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9" r:id="rId1"/>
  </p:sldMasterIdLst>
  <p:notesMasterIdLst>
    <p:notesMasterId r:id="rId19"/>
  </p:notesMasterIdLst>
  <p:handoutMasterIdLst>
    <p:handoutMasterId r:id="rId20"/>
  </p:handoutMasterIdLst>
  <p:sldIdLst>
    <p:sldId id="298" r:id="rId2"/>
    <p:sldId id="330" r:id="rId3"/>
    <p:sldId id="300" r:id="rId4"/>
    <p:sldId id="328" r:id="rId5"/>
    <p:sldId id="317" r:id="rId6"/>
    <p:sldId id="322" r:id="rId7"/>
    <p:sldId id="336" r:id="rId8"/>
    <p:sldId id="318" r:id="rId9"/>
    <p:sldId id="319" r:id="rId10"/>
    <p:sldId id="337" r:id="rId11"/>
    <p:sldId id="331" r:id="rId12"/>
    <p:sldId id="320" r:id="rId13"/>
    <p:sldId id="333" r:id="rId14"/>
    <p:sldId id="332" r:id="rId15"/>
    <p:sldId id="321" r:id="rId16"/>
    <p:sldId id="335" r:id="rId17"/>
    <p:sldId id="334" r:id="rId18"/>
  </p:sldIdLst>
  <p:sldSz cx="9144000" cy="6858000" type="screen4x3"/>
  <p:notesSz cx="6805613" cy="9944100"/>
  <p:defaultTextStyle>
    <a:defPPr>
      <a:defRPr lang="nl-NL"/>
    </a:defPPr>
    <a:lvl1pPr algn="l" rtl="0" eaLnBrk="0" fontAlgn="base" hangingPunct="0">
      <a:spcBef>
        <a:spcPct val="0"/>
      </a:spcBef>
      <a:spcAft>
        <a:spcPct val="0"/>
      </a:spcAft>
      <a:defRPr sz="2600" kern="1200">
        <a:solidFill>
          <a:srgbClr val="000000"/>
        </a:solidFill>
        <a:latin typeface="Verdana" pitchFamily="34" charset="0"/>
        <a:ea typeface="+mn-ea"/>
        <a:cs typeface="Arial" charset="0"/>
      </a:defRPr>
    </a:lvl1pPr>
    <a:lvl2pPr marL="457200" algn="l" rtl="0" eaLnBrk="0" fontAlgn="base" hangingPunct="0">
      <a:spcBef>
        <a:spcPct val="0"/>
      </a:spcBef>
      <a:spcAft>
        <a:spcPct val="0"/>
      </a:spcAft>
      <a:defRPr sz="2600" kern="1200">
        <a:solidFill>
          <a:srgbClr val="000000"/>
        </a:solidFill>
        <a:latin typeface="Verdana" pitchFamily="34" charset="0"/>
        <a:ea typeface="+mn-ea"/>
        <a:cs typeface="Arial" charset="0"/>
      </a:defRPr>
    </a:lvl2pPr>
    <a:lvl3pPr marL="914400" algn="l" rtl="0" eaLnBrk="0" fontAlgn="base" hangingPunct="0">
      <a:spcBef>
        <a:spcPct val="0"/>
      </a:spcBef>
      <a:spcAft>
        <a:spcPct val="0"/>
      </a:spcAft>
      <a:defRPr sz="2600" kern="1200">
        <a:solidFill>
          <a:srgbClr val="000000"/>
        </a:solidFill>
        <a:latin typeface="Verdana" pitchFamily="34" charset="0"/>
        <a:ea typeface="+mn-ea"/>
        <a:cs typeface="Arial" charset="0"/>
      </a:defRPr>
    </a:lvl3pPr>
    <a:lvl4pPr marL="1371600" algn="l" rtl="0" eaLnBrk="0" fontAlgn="base" hangingPunct="0">
      <a:spcBef>
        <a:spcPct val="0"/>
      </a:spcBef>
      <a:spcAft>
        <a:spcPct val="0"/>
      </a:spcAft>
      <a:defRPr sz="2600" kern="1200">
        <a:solidFill>
          <a:srgbClr val="000000"/>
        </a:solidFill>
        <a:latin typeface="Verdana" pitchFamily="34" charset="0"/>
        <a:ea typeface="+mn-ea"/>
        <a:cs typeface="Arial" charset="0"/>
      </a:defRPr>
    </a:lvl4pPr>
    <a:lvl5pPr marL="1828800" algn="l" rtl="0" eaLnBrk="0" fontAlgn="base" hangingPunct="0">
      <a:spcBef>
        <a:spcPct val="0"/>
      </a:spcBef>
      <a:spcAft>
        <a:spcPct val="0"/>
      </a:spcAft>
      <a:defRPr sz="2600" kern="1200">
        <a:solidFill>
          <a:srgbClr val="000000"/>
        </a:solidFill>
        <a:latin typeface="Verdana" pitchFamily="34" charset="0"/>
        <a:ea typeface="+mn-ea"/>
        <a:cs typeface="Arial" charset="0"/>
      </a:defRPr>
    </a:lvl5pPr>
    <a:lvl6pPr marL="2286000" algn="l" defTabSz="914400" rtl="0" eaLnBrk="1" latinLnBrk="0" hangingPunct="1">
      <a:defRPr sz="2600" kern="1200">
        <a:solidFill>
          <a:srgbClr val="000000"/>
        </a:solidFill>
        <a:latin typeface="Verdana" pitchFamily="34" charset="0"/>
        <a:ea typeface="+mn-ea"/>
        <a:cs typeface="Arial" charset="0"/>
      </a:defRPr>
    </a:lvl6pPr>
    <a:lvl7pPr marL="2743200" algn="l" defTabSz="914400" rtl="0" eaLnBrk="1" latinLnBrk="0" hangingPunct="1">
      <a:defRPr sz="2600" kern="1200">
        <a:solidFill>
          <a:srgbClr val="000000"/>
        </a:solidFill>
        <a:latin typeface="Verdana" pitchFamily="34" charset="0"/>
        <a:ea typeface="+mn-ea"/>
        <a:cs typeface="Arial" charset="0"/>
      </a:defRPr>
    </a:lvl7pPr>
    <a:lvl8pPr marL="3200400" algn="l" defTabSz="914400" rtl="0" eaLnBrk="1" latinLnBrk="0" hangingPunct="1">
      <a:defRPr sz="2600" kern="1200">
        <a:solidFill>
          <a:srgbClr val="000000"/>
        </a:solidFill>
        <a:latin typeface="Verdana" pitchFamily="34" charset="0"/>
        <a:ea typeface="+mn-ea"/>
        <a:cs typeface="Arial" charset="0"/>
      </a:defRPr>
    </a:lvl8pPr>
    <a:lvl9pPr marL="3657600" algn="l" defTabSz="914400" rtl="0" eaLnBrk="1" latinLnBrk="0" hangingPunct="1">
      <a:defRPr sz="2600" kern="1200">
        <a:solidFill>
          <a:srgbClr val="000000"/>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p15:clr>
            <a:srgbClr val="A4A3A4"/>
          </p15:clr>
        </p15:guide>
        <p15:guide id="2" pos="21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3DE5"/>
    <a:srgbClr val="9999FF"/>
    <a:srgbClr val="3C50E6"/>
    <a:srgbClr val="8C8B97"/>
    <a:srgbClr val="FE7402"/>
    <a:srgbClr val="FDC703"/>
    <a:srgbClr val="529D26"/>
    <a:srgbClr val="2494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00" autoAdjust="0"/>
    <p:restoredTop sz="64846" autoAdjust="0"/>
  </p:normalViewPr>
  <p:slideViewPr>
    <p:cSldViewPr>
      <p:cViewPr varScale="1">
        <p:scale>
          <a:sx n="73" d="100"/>
          <a:sy n="73" d="100"/>
        </p:scale>
        <p:origin x="229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3366" y="-90"/>
      </p:cViewPr>
      <p:guideLst>
        <p:guide orient="horz" pos="3132"/>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a:defRPr sz="1200"/>
            </a:lvl1pPr>
          </a:lstStyle>
          <a:p>
            <a:fld id="{B351D0AB-63F9-4F55-A8B9-5C3CDBD4AB90}" type="datetimeFigureOut">
              <a:rPr lang="nl-NL" smtClean="0"/>
              <a:pPr/>
              <a:t>21-9-2018</a:t>
            </a:fld>
            <a:endParaRPr lang="nl-NL"/>
          </a:p>
        </p:txBody>
      </p:sp>
      <p:sp>
        <p:nvSpPr>
          <p:cNvPr id="4" name="Tijdelijke aanduiding voor voettekst 3"/>
          <p:cNvSpPr>
            <a:spLocks noGrp="1"/>
          </p:cNvSpPr>
          <p:nvPr>
            <p:ph type="ftr" sz="quarter" idx="2"/>
          </p:nvPr>
        </p:nvSpPr>
        <p:spPr>
          <a:xfrm>
            <a:off x="0" y="9445625"/>
            <a:ext cx="2949575" cy="496888"/>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4450" y="9445625"/>
            <a:ext cx="2949575" cy="496888"/>
          </a:xfrm>
          <a:prstGeom prst="rect">
            <a:avLst/>
          </a:prstGeom>
        </p:spPr>
        <p:txBody>
          <a:bodyPr vert="horz" lIns="91440" tIns="45720" rIns="91440" bIns="45720" rtlCol="0" anchor="b"/>
          <a:lstStyle>
            <a:lvl1pPr algn="r">
              <a:defRPr sz="1200"/>
            </a:lvl1pPr>
          </a:lstStyle>
          <a:p>
            <a:fld id="{E6A72714-EEE5-4692-933D-248C3E9DFB8A}" type="slidenum">
              <a:rPr lang="nl-NL" smtClean="0"/>
              <a:pPr/>
              <a:t>‹nr.›</a:t>
            </a:fld>
            <a:endParaRPr lang="nl-NL"/>
          </a:p>
        </p:txBody>
      </p:sp>
    </p:spTree>
    <p:extLst>
      <p:ext uri="{BB962C8B-B14F-4D97-AF65-F5344CB8AC3E}">
        <p14:creationId xmlns:p14="http://schemas.microsoft.com/office/powerpoint/2010/main" val="930165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1"/>
            <a:ext cx="2949099" cy="497205"/>
          </a:xfrm>
          <a:prstGeom prst="rect">
            <a:avLst/>
          </a:prstGeom>
        </p:spPr>
        <p:txBody>
          <a:bodyPr vert="horz" lIns="92327" tIns="46163" rIns="92327" bIns="46163" rtlCol="0"/>
          <a:lstStyle>
            <a:lvl1pPr algn="l" eaLnBrk="1" fontAlgn="auto" hangingPunct="1">
              <a:spcBef>
                <a:spcPts val="0"/>
              </a:spcBef>
              <a:spcAft>
                <a:spcPts val="0"/>
              </a:spcAft>
              <a:defRPr sz="1200">
                <a:solidFill>
                  <a:schemeClr val="tx1"/>
                </a:solidFill>
                <a:latin typeface="+mn-lt"/>
                <a:cs typeface="+mn-cs"/>
              </a:defRPr>
            </a:lvl1pPr>
          </a:lstStyle>
          <a:p>
            <a:pPr>
              <a:defRPr/>
            </a:pPr>
            <a:endParaRPr lang="nl-NL"/>
          </a:p>
        </p:txBody>
      </p:sp>
      <p:sp>
        <p:nvSpPr>
          <p:cNvPr id="3" name="Tijdelijke aanduiding voor datum 2"/>
          <p:cNvSpPr>
            <a:spLocks noGrp="1"/>
          </p:cNvSpPr>
          <p:nvPr>
            <p:ph type="dt" idx="1"/>
          </p:nvPr>
        </p:nvSpPr>
        <p:spPr>
          <a:xfrm>
            <a:off x="3854940" y="1"/>
            <a:ext cx="2949099" cy="497205"/>
          </a:xfrm>
          <a:prstGeom prst="rect">
            <a:avLst/>
          </a:prstGeom>
        </p:spPr>
        <p:txBody>
          <a:bodyPr vert="horz" lIns="92327" tIns="46163" rIns="92327" bIns="46163" rtlCol="0"/>
          <a:lstStyle>
            <a:lvl1pPr algn="r" eaLnBrk="1" fontAlgn="auto" hangingPunct="1">
              <a:spcBef>
                <a:spcPts val="0"/>
              </a:spcBef>
              <a:spcAft>
                <a:spcPts val="0"/>
              </a:spcAft>
              <a:defRPr sz="1200">
                <a:solidFill>
                  <a:schemeClr val="tx1"/>
                </a:solidFill>
                <a:latin typeface="+mn-lt"/>
                <a:cs typeface="+mn-cs"/>
              </a:defRPr>
            </a:lvl1pPr>
          </a:lstStyle>
          <a:p>
            <a:pPr>
              <a:defRPr/>
            </a:pPr>
            <a:fld id="{E2D9D375-7304-4416-A7E1-CAB3C6B6EA59}" type="datetimeFigureOut">
              <a:rPr lang="nl-NL"/>
              <a:pPr>
                <a:defRPr/>
              </a:pPr>
              <a:t>21-9-2018</a:t>
            </a:fld>
            <a:endParaRPr lang="nl-NL" dirty="0"/>
          </a:p>
        </p:txBody>
      </p:sp>
      <p:sp>
        <p:nvSpPr>
          <p:cNvPr id="4" name="Tijdelijke aanduiding voor dia-afbeelding 3"/>
          <p:cNvSpPr>
            <a:spLocks noGrp="1" noRot="1" noChangeAspect="1"/>
          </p:cNvSpPr>
          <p:nvPr>
            <p:ph type="sldImg" idx="2"/>
          </p:nvPr>
        </p:nvSpPr>
        <p:spPr>
          <a:xfrm>
            <a:off x="915988" y="746125"/>
            <a:ext cx="4973637" cy="3729038"/>
          </a:xfrm>
          <a:prstGeom prst="rect">
            <a:avLst/>
          </a:prstGeom>
          <a:noFill/>
          <a:ln w="12700">
            <a:solidFill>
              <a:prstClr val="black"/>
            </a:solidFill>
          </a:ln>
        </p:spPr>
        <p:txBody>
          <a:bodyPr vert="horz" lIns="92327" tIns="46163" rIns="92327" bIns="46163" rtlCol="0" anchor="ctr"/>
          <a:lstStyle/>
          <a:p>
            <a:pPr lvl="0"/>
            <a:endParaRPr lang="nl-NL" noProof="0" dirty="0" smtClean="0"/>
          </a:p>
        </p:txBody>
      </p:sp>
      <p:sp>
        <p:nvSpPr>
          <p:cNvPr id="5" name="Tijdelijke aanduiding voor notities 4"/>
          <p:cNvSpPr>
            <a:spLocks noGrp="1"/>
          </p:cNvSpPr>
          <p:nvPr>
            <p:ph type="body" sz="quarter" idx="3"/>
          </p:nvPr>
        </p:nvSpPr>
        <p:spPr>
          <a:xfrm>
            <a:off x="680562" y="4723447"/>
            <a:ext cx="5444490" cy="4474845"/>
          </a:xfrm>
          <a:prstGeom prst="rect">
            <a:avLst/>
          </a:prstGeom>
        </p:spPr>
        <p:txBody>
          <a:bodyPr vert="horz" wrap="square" lIns="92327" tIns="46163" rIns="92327" bIns="46163" numCol="1" anchor="t" anchorCtr="0" compatLnSpc="1">
            <a:prstTxWarp prst="textNoShape">
              <a:avLst/>
            </a:prstTxWarp>
            <a:normAutofit/>
          </a:bodyPr>
          <a:lstStyle/>
          <a:p>
            <a:pPr lvl="0"/>
            <a:r>
              <a:rPr lang="nl-NL" smtClean="0"/>
              <a:t>Klik om de modelstijlen te bewerken</a:t>
            </a:r>
          </a:p>
          <a:p>
            <a:pPr lvl="0"/>
            <a:r>
              <a:rPr lang="nl-NL" smtClean="0"/>
              <a:t>Tweede niveau</a:t>
            </a:r>
          </a:p>
          <a:p>
            <a:pPr lvl="0"/>
            <a:r>
              <a:rPr lang="nl-NL" smtClean="0"/>
              <a:t>Derde niveau</a:t>
            </a:r>
          </a:p>
          <a:p>
            <a:pPr lvl="0"/>
            <a:r>
              <a:rPr lang="nl-NL" smtClean="0"/>
              <a:t>Vierde niveau</a:t>
            </a:r>
          </a:p>
          <a:p>
            <a:pPr lvl="0"/>
            <a:r>
              <a:rPr lang="nl-NL" smtClean="0"/>
              <a:t>Vijfde niveau</a:t>
            </a:r>
          </a:p>
        </p:txBody>
      </p:sp>
      <p:sp>
        <p:nvSpPr>
          <p:cNvPr id="6" name="Tijdelijke aanduiding voor voettekst 5"/>
          <p:cNvSpPr>
            <a:spLocks noGrp="1"/>
          </p:cNvSpPr>
          <p:nvPr>
            <p:ph type="ftr" sz="quarter" idx="4"/>
          </p:nvPr>
        </p:nvSpPr>
        <p:spPr>
          <a:xfrm>
            <a:off x="1" y="9445170"/>
            <a:ext cx="2949099" cy="497205"/>
          </a:xfrm>
          <a:prstGeom prst="rect">
            <a:avLst/>
          </a:prstGeom>
        </p:spPr>
        <p:txBody>
          <a:bodyPr vert="horz" lIns="92327" tIns="46163" rIns="92327" bIns="46163" rtlCol="0" anchor="b"/>
          <a:lstStyle>
            <a:lvl1pPr algn="l" eaLnBrk="1" fontAlgn="auto" hangingPunct="1">
              <a:spcBef>
                <a:spcPts val="0"/>
              </a:spcBef>
              <a:spcAft>
                <a:spcPts val="0"/>
              </a:spcAft>
              <a:defRPr sz="1200">
                <a:solidFill>
                  <a:schemeClr val="tx1"/>
                </a:solidFill>
                <a:latin typeface="+mn-lt"/>
                <a:cs typeface="+mn-cs"/>
              </a:defRPr>
            </a:lvl1pPr>
          </a:lstStyle>
          <a:p>
            <a:pPr>
              <a:defRPr/>
            </a:pPr>
            <a:endParaRPr lang="nl-NL"/>
          </a:p>
        </p:txBody>
      </p:sp>
      <p:sp>
        <p:nvSpPr>
          <p:cNvPr id="7" name="Tijdelijke aanduiding voor dianummer 6"/>
          <p:cNvSpPr>
            <a:spLocks noGrp="1"/>
          </p:cNvSpPr>
          <p:nvPr>
            <p:ph type="sldNum" sz="quarter" idx="5"/>
          </p:nvPr>
        </p:nvSpPr>
        <p:spPr>
          <a:xfrm>
            <a:off x="3854940" y="9445170"/>
            <a:ext cx="2949099" cy="497205"/>
          </a:xfrm>
          <a:prstGeom prst="rect">
            <a:avLst/>
          </a:prstGeom>
        </p:spPr>
        <p:txBody>
          <a:bodyPr vert="horz" lIns="92327" tIns="46163" rIns="92327" bIns="46163" rtlCol="0" anchor="b"/>
          <a:lstStyle>
            <a:lvl1pPr algn="r" eaLnBrk="1" fontAlgn="auto" hangingPunct="1">
              <a:spcBef>
                <a:spcPts val="0"/>
              </a:spcBef>
              <a:spcAft>
                <a:spcPts val="0"/>
              </a:spcAft>
              <a:defRPr sz="1200">
                <a:solidFill>
                  <a:schemeClr val="tx1"/>
                </a:solidFill>
                <a:latin typeface="+mn-lt"/>
                <a:cs typeface="+mn-cs"/>
              </a:defRPr>
            </a:lvl1pPr>
          </a:lstStyle>
          <a:p>
            <a:pPr>
              <a:defRPr/>
            </a:pPr>
            <a:fld id="{C9F6ECB5-54B9-423C-96E5-1F9E776DDF43}" type="slidenum">
              <a:rPr lang="nl-NL"/>
              <a:pPr>
                <a:defRPr/>
              </a:pPr>
              <a:t>‹nr.›</a:t>
            </a:fld>
            <a:endParaRPr lang="nl-NL" dirty="0"/>
          </a:p>
        </p:txBody>
      </p:sp>
    </p:spTree>
    <p:extLst>
      <p:ext uri="{BB962C8B-B14F-4D97-AF65-F5344CB8AC3E}">
        <p14:creationId xmlns:p14="http://schemas.microsoft.com/office/powerpoint/2010/main" val="6909989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Arial" charset="0"/>
      </a:defRPr>
    </a:lvl1pPr>
    <a:lvl2pPr marL="457200" algn="l" rtl="0" fontAlgn="base">
      <a:spcBef>
        <a:spcPct val="30000"/>
      </a:spcBef>
      <a:spcAft>
        <a:spcPct val="0"/>
      </a:spcAft>
      <a:defRPr sz="1200" kern="1200">
        <a:solidFill>
          <a:schemeClr val="tx1"/>
        </a:solidFill>
        <a:latin typeface="+mn-lt"/>
        <a:ea typeface="+mn-ea"/>
        <a:cs typeface="Arial" charset="0"/>
      </a:defRPr>
    </a:lvl2pPr>
    <a:lvl3pPr marL="914400" algn="l" rtl="0" fontAlgn="base">
      <a:spcBef>
        <a:spcPct val="30000"/>
      </a:spcBef>
      <a:spcAft>
        <a:spcPct val="0"/>
      </a:spcAft>
      <a:defRPr sz="1200" kern="1200">
        <a:solidFill>
          <a:schemeClr val="tx1"/>
        </a:solidFill>
        <a:latin typeface="+mn-lt"/>
        <a:ea typeface="+mn-ea"/>
        <a:cs typeface="Arial" charset="0"/>
      </a:defRPr>
    </a:lvl3pPr>
    <a:lvl4pPr marL="1371600" algn="l" rtl="0" fontAlgn="base">
      <a:spcBef>
        <a:spcPct val="30000"/>
      </a:spcBef>
      <a:spcAft>
        <a:spcPct val="0"/>
      </a:spcAft>
      <a:defRPr sz="1200" kern="1200">
        <a:solidFill>
          <a:schemeClr val="tx1"/>
        </a:solidFill>
        <a:latin typeface="+mn-lt"/>
        <a:ea typeface="+mn-ea"/>
        <a:cs typeface="Arial" charset="0"/>
      </a:defRPr>
    </a:lvl4pPr>
    <a:lvl5pPr marL="1828800" algn="l" rtl="0" fontAlgn="base">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pPr>
              <a:defRPr/>
            </a:pPr>
            <a:fld id="{C9F6ECB5-54B9-423C-96E5-1F9E776DDF43}" type="slidenum">
              <a:rPr lang="nl-NL" smtClean="0"/>
              <a:pPr>
                <a:defRPr/>
              </a:pPr>
              <a:t>1</a:t>
            </a:fld>
            <a:endParaRPr lang="nl-NL" dirty="0"/>
          </a:p>
        </p:txBody>
      </p:sp>
    </p:spTree>
    <p:extLst>
      <p:ext uri="{BB962C8B-B14F-4D97-AF65-F5344CB8AC3E}">
        <p14:creationId xmlns:p14="http://schemas.microsoft.com/office/powerpoint/2010/main" val="2162405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endParaRPr lang="nl-NL" dirty="0"/>
          </a:p>
        </p:txBody>
      </p:sp>
      <p:sp>
        <p:nvSpPr>
          <p:cNvPr id="4" name="Tijdelijke aanduiding voor dianummer 3"/>
          <p:cNvSpPr>
            <a:spLocks noGrp="1"/>
          </p:cNvSpPr>
          <p:nvPr>
            <p:ph type="sldNum" sz="quarter" idx="10"/>
          </p:nvPr>
        </p:nvSpPr>
        <p:spPr/>
        <p:txBody>
          <a:bodyPr/>
          <a:lstStyle/>
          <a:p>
            <a:pPr>
              <a:defRPr/>
            </a:pPr>
            <a:fld id="{C9F6ECB5-54B9-423C-96E5-1F9E776DDF43}" type="slidenum">
              <a:rPr lang="nl-NL" smtClean="0"/>
              <a:pPr>
                <a:defRPr/>
              </a:pPr>
              <a:t>15</a:t>
            </a:fld>
            <a:endParaRPr lang="nl-NL" dirty="0"/>
          </a:p>
        </p:txBody>
      </p:sp>
    </p:spTree>
    <p:extLst>
      <p:ext uri="{BB962C8B-B14F-4D97-AF65-F5344CB8AC3E}">
        <p14:creationId xmlns:p14="http://schemas.microsoft.com/office/powerpoint/2010/main" val="3409267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endParaRPr lang="nl-NL" dirty="0"/>
          </a:p>
        </p:txBody>
      </p:sp>
      <p:sp>
        <p:nvSpPr>
          <p:cNvPr id="4" name="Tijdelijke aanduiding voor dianummer 3"/>
          <p:cNvSpPr>
            <a:spLocks noGrp="1"/>
          </p:cNvSpPr>
          <p:nvPr>
            <p:ph type="sldNum" sz="quarter" idx="10"/>
          </p:nvPr>
        </p:nvSpPr>
        <p:spPr/>
        <p:txBody>
          <a:bodyPr/>
          <a:lstStyle/>
          <a:p>
            <a:pPr>
              <a:defRPr/>
            </a:pPr>
            <a:fld id="{C9F6ECB5-54B9-423C-96E5-1F9E776DDF43}" type="slidenum">
              <a:rPr lang="nl-NL" smtClean="0"/>
              <a:pPr>
                <a:defRPr/>
              </a:pPr>
              <a:t>16</a:t>
            </a:fld>
            <a:endParaRPr lang="nl-NL" dirty="0"/>
          </a:p>
        </p:txBody>
      </p:sp>
    </p:spTree>
    <p:extLst>
      <p:ext uri="{BB962C8B-B14F-4D97-AF65-F5344CB8AC3E}">
        <p14:creationId xmlns:p14="http://schemas.microsoft.com/office/powerpoint/2010/main" val="1254408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endParaRPr lang="nl-NL" dirty="0"/>
          </a:p>
        </p:txBody>
      </p:sp>
      <p:sp>
        <p:nvSpPr>
          <p:cNvPr id="4" name="Tijdelijke aanduiding voor dianummer 3"/>
          <p:cNvSpPr>
            <a:spLocks noGrp="1"/>
          </p:cNvSpPr>
          <p:nvPr>
            <p:ph type="sldNum" sz="quarter" idx="10"/>
          </p:nvPr>
        </p:nvSpPr>
        <p:spPr/>
        <p:txBody>
          <a:bodyPr/>
          <a:lstStyle/>
          <a:p>
            <a:pPr>
              <a:defRPr/>
            </a:pPr>
            <a:fld id="{C9F6ECB5-54B9-423C-96E5-1F9E776DDF43}" type="slidenum">
              <a:rPr lang="nl-NL" smtClean="0"/>
              <a:pPr>
                <a:defRPr/>
              </a:pPr>
              <a:t>17</a:t>
            </a:fld>
            <a:endParaRPr lang="nl-NL" dirty="0"/>
          </a:p>
        </p:txBody>
      </p:sp>
    </p:spTree>
    <p:extLst>
      <p:ext uri="{BB962C8B-B14F-4D97-AF65-F5344CB8AC3E}">
        <p14:creationId xmlns:p14="http://schemas.microsoft.com/office/powerpoint/2010/main" val="486083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sz="1600" kern="1200" dirty="0">
              <a:solidFill>
                <a:schemeClr val="tx1"/>
              </a:solidFill>
              <a:latin typeface="+mn-lt"/>
              <a:ea typeface="+mn-ea"/>
              <a:cs typeface="Arial" charset="0"/>
            </a:endParaRPr>
          </a:p>
        </p:txBody>
      </p:sp>
      <p:sp>
        <p:nvSpPr>
          <p:cNvPr id="4" name="Tijdelijke aanduiding voor dianummer 3"/>
          <p:cNvSpPr>
            <a:spLocks noGrp="1"/>
          </p:cNvSpPr>
          <p:nvPr>
            <p:ph type="sldNum" sz="quarter" idx="10"/>
          </p:nvPr>
        </p:nvSpPr>
        <p:spPr/>
        <p:txBody>
          <a:bodyPr/>
          <a:lstStyle/>
          <a:p>
            <a:pPr>
              <a:defRPr/>
            </a:pPr>
            <a:fld id="{C9F6ECB5-54B9-423C-96E5-1F9E776DDF43}" type="slidenum">
              <a:rPr lang="nl-NL" smtClean="0"/>
              <a:pPr>
                <a:defRPr/>
              </a:pPr>
              <a:t>5</a:t>
            </a:fld>
            <a:endParaRPr lang="nl-NL" dirty="0"/>
          </a:p>
        </p:txBody>
      </p:sp>
    </p:spTree>
    <p:extLst>
      <p:ext uri="{BB962C8B-B14F-4D97-AF65-F5344CB8AC3E}">
        <p14:creationId xmlns:p14="http://schemas.microsoft.com/office/powerpoint/2010/main" val="2888344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sz="1600" kern="1200" dirty="0">
              <a:solidFill>
                <a:schemeClr val="tx1"/>
              </a:solidFill>
              <a:latin typeface="+mn-lt"/>
              <a:ea typeface="+mn-ea"/>
              <a:cs typeface="Arial" charset="0"/>
            </a:endParaRPr>
          </a:p>
        </p:txBody>
      </p:sp>
      <p:sp>
        <p:nvSpPr>
          <p:cNvPr id="4" name="Tijdelijke aanduiding voor dianummer 3"/>
          <p:cNvSpPr>
            <a:spLocks noGrp="1"/>
          </p:cNvSpPr>
          <p:nvPr>
            <p:ph type="sldNum" sz="quarter" idx="10"/>
          </p:nvPr>
        </p:nvSpPr>
        <p:spPr/>
        <p:txBody>
          <a:bodyPr/>
          <a:lstStyle/>
          <a:p>
            <a:pPr>
              <a:defRPr/>
            </a:pPr>
            <a:fld id="{C9F6ECB5-54B9-423C-96E5-1F9E776DDF43}" type="slidenum">
              <a:rPr lang="nl-NL" smtClean="0"/>
              <a:pPr>
                <a:defRPr/>
              </a:pPr>
              <a:t>6</a:t>
            </a:fld>
            <a:endParaRPr lang="nl-NL" dirty="0"/>
          </a:p>
        </p:txBody>
      </p:sp>
    </p:spTree>
    <p:extLst>
      <p:ext uri="{BB962C8B-B14F-4D97-AF65-F5344CB8AC3E}">
        <p14:creationId xmlns:p14="http://schemas.microsoft.com/office/powerpoint/2010/main" val="1976516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pPr>
              <a:defRPr/>
            </a:pPr>
            <a:fld id="{C9F6ECB5-54B9-423C-96E5-1F9E776DDF43}" type="slidenum">
              <a:rPr lang="nl-NL" smtClean="0"/>
              <a:pPr>
                <a:defRPr/>
              </a:pPr>
              <a:t>8</a:t>
            </a:fld>
            <a:endParaRPr lang="nl-NL" dirty="0"/>
          </a:p>
        </p:txBody>
      </p:sp>
    </p:spTree>
    <p:extLst>
      <p:ext uri="{BB962C8B-B14F-4D97-AF65-F5344CB8AC3E}">
        <p14:creationId xmlns:p14="http://schemas.microsoft.com/office/powerpoint/2010/main" val="2676691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pPr>
              <a:defRPr/>
            </a:pPr>
            <a:fld id="{C9F6ECB5-54B9-423C-96E5-1F9E776DDF43}" type="slidenum">
              <a:rPr lang="nl-NL" smtClean="0"/>
              <a:pPr>
                <a:defRPr/>
              </a:pPr>
              <a:t>9</a:t>
            </a:fld>
            <a:endParaRPr lang="nl-NL" dirty="0"/>
          </a:p>
        </p:txBody>
      </p:sp>
    </p:spTree>
    <p:extLst>
      <p:ext uri="{BB962C8B-B14F-4D97-AF65-F5344CB8AC3E}">
        <p14:creationId xmlns:p14="http://schemas.microsoft.com/office/powerpoint/2010/main" val="3231544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pPr>
              <a:defRPr/>
            </a:pPr>
            <a:fld id="{C9F6ECB5-54B9-423C-96E5-1F9E776DDF43}" type="slidenum">
              <a:rPr lang="nl-NL" smtClean="0"/>
              <a:pPr>
                <a:defRPr/>
              </a:pPr>
              <a:t>11</a:t>
            </a:fld>
            <a:endParaRPr lang="nl-NL" dirty="0"/>
          </a:p>
        </p:txBody>
      </p:sp>
    </p:spTree>
    <p:extLst>
      <p:ext uri="{BB962C8B-B14F-4D97-AF65-F5344CB8AC3E}">
        <p14:creationId xmlns:p14="http://schemas.microsoft.com/office/powerpoint/2010/main" val="1187577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10000"/>
          </a:bodyPr>
          <a:lstStyle/>
          <a:p>
            <a:endParaRPr lang="nl-NL" dirty="0"/>
          </a:p>
        </p:txBody>
      </p:sp>
      <p:sp>
        <p:nvSpPr>
          <p:cNvPr id="4" name="Tijdelijke aanduiding voor dianummer 3"/>
          <p:cNvSpPr>
            <a:spLocks noGrp="1"/>
          </p:cNvSpPr>
          <p:nvPr>
            <p:ph type="sldNum" sz="quarter" idx="10"/>
          </p:nvPr>
        </p:nvSpPr>
        <p:spPr/>
        <p:txBody>
          <a:bodyPr/>
          <a:lstStyle/>
          <a:p>
            <a:pPr>
              <a:defRPr/>
            </a:pPr>
            <a:fld id="{C9F6ECB5-54B9-423C-96E5-1F9E776DDF43}" type="slidenum">
              <a:rPr lang="nl-NL" smtClean="0"/>
              <a:pPr>
                <a:defRPr/>
              </a:pPr>
              <a:t>12</a:t>
            </a:fld>
            <a:endParaRPr lang="nl-NL" dirty="0"/>
          </a:p>
        </p:txBody>
      </p:sp>
    </p:spTree>
    <p:extLst>
      <p:ext uri="{BB962C8B-B14F-4D97-AF65-F5344CB8AC3E}">
        <p14:creationId xmlns:p14="http://schemas.microsoft.com/office/powerpoint/2010/main" val="2957448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10000"/>
          </a:bodyPr>
          <a:lstStyle/>
          <a:p>
            <a:endParaRPr lang="nl-NL" dirty="0"/>
          </a:p>
        </p:txBody>
      </p:sp>
      <p:sp>
        <p:nvSpPr>
          <p:cNvPr id="4" name="Tijdelijke aanduiding voor dianummer 3"/>
          <p:cNvSpPr>
            <a:spLocks noGrp="1"/>
          </p:cNvSpPr>
          <p:nvPr>
            <p:ph type="sldNum" sz="quarter" idx="10"/>
          </p:nvPr>
        </p:nvSpPr>
        <p:spPr/>
        <p:txBody>
          <a:bodyPr/>
          <a:lstStyle/>
          <a:p>
            <a:pPr>
              <a:defRPr/>
            </a:pPr>
            <a:fld id="{C9F6ECB5-54B9-423C-96E5-1F9E776DDF43}" type="slidenum">
              <a:rPr lang="nl-NL" smtClean="0"/>
              <a:pPr>
                <a:defRPr/>
              </a:pPr>
              <a:t>13</a:t>
            </a:fld>
            <a:endParaRPr lang="nl-NL" dirty="0"/>
          </a:p>
        </p:txBody>
      </p:sp>
    </p:spTree>
    <p:extLst>
      <p:ext uri="{BB962C8B-B14F-4D97-AF65-F5344CB8AC3E}">
        <p14:creationId xmlns:p14="http://schemas.microsoft.com/office/powerpoint/2010/main" val="2132811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10000"/>
          </a:bodyPr>
          <a:lstStyle/>
          <a:p>
            <a:endParaRPr lang="nl-NL" dirty="0"/>
          </a:p>
        </p:txBody>
      </p:sp>
      <p:sp>
        <p:nvSpPr>
          <p:cNvPr id="4" name="Tijdelijke aanduiding voor dianummer 3"/>
          <p:cNvSpPr>
            <a:spLocks noGrp="1"/>
          </p:cNvSpPr>
          <p:nvPr>
            <p:ph type="sldNum" sz="quarter" idx="10"/>
          </p:nvPr>
        </p:nvSpPr>
        <p:spPr/>
        <p:txBody>
          <a:bodyPr/>
          <a:lstStyle/>
          <a:p>
            <a:pPr>
              <a:defRPr/>
            </a:pPr>
            <a:fld id="{C9F6ECB5-54B9-423C-96E5-1F9E776DDF43}" type="slidenum">
              <a:rPr lang="nl-NL" smtClean="0"/>
              <a:pPr>
                <a:defRPr/>
              </a:pPr>
              <a:t>14</a:t>
            </a:fld>
            <a:endParaRPr lang="nl-NL" dirty="0"/>
          </a:p>
        </p:txBody>
      </p:sp>
    </p:spTree>
    <p:extLst>
      <p:ext uri="{BB962C8B-B14F-4D97-AF65-F5344CB8AC3E}">
        <p14:creationId xmlns:p14="http://schemas.microsoft.com/office/powerpoint/2010/main" val="35623476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met afbeelding">
    <p:spTree>
      <p:nvGrpSpPr>
        <p:cNvPr id="1" name=""/>
        <p:cNvGrpSpPr/>
        <p:nvPr/>
      </p:nvGrpSpPr>
      <p:grpSpPr>
        <a:xfrm>
          <a:off x="0" y="0"/>
          <a:ext cx="0" cy="0"/>
          <a:chOff x="0" y="0"/>
          <a:chExt cx="0" cy="0"/>
        </a:xfrm>
      </p:grpSpPr>
      <p:pic>
        <p:nvPicPr>
          <p:cNvPr id="4" name="Picture 16" descr="dscf2505"/>
          <p:cNvPicPr>
            <a:picLocks noChangeAspect="1" noChangeArrowheads="1"/>
          </p:cNvPicPr>
          <p:nvPr/>
        </p:nvPicPr>
        <p:blipFill>
          <a:blip r:embed="rId2" cstate="print"/>
          <a:srcRect l="13889" r="30556"/>
          <a:stretch>
            <a:fillRect/>
          </a:stretch>
        </p:blipFill>
        <p:spPr bwMode="auto">
          <a:xfrm>
            <a:off x="0" y="0"/>
            <a:ext cx="4597400" cy="6858000"/>
          </a:xfrm>
          <a:prstGeom prst="rect">
            <a:avLst/>
          </a:prstGeom>
          <a:noFill/>
        </p:spPr>
      </p:pic>
      <p:sp>
        <p:nvSpPr>
          <p:cNvPr id="5" name="shpKleurvlak"/>
          <p:cNvSpPr>
            <a:spLocks noChangeArrowheads="1"/>
          </p:cNvSpPr>
          <p:nvPr/>
        </p:nvSpPr>
        <p:spPr bwMode="auto">
          <a:xfrm>
            <a:off x="4572000" y="0"/>
            <a:ext cx="4572000" cy="6858000"/>
          </a:xfrm>
          <a:prstGeom prst="rect">
            <a:avLst/>
          </a:prstGeom>
          <a:solidFill>
            <a:srgbClr val="FBD326"/>
          </a:solidFill>
          <a:ln w="25400" algn="ctr">
            <a:noFill/>
            <a:miter lim="800000"/>
            <a:headEnd/>
            <a:tailEnd/>
          </a:ln>
        </p:spPr>
        <p:txBody>
          <a:bodyPr anchor="ctr"/>
          <a:lstStyle/>
          <a:p>
            <a:pPr algn="ctr" eaLnBrk="1" hangingPunct="1"/>
            <a:endParaRPr lang="en-US" sz="1800">
              <a:solidFill>
                <a:schemeClr val="tx1"/>
              </a:solidFill>
            </a:endParaRPr>
          </a:p>
        </p:txBody>
      </p:sp>
      <p:pic>
        <p:nvPicPr>
          <p:cNvPr id="6" name="Picture 13" descr="RO_pos"/>
          <p:cNvPicPr>
            <a:picLocks noChangeAspect="1" noChangeArrowheads="1"/>
          </p:cNvPicPr>
          <p:nvPr/>
        </p:nvPicPr>
        <p:blipFill>
          <a:blip r:embed="rId3" cstate="print"/>
          <a:srcRect r="45972"/>
          <a:stretch>
            <a:fillRect/>
          </a:stretch>
        </p:blipFill>
        <p:spPr bwMode="auto">
          <a:xfrm>
            <a:off x="0" y="0"/>
            <a:ext cx="4940300" cy="2001838"/>
          </a:xfrm>
          <a:prstGeom prst="rect">
            <a:avLst/>
          </a:prstGeom>
          <a:noFill/>
        </p:spPr>
      </p:pic>
      <p:pic>
        <p:nvPicPr>
          <p:cNvPr id="7" name="Picture 14" descr="RO_VWS_pos"/>
          <p:cNvPicPr>
            <a:picLocks noChangeAspect="1" noChangeArrowheads="1"/>
          </p:cNvPicPr>
          <p:nvPr/>
        </p:nvPicPr>
        <p:blipFill>
          <a:blip r:embed="rId4" cstate="print"/>
          <a:srcRect l="54028"/>
          <a:stretch>
            <a:fillRect/>
          </a:stretch>
        </p:blipFill>
        <p:spPr bwMode="auto">
          <a:xfrm>
            <a:off x="4940300" y="0"/>
            <a:ext cx="4203700" cy="2001838"/>
          </a:xfrm>
          <a:prstGeom prst="rect">
            <a:avLst/>
          </a:prstGeom>
          <a:noFill/>
        </p:spPr>
      </p:pic>
      <p:sp>
        <p:nvSpPr>
          <p:cNvPr id="2" name="Titel 1"/>
          <p:cNvSpPr>
            <a:spLocks noGrp="1"/>
          </p:cNvSpPr>
          <p:nvPr>
            <p:ph type="ctrTitle"/>
          </p:nvPr>
        </p:nvSpPr>
        <p:spPr>
          <a:xfrm>
            <a:off x="4924428" y="2474907"/>
            <a:ext cx="3600476" cy="941393"/>
          </a:xfrm>
          <a:prstGeom prst="rect">
            <a:avLst/>
          </a:prstGeom>
        </p:spPr>
        <p:txBody>
          <a:bodyPr>
            <a:normAutofit/>
          </a:bodyPr>
          <a:lstStyle>
            <a:lvl1pPr algn="l">
              <a:tabLst/>
              <a:defRPr sz="2600">
                <a:solidFill>
                  <a:schemeClr val="tx1"/>
                </a:solidFill>
                <a:latin typeface="Verdana" pitchFamily="34" charset="0"/>
                <a:ea typeface="Verdana" pitchFamily="34" charset="0"/>
                <a:cs typeface="Verdana" pitchFamily="34" charset="0"/>
              </a:defRPr>
            </a:lvl1pPr>
          </a:lstStyle>
          <a:p>
            <a:r>
              <a:rPr lang="nl-NL" smtClean="0"/>
              <a:t>Klik om de stijl te bewerken</a:t>
            </a:r>
            <a:endParaRPr lang="nl-NL" dirty="0"/>
          </a:p>
        </p:txBody>
      </p:sp>
      <p:sp>
        <p:nvSpPr>
          <p:cNvPr id="3" name="Ondertitel 2"/>
          <p:cNvSpPr>
            <a:spLocks noGrp="1"/>
          </p:cNvSpPr>
          <p:nvPr>
            <p:ph type="subTitle" idx="1"/>
          </p:nvPr>
        </p:nvSpPr>
        <p:spPr>
          <a:xfrm>
            <a:off x="4908552" y="3513150"/>
            <a:ext cx="3643338" cy="1752600"/>
          </a:xfrm>
          <a:prstGeom prst="rect">
            <a:avLst/>
          </a:prstGeom>
        </p:spPr>
        <p:txBody>
          <a:bodyPr>
            <a:normAutofit/>
          </a:bodyPr>
          <a:lstStyle>
            <a:lvl1pPr marL="0" indent="0" algn="l">
              <a:buNone/>
              <a:tabLst/>
              <a:defRPr sz="1800">
                <a:solidFill>
                  <a:schemeClr val="tx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pic>
        <p:nvPicPr>
          <p:cNvPr id="4" name="Picture 15" descr="med_dscf2493"/>
          <p:cNvPicPr>
            <a:picLocks noChangeAspect="1" noChangeArrowheads="1"/>
          </p:cNvPicPr>
          <p:nvPr/>
        </p:nvPicPr>
        <p:blipFill>
          <a:blip r:embed="rId2" cstate="print"/>
          <a:srcRect r="50000"/>
          <a:stretch>
            <a:fillRect/>
          </a:stretch>
        </p:blipFill>
        <p:spPr bwMode="auto">
          <a:xfrm>
            <a:off x="0" y="0"/>
            <a:ext cx="4572000" cy="6858000"/>
          </a:xfrm>
          <a:prstGeom prst="rect">
            <a:avLst/>
          </a:prstGeom>
          <a:noFill/>
        </p:spPr>
      </p:pic>
      <p:sp>
        <p:nvSpPr>
          <p:cNvPr id="5" name="shpKleurvlak"/>
          <p:cNvSpPr>
            <a:spLocks noChangeArrowheads="1"/>
          </p:cNvSpPr>
          <p:nvPr/>
        </p:nvSpPr>
        <p:spPr bwMode="auto">
          <a:xfrm>
            <a:off x="4572000" y="0"/>
            <a:ext cx="4572000" cy="6858000"/>
          </a:xfrm>
          <a:prstGeom prst="rect">
            <a:avLst/>
          </a:prstGeom>
          <a:solidFill>
            <a:srgbClr val="FBD326"/>
          </a:solidFill>
          <a:ln w="25400" algn="ctr">
            <a:noFill/>
            <a:miter lim="800000"/>
            <a:headEnd/>
            <a:tailEnd/>
          </a:ln>
        </p:spPr>
        <p:txBody>
          <a:bodyPr anchor="ctr"/>
          <a:lstStyle/>
          <a:p>
            <a:pPr algn="ctr" eaLnBrk="1" hangingPunct="1"/>
            <a:endParaRPr lang="en-US" sz="1800">
              <a:solidFill>
                <a:schemeClr val="tx1"/>
              </a:solidFill>
            </a:endParaRPr>
          </a:p>
        </p:txBody>
      </p:sp>
      <p:pic>
        <p:nvPicPr>
          <p:cNvPr id="6" name="Picture 12" descr="RO_pos"/>
          <p:cNvPicPr>
            <a:picLocks noChangeAspect="1" noChangeArrowheads="1"/>
          </p:cNvPicPr>
          <p:nvPr/>
        </p:nvPicPr>
        <p:blipFill>
          <a:blip r:embed="rId3" cstate="print"/>
          <a:srcRect r="45972"/>
          <a:stretch>
            <a:fillRect/>
          </a:stretch>
        </p:blipFill>
        <p:spPr bwMode="auto">
          <a:xfrm>
            <a:off x="0" y="0"/>
            <a:ext cx="4940300" cy="2001838"/>
          </a:xfrm>
          <a:prstGeom prst="rect">
            <a:avLst/>
          </a:prstGeom>
          <a:noFill/>
        </p:spPr>
      </p:pic>
      <p:pic>
        <p:nvPicPr>
          <p:cNvPr id="7" name="Picture 13" descr="RO_VWS_pos"/>
          <p:cNvPicPr>
            <a:picLocks noChangeAspect="1" noChangeArrowheads="1"/>
          </p:cNvPicPr>
          <p:nvPr/>
        </p:nvPicPr>
        <p:blipFill>
          <a:blip r:embed="rId4" cstate="print"/>
          <a:srcRect l="54028"/>
          <a:stretch>
            <a:fillRect/>
          </a:stretch>
        </p:blipFill>
        <p:spPr bwMode="auto">
          <a:xfrm>
            <a:off x="4940300" y="0"/>
            <a:ext cx="4203700" cy="2001838"/>
          </a:xfrm>
          <a:prstGeom prst="rect">
            <a:avLst/>
          </a:prstGeom>
          <a:noFill/>
        </p:spPr>
      </p:pic>
      <p:sp>
        <p:nvSpPr>
          <p:cNvPr id="9" name="Tijdelijke aanduiding voor tekst 8"/>
          <p:cNvSpPr>
            <a:spLocks noGrp="1"/>
          </p:cNvSpPr>
          <p:nvPr>
            <p:ph type="body" sz="quarter" idx="12"/>
          </p:nvPr>
        </p:nvSpPr>
        <p:spPr>
          <a:xfrm>
            <a:off x="4929211" y="2500307"/>
            <a:ext cx="3500441" cy="571504"/>
          </a:xfrm>
          <a:prstGeom prst="rect">
            <a:avLst/>
          </a:prstGeom>
        </p:spPr>
        <p:txBody>
          <a:bodyPr/>
          <a:lstStyle>
            <a:lvl1pPr>
              <a:buFontTx/>
              <a:buNone/>
              <a:defRPr sz="2600">
                <a:solidFill>
                  <a:schemeClr val="tx1"/>
                </a:solidFill>
              </a:defRPr>
            </a:lvl1pPr>
            <a:lvl2pPr>
              <a:buFontTx/>
              <a:buNone/>
              <a:defRPr/>
            </a:lvl2pPr>
            <a:lvl3pPr>
              <a:buFontTx/>
              <a:buNone/>
              <a:defRPr/>
            </a:lvl3pPr>
            <a:lvl4pPr>
              <a:buFontTx/>
              <a:buNone/>
              <a:defRPr/>
            </a:lvl4pPr>
            <a:lvl5pPr>
              <a:buFontTx/>
              <a:buNone/>
              <a:defRPr/>
            </a:lvl5pPr>
          </a:lstStyle>
          <a:p>
            <a:pPr lvl="0"/>
            <a:r>
              <a:rPr lang="nl-NL" smtClean="0"/>
              <a:t>Klik om de modelstijlen te bewerken</a:t>
            </a:r>
          </a:p>
        </p:txBody>
      </p:sp>
      <p:sp>
        <p:nvSpPr>
          <p:cNvPr id="14" name="Tijdelijke aanduiding voor tekst 13"/>
          <p:cNvSpPr>
            <a:spLocks noGrp="1"/>
          </p:cNvSpPr>
          <p:nvPr>
            <p:ph type="body" sz="quarter" idx="13"/>
          </p:nvPr>
        </p:nvSpPr>
        <p:spPr>
          <a:xfrm>
            <a:off x="4943045" y="3157103"/>
            <a:ext cx="3486607" cy="3057979"/>
          </a:xfrm>
          <a:prstGeom prst="rect">
            <a:avLst/>
          </a:prstGeom>
        </p:spPr>
        <p:txBody>
          <a:bodyPr/>
          <a:lstStyle>
            <a:lvl1pPr marL="234950" indent="-234950">
              <a:buFont typeface="+mj-lt"/>
              <a:buAutoNum type="alphaLcPeriod"/>
              <a:defRPr sz="1800" baseline="0">
                <a:solidFill>
                  <a:schemeClr val="tx1"/>
                </a:solidFill>
              </a:defRPr>
            </a:lvl1pPr>
          </a:lstStyle>
          <a:p>
            <a:pPr lvl="0"/>
            <a:r>
              <a:rPr lang="nl-NL" smtClean="0"/>
              <a:t>Klik om de modelstijlen te bewerken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tekstblok">
    <p:spTree>
      <p:nvGrpSpPr>
        <p:cNvPr id="1" name=""/>
        <p:cNvGrpSpPr/>
        <p:nvPr/>
      </p:nvGrpSpPr>
      <p:grpSpPr>
        <a:xfrm>
          <a:off x="0" y="0"/>
          <a:ext cx="0" cy="0"/>
          <a:chOff x="0" y="0"/>
          <a:chExt cx="0" cy="0"/>
        </a:xfrm>
      </p:grpSpPr>
      <p:sp>
        <p:nvSpPr>
          <p:cNvPr id="4" name="shpKleurvlakOnder"/>
          <p:cNvSpPr>
            <a:spLocks noChangeArrowheads="1"/>
          </p:cNvSpPr>
          <p:nvPr/>
        </p:nvSpPr>
        <p:spPr bwMode="auto">
          <a:xfrm>
            <a:off x="0" y="6318250"/>
            <a:ext cx="9144000" cy="539750"/>
          </a:xfrm>
          <a:prstGeom prst="rect">
            <a:avLst/>
          </a:prstGeom>
          <a:solidFill>
            <a:srgbClr val="FBD326"/>
          </a:solidFill>
          <a:ln w="25400" algn="ctr">
            <a:noFill/>
            <a:miter lim="800000"/>
            <a:headEnd/>
            <a:tailEnd/>
          </a:ln>
        </p:spPr>
        <p:txBody>
          <a:bodyPr anchor="ctr"/>
          <a:lstStyle/>
          <a:p>
            <a:pPr algn="ctr" eaLnBrk="1" fontAlgn="auto" hangingPunct="1">
              <a:spcBef>
                <a:spcPts val="0"/>
              </a:spcBef>
              <a:spcAft>
                <a:spcPts val="0"/>
              </a:spcAft>
              <a:defRPr/>
            </a:pPr>
            <a:endParaRPr lang="nl-NL" sz="1800" dirty="0">
              <a:solidFill>
                <a:schemeClr val="lt1"/>
              </a:solidFill>
              <a:latin typeface="+mn-lt"/>
              <a:cs typeface="+mn-cs"/>
            </a:endParaRPr>
          </a:p>
        </p:txBody>
      </p:sp>
      <p:sp>
        <p:nvSpPr>
          <p:cNvPr id="5" name="shpTekst"/>
          <p:cNvSpPr>
            <a:spLocks noChangeArrowheads="1"/>
          </p:cNvSpPr>
          <p:nvPr/>
        </p:nvSpPr>
        <p:spPr bwMode="auto">
          <a:xfrm>
            <a:off x="0" y="0"/>
            <a:ext cx="9144000" cy="1071563"/>
          </a:xfrm>
          <a:prstGeom prst="rect">
            <a:avLst/>
          </a:prstGeom>
          <a:solidFill>
            <a:srgbClr val="FBD326"/>
          </a:solidFill>
          <a:ln w="25400" algn="ctr">
            <a:noFill/>
            <a:miter lim="800000"/>
            <a:headEnd/>
            <a:tailEnd/>
          </a:ln>
        </p:spPr>
        <p:txBody>
          <a:bodyPr anchor="ctr"/>
          <a:lstStyle/>
          <a:p>
            <a:pPr algn="ctr" eaLnBrk="1" fontAlgn="auto" hangingPunct="1">
              <a:spcBef>
                <a:spcPts val="0"/>
              </a:spcBef>
              <a:spcAft>
                <a:spcPts val="0"/>
              </a:spcAft>
              <a:defRPr/>
            </a:pPr>
            <a:endParaRPr lang="nl-NL" sz="1800" dirty="0">
              <a:solidFill>
                <a:schemeClr val="lt1"/>
              </a:solidFill>
              <a:latin typeface="+mn-lt"/>
              <a:cs typeface="+mn-cs"/>
            </a:endParaRPr>
          </a:p>
        </p:txBody>
      </p:sp>
      <p:pic>
        <p:nvPicPr>
          <p:cNvPr id="6" name="shpDatum" descr="RO__vervolgpagina~LPPT.png"/>
          <p:cNvPicPr>
            <a:picLocks noChangeAspect="1"/>
          </p:cNvPicPr>
          <p:nvPr/>
        </p:nvPicPr>
        <p:blipFill>
          <a:blip r:embed="rId2" cstate="print"/>
          <a:srcRect/>
          <a:stretch>
            <a:fillRect/>
          </a:stretch>
        </p:blipFill>
        <p:spPr bwMode="auto">
          <a:xfrm>
            <a:off x="0" y="0"/>
            <a:ext cx="9144000" cy="857250"/>
          </a:xfrm>
          <a:prstGeom prst="rect">
            <a:avLst/>
          </a:prstGeom>
          <a:noFill/>
          <a:ln w="9525">
            <a:noFill/>
            <a:miter lim="800000"/>
            <a:headEnd/>
            <a:tailEnd/>
          </a:ln>
        </p:spPr>
      </p:pic>
      <p:sp>
        <p:nvSpPr>
          <p:cNvPr id="2" name="Titel 1"/>
          <p:cNvSpPr>
            <a:spLocks noGrp="1"/>
          </p:cNvSpPr>
          <p:nvPr>
            <p:ph type="title"/>
          </p:nvPr>
        </p:nvSpPr>
        <p:spPr>
          <a:xfrm>
            <a:off x="368300" y="1233039"/>
            <a:ext cx="7847038" cy="571504"/>
          </a:xfrm>
          <a:prstGeom prst="rect">
            <a:avLst/>
          </a:prstGeom>
        </p:spPr>
        <p:txBody>
          <a:bodyPr>
            <a:normAutofit/>
          </a:bodyPr>
          <a:lstStyle>
            <a:lvl1pPr algn="l">
              <a:defRPr sz="2600" spc="0" baseline="0">
                <a:solidFill>
                  <a:srgbClr val="472216"/>
                </a:solidFill>
                <a:latin typeface="Verdana" pitchFamily="34" charset="0"/>
                <a:ea typeface="Verdana" pitchFamily="34" charset="0"/>
                <a:cs typeface="Verdana" pitchFamily="34" charset="0"/>
              </a:defRPr>
            </a:lvl1pPr>
          </a:lstStyle>
          <a:p>
            <a:r>
              <a:rPr lang="nl-NL" smtClean="0"/>
              <a:t>Klik om de stijl te bewerken</a:t>
            </a:r>
            <a:endParaRPr lang="nl-NL" dirty="0"/>
          </a:p>
        </p:txBody>
      </p:sp>
      <p:sp>
        <p:nvSpPr>
          <p:cNvPr id="13" name="Tijdelijke aanduiding voor inhoud 2"/>
          <p:cNvSpPr>
            <a:spLocks noGrp="1"/>
          </p:cNvSpPr>
          <p:nvPr>
            <p:ph idx="1"/>
          </p:nvPr>
        </p:nvSpPr>
        <p:spPr>
          <a:xfrm>
            <a:off x="369858" y="1798626"/>
            <a:ext cx="7858180" cy="4273580"/>
          </a:xfrm>
          <a:prstGeom prst="rect">
            <a:avLst/>
          </a:prstGeom>
        </p:spPr>
        <p:txBody>
          <a:bodyPr>
            <a:normAutofit/>
          </a:bodyPr>
          <a:lstStyle>
            <a:lvl1pPr marL="0" indent="0">
              <a:buNone/>
              <a:defRPr sz="1800">
                <a:latin typeface="Verdana" pitchFamily="34" charset="0"/>
                <a:ea typeface="Verdana" pitchFamily="34" charset="0"/>
                <a:cs typeface="Verdana" pitchFamily="34" charset="0"/>
              </a:defRPr>
            </a:lvl1pPr>
            <a:lvl2pPr marL="179388" indent="-179388">
              <a:buFont typeface="Arial" pitchFamily="34" charset="0"/>
              <a:buChar char="•"/>
              <a:defRPr sz="1800">
                <a:latin typeface="Verdana" pitchFamily="34" charset="0"/>
                <a:ea typeface="Verdana" pitchFamily="34" charset="0"/>
                <a:cs typeface="Verdana" pitchFamily="34" charset="0"/>
              </a:defRPr>
            </a:lvl2pPr>
            <a:lvl3pPr marL="396000" indent="-252000">
              <a:buFontTx/>
              <a:buBlip>
                <a:blip r:embed="rId3"/>
              </a:buBlip>
              <a:defRPr sz="1800">
                <a:latin typeface="Verdana" pitchFamily="34" charset="0"/>
                <a:ea typeface="Verdana" pitchFamily="34" charset="0"/>
                <a:cs typeface="Verdana" pitchFamily="34" charset="0"/>
              </a:defRPr>
            </a:lvl3pPr>
            <a:lvl4pPr marL="539750" indent="-144000">
              <a:buSzPct val="100000"/>
              <a:buFontTx/>
              <a:buBlip>
                <a:blip r:embed="rId4"/>
              </a:buBlip>
              <a:defRPr sz="1800">
                <a:latin typeface="Verdana" pitchFamily="34" charset="0"/>
                <a:ea typeface="Verdana" pitchFamily="34" charset="0"/>
                <a:cs typeface="Verdana" pitchFamily="34" charset="0"/>
              </a:defRPr>
            </a:lvl4pPr>
            <a:lvl5pPr>
              <a:defRPr sz="1800">
                <a:latin typeface="Verdana" pitchFamily="34" charset="0"/>
                <a:ea typeface="Verdana" pitchFamily="34" charset="0"/>
                <a:cs typeface="Verdana"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p:txBody>
      </p:sp>
      <p:sp>
        <p:nvSpPr>
          <p:cNvPr id="7" name="shpKleurvlakBoven"/>
          <p:cNvSpPr>
            <a:spLocks noGrp="1" noChangeArrowheads="1"/>
          </p:cNvSpPr>
          <p:nvPr>
            <p:ph type="ftr" sz="quarter" idx="10"/>
          </p:nvPr>
        </p:nvSpPr>
        <p:spPr/>
        <p:txBody>
          <a:bodyPr/>
          <a:lstStyle>
            <a:lvl1pPr>
              <a:defRPr/>
            </a:lvl1pPr>
          </a:lstStyle>
          <a:p>
            <a:r>
              <a:rPr lang="nl-NL"/>
              <a:t>Voettekst</a:t>
            </a:r>
          </a:p>
        </p:txBody>
      </p:sp>
      <p:sp>
        <p:nvSpPr>
          <p:cNvPr id="8" name="shpBeeldmerk"/>
          <p:cNvSpPr>
            <a:spLocks noGrp="1" noChangeArrowheads="1"/>
          </p:cNvSpPr>
          <p:nvPr>
            <p:ph type="sldNum" sz="quarter" idx="11"/>
          </p:nvPr>
        </p:nvSpPr>
        <p:spPr/>
        <p:txBody>
          <a:bodyPr/>
          <a:lstStyle>
            <a:lvl1pPr>
              <a:defRPr/>
            </a:lvl1pPr>
          </a:lstStyle>
          <a:p>
            <a:fld id="{63CF23DE-A15B-4B4B-9567-6CF622271482}" type="slidenum">
              <a:rPr lang="nl-NL"/>
              <a:pPr/>
              <a:t>‹nr.›</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ee tekstblokken">
    <p:spTree>
      <p:nvGrpSpPr>
        <p:cNvPr id="1" name=""/>
        <p:cNvGrpSpPr/>
        <p:nvPr/>
      </p:nvGrpSpPr>
      <p:grpSpPr>
        <a:xfrm>
          <a:off x="0" y="0"/>
          <a:ext cx="0" cy="0"/>
          <a:chOff x="0" y="0"/>
          <a:chExt cx="0" cy="0"/>
        </a:xfrm>
      </p:grpSpPr>
      <p:sp>
        <p:nvSpPr>
          <p:cNvPr id="4" name="shpKleurvlakOnder"/>
          <p:cNvSpPr>
            <a:spLocks noChangeArrowheads="1"/>
          </p:cNvSpPr>
          <p:nvPr/>
        </p:nvSpPr>
        <p:spPr bwMode="auto">
          <a:xfrm>
            <a:off x="0" y="6318250"/>
            <a:ext cx="9144000" cy="539750"/>
          </a:xfrm>
          <a:prstGeom prst="rect">
            <a:avLst/>
          </a:prstGeom>
          <a:solidFill>
            <a:srgbClr val="FBD326"/>
          </a:solidFill>
          <a:ln w="25400" algn="ctr">
            <a:noFill/>
            <a:miter lim="800000"/>
            <a:headEnd/>
            <a:tailEnd/>
          </a:ln>
        </p:spPr>
        <p:txBody>
          <a:bodyPr anchor="ctr"/>
          <a:lstStyle/>
          <a:p>
            <a:pPr algn="ctr" eaLnBrk="1" fontAlgn="auto" hangingPunct="1">
              <a:spcBef>
                <a:spcPts val="0"/>
              </a:spcBef>
              <a:spcAft>
                <a:spcPts val="0"/>
              </a:spcAft>
              <a:defRPr/>
            </a:pPr>
            <a:endParaRPr lang="nl-NL" sz="1800" dirty="0">
              <a:solidFill>
                <a:schemeClr val="lt1"/>
              </a:solidFill>
              <a:latin typeface="+mn-lt"/>
              <a:cs typeface="+mn-cs"/>
            </a:endParaRPr>
          </a:p>
        </p:txBody>
      </p:sp>
      <p:sp>
        <p:nvSpPr>
          <p:cNvPr id="5" name="shpTekst"/>
          <p:cNvSpPr>
            <a:spLocks noChangeArrowheads="1"/>
          </p:cNvSpPr>
          <p:nvPr/>
        </p:nvSpPr>
        <p:spPr bwMode="auto">
          <a:xfrm>
            <a:off x="0" y="0"/>
            <a:ext cx="9144000" cy="1071563"/>
          </a:xfrm>
          <a:prstGeom prst="rect">
            <a:avLst/>
          </a:prstGeom>
          <a:solidFill>
            <a:srgbClr val="FBD326"/>
          </a:solidFill>
          <a:ln w="25400" algn="ctr">
            <a:noFill/>
            <a:miter lim="800000"/>
            <a:headEnd/>
            <a:tailEnd/>
          </a:ln>
        </p:spPr>
        <p:txBody>
          <a:bodyPr anchor="ctr"/>
          <a:lstStyle/>
          <a:p>
            <a:pPr algn="ctr" eaLnBrk="1" fontAlgn="auto" hangingPunct="1">
              <a:spcBef>
                <a:spcPts val="0"/>
              </a:spcBef>
              <a:spcAft>
                <a:spcPts val="0"/>
              </a:spcAft>
              <a:defRPr/>
            </a:pPr>
            <a:endParaRPr lang="nl-NL" sz="1800" dirty="0">
              <a:solidFill>
                <a:schemeClr val="lt1"/>
              </a:solidFill>
              <a:latin typeface="+mn-lt"/>
              <a:cs typeface="+mn-cs"/>
            </a:endParaRPr>
          </a:p>
        </p:txBody>
      </p:sp>
      <p:pic>
        <p:nvPicPr>
          <p:cNvPr id="6" name="shpDatum" descr="RO__vervolgpagina~LPPT.png"/>
          <p:cNvPicPr>
            <a:picLocks noChangeAspect="1"/>
          </p:cNvPicPr>
          <p:nvPr/>
        </p:nvPicPr>
        <p:blipFill>
          <a:blip r:embed="rId2" cstate="print"/>
          <a:srcRect/>
          <a:stretch>
            <a:fillRect/>
          </a:stretch>
        </p:blipFill>
        <p:spPr bwMode="auto">
          <a:xfrm>
            <a:off x="0" y="0"/>
            <a:ext cx="9144000" cy="857250"/>
          </a:xfrm>
          <a:prstGeom prst="rect">
            <a:avLst/>
          </a:prstGeom>
          <a:noFill/>
          <a:ln w="9525">
            <a:noFill/>
            <a:miter lim="800000"/>
            <a:headEnd/>
            <a:tailEnd/>
          </a:ln>
        </p:spPr>
      </p:pic>
      <p:sp>
        <p:nvSpPr>
          <p:cNvPr id="2" name="Titel 1"/>
          <p:cNvSpPr>
            <a:spLocks noGrp="1"/>
          </p:cNvSpPr>
          <p:nvPr>
            <p:ph type="title"/>
          </p:nvPr>
        </p:nvSpPr>
        <p:spPr>
          <a:xfrm>
            <a:off x="368300" y="1233039"/>
            <a:ext cx="7847038" cy="571504"/>
          </a:xfrm>
          <a:prstGeom prst="rect">
            <a:avLst/>
          </a:prstGeom>
        </p:spPr>
        <p:txBody>
          <a:bodyPr>
            <a:normAutofit/>
          </a:bodyPr>
          <a:lstStyle>
            <a:lvl1pPr algn="l">
              <a:defRPr sz="2600" spc="0" baseline="0">
                <a:solidFill>
                  <a:srgbClr val="472216"/>
                </a:solidFill>
                <a:latin typeface="Verdana" pitchFamily="34" charset="0"/>
                <a:ea typeface="Verdana" pitchFamily="34" charset="0"/>
                <a:cs typeface="Verdana" pitchFamily="34" charset="0"/>
              </a:defRPr>
            </a:lvl1pPr>
          </a:lstStyle>
          <a:p>
            <a:r>
              <a:rPr lang="nl-NL" smtClean="0"/>
              <a:t>Klik om de stijl te bewerken</a:t>
            </a:r>
            <a:endParaRPr lang="nl-NL" dirty="0"/>
          </a:p>
        </p:txBody>
      </p:sp>
      <p:sp>
        <p:nvSpPr>
          <p:cNvPr id="7" name="shpKleurvlakBoven"/>
          <p:cNvSpPr>
            <a:spLocks noGrp="1" noChangeArrowheads="1"/>
          </p:cNvSpPr>
          <p:nvPr>
            <p:ph type="ftr" sz="quarter" idx="10"/>
          </p:nvPr>
        </p:nvSpPr>
        <p:spPr/>
        <p:txBody>
          <a:bodyPr/>
          <a:lstStyle>
            <a:lvl1pPr>
              <a:defRPr/>
            </a:lvl1pPr>
          </a:lstStyle>
          <a:p>
            <a:r>
              <a:rPr lang="nl-NL"/>
              <a:t>Voettekst</a:t>
            </a:r>
          </a:p>
        </p:txBody>
      </p:sp>
      <p:sp>
        <p:nvSpPr>
          <p:cNvPr id="8" name="shpBeeldmerk"/>
          <p:cNvSpPr>
            <a:spLocks noGrp="1" noChangeArrowheads="1"/>
          </p:cNvSpPr>
          <p:nvPr>
            <p:ph type="sldNum" sz="quarter" idx="11"/>
          </p:nvPr>
        </p:nvSpPr>
        <p:spPr/>
        <p:txBody>
          <a:bodyPr/>
          <a:lstStyle>
            <a:lvl1pPr>
              <a:defRPr/>
            </a:lvl1pPr>
          </a:lstStyle>
          <a:p>
            <a:fld id="{63CF23DE-A15B-4B4B-9567-6CF622271482}" type="slidenum">
              <a:rPr lang="nl-NL"/>
              <a:pPr/>
              <a:t>‹nr.›</a:t>
            </a:fld>
            <a:endParaRPr lang="nl-NL"/>
          </a:p>
        </p:txBody>
      </p:sp>
      <p:sp>
        <p:nvSpPr>
          <p:cNvPr id="14" name="Tijdelijke aanduiding voor tekst 13"/>
          <p:cNvSpPr>
            <a:spLocks noGrp="1"/>
          </p:cNvSpPr>
          <p:nvPr>
            <p:ph type="body" sz="quarter" idx="12"/>
          </p:nvPr>
        </p:nvSpPr>
        <p:spPr>
          <a:xfrm>
            <a:off x="4680000" y="1800000"/>
            <a:ext cx="4010400" cy="4356000"/>
          </a:xfrm>
        </p:spPr>
        <p:txBody>
          <a:bodyPr/>
          <a:lstStyle>
            <a:lvl1pPr>
              <a:defRPr sz="2000"/>
            </a:lvl1pPr>
            <a:lvl2pPr>
              <a:defRPr sz="2000"/>
            </a:lvl2pPr>
            <a:lvl3pPr>
              <a:defRPr sz="2000"/>
            </a:lvl3pPr>
            <a:lvl4pPr>
              <a:defRPr sz="2000"/>
            </a:lvl4pPr>
            <a:lvl5pPr>
              <a:defRPr sz="20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6" name="Tijdelijke aanduiding voor tekst 15"/>
          <p:cNvSpPr>
            <a:spLocks noGrp="1"/>
          </p:cNvSpPr>
          <p:nvPr>
            <p:ph type="body" sz="quarter" idx="13"/>
          </p:nvPr>
        </p:nvSpPr>
        <p:spPr>
          <a:xfrm>
            <a:off x="360000" y="1800000"/>
            <a:ext cx="4010400" cy="4356000"/>
          </a:xfrm>
        </p:spPr>
        <p:txBody>
          <a:bodyPr/>
          <a:lstStyle>
            <a:lvl1pPr>
              <a:defRPr sz="2000"/>
            </a:lvl1pPr>
            <a:lvl2pPr>
              <a:defRPr sz="2000"/>
            </a:lvl2pPr>
            <a:lvl3pPr>
              <a:defRPr sz="2000"/>
            </a:lvl3pPr>
            <a:lvl4pPr>
              <a:defRPr sz="2000"/>
            </a:lvl4pPr>
            <a:lvl5pPr>
              <a:defRPr sz="20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5" name="shpVoettekst"/>
          <p:cNvSpPr>
            <a:spLocks noGrp="1" noChangeArrowheads="1"/>
          </p:cNvSpPr>
          <p:nvPr>
            <p:ph type="title"/>
          </p:nvPr>
        </p:nvSpPr>
        <p:spPr bwMode="auto">
          <a:xfrm>
            <a:off x="366713" y="1233488"/>
            <a:ext cx="8169275" cy="571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het opmaakprofiel te bewerken</a:t>
            </a:r>
          </a:p>
        </p:txBody>
      </p:sp>
      <p:sp>
        <p:nvSpPr>
          <p:cNvPr id="10246" name="shpPagina"/>
          <p:cNvSpPr>
            <a:spLocks noGrp="1" noChangeArrowheads="1"/>
          </p:cNvSpPr>
          <p:nvPr>
            <p:ph type="body" idx="1"/>
          </p:nvPr>
        </p:nvSpPr>
        <p:spPr bwMode="auto">
          <a:xfrm>
            <a:off x="366713" y="1798638"/>
            <a:ext cx="8169275" cy="4356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p:txBody>
      </p:sp>
      <p:sp>
        <p:nvSpPr>
          <p:cNvPr id="12" name="shpKleurvlakBoven"/>
          <p:cNvSpPr>
            <a:spLocks noGrp="1" noChangeArrowheads="1"/>
          </p:cNvSpPr>
          <p:nvPr>
            <p:ph type="ftr" sz="quarter" idx="3"/>
          </p:nvPr>
        </p:nvSpPr>
        <p:spPr bwMode="auto">
          <a:xfrm>
            <a:off x="4476750" y="6369050"/>
            <a:ext cx="4164013" cy="2841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a:lvl1pPr>
          </a:lstStyle>
          <a:p>
            <a:r>
              <a:rPr lang="nl-NL"/>
              <a:t>Voettekst</a:t>
            </a:r>
          </a:p>
        </p:txBody>
      </p:sp>
      <p:sp>
        <p:nvSpPr>
          <p:cNvPr id="13" name="shpBeeldmerk"/>
          <p:cNvSpPr>
            <a:spLocks noGrp="1" noChangeArrowheads="1"/>
          </p:cNvSpPr>
          <p:nvPr>
            <p:ph type="sldNum" sz="quarter" idx="4"/>
          </p:nvPr>
        </p:nvSpPr>
        <p:spPr bwMode="auto">
          <a:xfrm>
            <a:off x="387350" y="6362700"/>
            <a:ext cx="712788" cy="36353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a:lvl1pPr>
          </a:lstStyle>
          <a:p>
            <a:fld id="{83EA3D8D-8BD8-499E-80A3-C73E49DF7C92}" type="slidenum">
              <a:rPr lang="nl-NL"/>
              <a:pPr/>
              <a:t>‹nr.›</a:t>
            </a:fld>
            <a:endParaRPr lang="nl-NL"/>
          </a:p>
        </p:txBody>
      </p:sp>
    </p:spTree>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Lst>
  <p:hf hdr="0" dt="0"/>
  <p:txStyles>
    <p:titleStyle>
      <a:lvl1pPr algn="l" rtl="0" eaLnBrk="1" fontAlgn="base" hangingPunct="1">
        <a:spcBef>
          <a:spcPct val="0"/>
        </a:spcBef>
        <a:spcAft>
          <a:spcPct val="0"/>
        </a:spcAft>
        <a:defRPr sz="2600" kern="1200">
          <a:solidFill>
            <a:srgbClr val="472216"/>
          </a:solidFill>
          <a:latin typeface="+mj-lt"/>
          <a:ea typeface="+mj-ea"/>
          <a:cs typeface="+mj-cs"/>
        </a:defRPr>
      </a:lvl1pPr>
      <a:lvl2pPr algn="l" rtl="0" eaLnBrk="1" fontAlgn="base" hangingPunct="1">
        <a:spcBef>
          <a:spcPct val="0"/>
        </a:spcBef>
        <a:spcAft>
          <a:spcPct val="0"/>
        </a:spcAft>
        <a:defRPr sz="2600">
          <a:solidFill>
            <a:srgbClr val="472216"/>
          </a:solidFill>
          <a:latin typeface="Verdana" pitchFamily="34" charset="0"/>
          <a:ea typeface="Verdana" pitchFamily="34" charset="0"/>
          <a:cs typeface="Verdana" pitchFamily="34" charset="0"/>
        </a:defRPr>
      </a:lvl2pPr>
      <a:lvl3pPr algn="l" rtl="0" eaLnBrk="1" fontAlgn="base" hangingPunct="1">
        <a:spcBef>
          <a:spcPct val="0"/>
        </a:spcBef>
        <a:spcAft>
          <a:spcPct val="0"/>
        </a:spcAft>
        <a:defRPr sz="2600">
          <a:solidFill>
            <a:srgbClr val="472216"/>
          </a:solidFill>
          <a:latin typeface="Verdana" pitchFamily="34" charset="0"/>
          <a:ea typeface="Verdana" pitchFamily="34" charset="0"/>
          <a:cs typeface="Verdana" pitchFamily="34" charset="0"/>
        </a:defRPr>
      </a:lvl3pPr>
      <a:lvl4pPr algn="l" rtl="0" eaLnBrk="1" fontAlgn="base" hangingPunct="1">
        <a:spcBef>
          <a:spcPct val="0"/>
        </a:spcBef>
        <a:spcAft>
          <a:spcPct val="0"/>
        </a:spcAft>
        <a:defRPr sz="2600">
          <a:solidFill>
            <a:srgbClr val="472216"/>
          </a:solidFill>
          <a:latin typeface="Verdana" pitchFamily="34" charset="0"/>
          <a:ea typeface="Verdana" pitchFamily="34" charset="0"/>
          <a:cs typeface="Verdana" pitchFamily="34" charset="0"/>
        </a:defRPr>
      </a:lvl4pPr>
      <a:lvl5pPr algn="l" rtl="0" eaLnBrk="1" fontAlgn="base" hangingPunct="1">
        <a:spcBef>
          <a:spcPct val="0"/>
        </a:spcBef>
        <a:spcAft>
          <a:spcPct val="0"/>
        </a:spcAft>
        <a:defRPr sz="2600">
          <a:solidFill>
            <a:srgbClr val="472216"/>
          </a:solidFill>
          <a:latin typeface="Verdana" pitchFamily="34" charset="0"/>
          <a:ea typeface="Verdana" pitchFamily="34" charset="0"/>
          <a:cs typeface="Verdana" pitchFamily="34" charset="0"/>
        </a:defRPr>
      </a:lvl5pPr>
      <a:lvl6pPr marL="4572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6pPr>
      <a:lvl7pPr marL="9144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7pPr>
      <a:lvl8pPr marL="13716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8pPr>
      <a:lvl9pPr marL="18288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9pPr>
    </p:titleStyle>
    <p:bodyStyle>
      <a:lvl1pPr algn="l" rtl="0" eaLnBrk="1" fontAlgn="base" hangingPunct="1">
        <a:spcBef>
          <a:spcPct val="20000"/>
        </a:spcBef>
        <a:spcAft>
          <a:spcPct val="0"/>
        </a:spcAft>
        <a:buFont typeface="Arial" charset="0"/>
        <a:defRPr kern="1200">
          <a:solidFill>
            <a:srgbClr val="000000"/>
          </a:solidFill>
          <a:latin typeface="+mn-lt"/>
          <a:ea typeface="+mn-ea"/>
          <a:cs typeface="+mn-cs"/>
        </a:defRPr>
      </a:lvl1pPr>
      <a:lvl2pPr marL="152400" indent="-150813" algn="l" rtl="0" eaLnBrk="1" fontAlgn="base" hangingPunct="1">
        <a:spcBef>
          <a:spcPct val="20000"/>
        </a:spcBef>
        <a:spcAft>
          <a:spcPct val="0"/>
        </a:spcAft>
        <a:buFont typeface="Arial" charset="0"/>
        <a:buBlip>
          <a:blip r:embed="rId6"/>
        </a:buBlip>
        <a:defRPr kern="1200">
          <a:solidFill>
            <a:srgbClr val="000000"/>
          </a:solidFill>
          <a:latin typeface="+mn-lt"/>
          <a:ea typeface="+mn-ea"/>
          <a:cs typeface="+mn-cs"/>
        </a:defRPr>
      </a:lvl2pPr>
      <a:lvl3pPr marL="406400" indent="-252413" algn="l" rtl="0" eaLnBrk="1" fontAlgn="base" hangingPunct="1">
        <a:spcBef>
          <a:spcPct val="20000"/>
        </a:spcBef>
        <a:spcAft>
          <a:spcPct val="0"/>
        </a:spcAft>
        <a:buFont typeface="Arial" charset="0"/>
        <a:buBlip>
          <a:blip r:embed="rId7"/>
        </a:buBlip>
        <a:defRPr kern="1200">
          <a:solidFill>
            <a:srgbClr val="000000"/>
          </a:solidFill>
          <a:latin typeface="+mn-lt"/>
          <a:ea typeface="+mn-ea"/>
          <a:cs typeface="+mn-cs"/>
        </a:defRPr>
      </a:lvl3pPr>
      <a:lvl4pPr marL="633413" indent="-225425" algn="l" rtl="0" eaLnBrk="1" fontAlgn="base" hangingPunct="1">
        <a:spcBef>
          <a:spcPct val="20000"/>
        </a:spcBef>
        <a:spcAft>
          <a:spcPct val="0"/>
        </a:spcAft>
        <a:buFont typeface="Arial" charset="0"/>
        <a:buBlip>
          <a:blip r:embed="rId8"/>
        </a:buBlip>
        <a:defRPr kern="1200">
          <a:solidFill>
            <a:srgbClr val="000000"/>
          </a:solidFill>
          <a:latin typeface="+mn-lt"/>
          <a:ea typeface="+mn-ea"/>
          <a:cs typeface="+mn-cs"/>
        </a:defRPr>
      </a:lvl4pPr>
      <a:lvl5pPr marL="811213" indent="-176213" algn="l" rtl="0" eaLnBrk="1" fontAlgn="base" hangingPunct="1">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rijksoverheid.nl/documenten/publicaties/2018/09/12/actieprogramma-kansrijke-start"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rijksoverheid.nl/documenten/publicaties/2018/09/12/actieprogramma-kansrijke-start"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stadsomroepschiedam.nl/minister-de-jonge-op-bezoek-in-schiedam/content/item?1065004" TargetMode="External"/><Relationship Id="rId1" Type="http://schemas.openxmlformats.org/officeDocument/2006/relationships/slideLayout" Target="../slideLayouts/slideLayout3.xml"/><Relationship Id="rId4" Type="http://schemas.openxmlformats.org/officeDocument/2006/relationships/image" Target="cid:f6da22de-a4f4-442c-8d8d-cf91b469d7ed@frd.shsdir.n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924428" y="1916833"/>
            <a:ext cx="3896044" cy="1512167"/>
          </a:xfrm>
        </p:spPr>
        <p:txBody>
          <a:bodyPr>
            <a:normAutofit fontScale="90000"/>
          </a:bodyPr>
          <a:lstStyle/>
          <a:p>
            <a:pPr algn="ctr"/>
            <a:r>
              <a:rPr lang="nl-NL" sz="3100" dirty="0" smtClean="0">
                <a:latin typeface="+mn-lt"/>
              </a:rPr>
              <a:t>Actieprogramma Kansrijke Start</a:t>
            </a:r>
            <a:br>
              <a:rPr lang="nl-NL" sz="3100" dirty="0" smtClean="0">
                <a:latin typeface="+mn-lt"/>
              </a:rPr>
            </a:br>
            <a:r>
              <a:rPr lang="nl-NL" sz="3100" dirty="0" smtClean="0">
                <a:latin typeface="+mn-lt"/>
              </a:rPr>
              <a:t/>
            </a:r>
            <a:br>
              <a:rPr lang="nl-NL" sz="3100" dirty="0" smtClean="0">
                <a:latin typeface="+mn-lt"/>
              </a:rPr>
            </a:br>
            <a:r>
              <a:rPr lang="nl-NL" sz="2200" dirty="0" smtClean="0">
                <a:latin typeface="+mn-lt"/>
              </a:rPr>
              <a:t>Laetitia Kuijpers</a:t>
            </a:r>
            <a:br>
              <a:rPr lang="nl-NL" sz="2200" dirty="0" smtClean="0">
                <a:latin typeface="+mn-lt"/>
              </a:rPr>
            </a:br>
            <a:r>
              <a:rPr lang="nl-NL" sz="2200" dirty="0" smtClean="0">
                <a:latin typeface="+mn-lt"/>
              </a:rPr>
              <a:t>VWS, Directie Publieke Gezondheid</a:t>
            </a:r>
            <a:r>
              <a:rPr lang="nl-NL" sz="3100" dirty="0" smtClean="0">
                <a:latin typeface="+mn-lt"/>
              </a:rPr>
              <a:t/>
            </a:r>
            <a:br>
              <a:rPr lang="nl-NL" sz="3100" dirty="0" smtClean="0">
                <a:latin typeface="+mn-lt"/>
              </a:rPr>
            </a:br>
            <a:r>
              <a:rPr lang="nl-NL" sz="3100" dirty="0" smtClean="0">
                <a:latin typeface="+mn-lt"/>
              </a:rPr>
              <a:t/>
            </a:r>
            <a:br>
              <a:rPr lang="nl-NL" sz="3100" dirty="0" smtClean="0">
                <a:latin typeface="+mn-lt"/>
              </a:rPr>
            </a:br>
            <a:r>
              <a:rPr lang="nl-NL" dirty="0" smtClean="0">
                <a:latin typeface="+mn-lt"/>
              </a:rPr>
              <a:t/>
            </a:r>
            <a:br>
              <a:rPr lang="nl-NL" dirty="0" smtClean="0">
                <a:latin typeface="+mn-lt"/>
              </a:rPr>
            </a:br>
            <a:r>
              <a:rPr lang="nl-NL" dirty="0" smtClean="0">
                <a:latin typeface="+mn-lt"/>
              </a:rPr>
              <a:t/>
            </a:r>
            <a:br>
              <a:rPr lang="nl-NL" dirty="0" smtClean="0">
                <a:latin typeface="+mn-lt"/>
              </a:rPr>
            </a:br>
            <a:r>
              <a:rPr lang="nl-NL" dirty="0" smtClean="0">
                <a:latin typeface="+mn-lt"/>
              </a:rPr>
              <a:t/>
            </a:r>
            <a:br>
              <a:rPr lang="nl-NL" dirty="0" smtClean="0">
                <a:latin typeface="+mn-lt"/>
              </a:rPr>
            </a:br>
            <a:r>
              <a:rPr lang="nl-NL" dirty="0" smtClean="0">
                <a:latin typeface="+mn-lt"/>
              </a:rPr>
              <a:t/>
            </a:r>
            <a:br>
              <a:rPr lang="nl-NL" dirty="0" smtClean="0">
                <a:latin typeface="+mn-lt"/>
              </a:rPr>
            </a:br>
            <a:r>
              <a:rPr lang="nl-NL" dirty="0" smtClean="0">
                <a:latin typeface="+mn-lt"/>
              </a:rPr>
              <a:t> </a:t>
            </a:r>
            <a:r>
              <a:rPr lang="nl-NL" dirty="0" smtClean="0"/>
              <a:t/>
            </a:r>
            <a:br>
              <a:rPr lang="nl-NL" dirty="0" smtClean="0"/>
            </a:br>
            <a:endParaRPr lang="nl-NL" dirty="0"/>
          </a:p>
        </p:txBody>
      </p:sp>
      <p:sp>
        <p:nvSpPr>
          <p:cNvPr id="3" name="Ondertitel 2"/>
          <p:cNvSpPr>
            <a:spLocks noGrp="1"/>
          </p:cNvSpPr>
          <p:nvPr>
            <p:ph type="subTitle" idx="1"/>
          </p:nvPr>
        </p:nvSpPr>
        <p:spPr>
          <a:xfrm>
            <a:off x="4860032" y="4437112"/>
            <a:ext cx="3691858" cy="1080120"/>
          </a:xfrm>
        </p:spPr>
        <p:txBody>
          <a:bodyPr>
            <a:normAutofit/>
          </a:bodyPr>
          <a:lstStyle/>
          <a:p>
            <a:pPr algn="ctr"/>
            <a:r>
              <a:rPr lang="en-US" sz="2400" dirty="0" smtClean="0">
                <a:latin typeface="+mn-lt"/>
              </a:rPr>
              <a:t>19 </a:t>
            </a:r>
            <a:r>
              <a:rPr lang="en-US" sz="2400" dirty="0" err="1" smtClean="0">
                <a:latin typeface="+mn-lt"/>
              </a:rPr>
              <a:t>september</a:t>
            </a:r>
            <a:r>
              <a:rPr lang="en-US" sz="2400" dirty="0" smtClean="0">
                <a:latin typeface="+mn-lt"/>
              </a:rPr>
              <a:t> 2018</a:t>
            </a:r>
          </a:p>
          <a:p>
            <a:pPr algn="ctr"/>
            <a:r>
              <a:rPr lang="en-US" sz="2400" dirty="0" smtClean="0">
                <a:latin typeface="+mn-lt"/>
              </a:rPr>
              <a:t>NCJ </a:t>
            </a:r>
            <a:r>
              <a:rPr lang="en-US" sz="2400" dirty="0" err="1" smtClean="0">
                <a:latin typeface="+mn-lt"/>
              </a:rPr>
              <a:t>Werkconferentie</a:t>
            </a:r>
            <a:endParaRPr lang="nl-NL" sz="2400" dirty="0" smtClean="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rgbClr val="553DE5"/>
                </a:solidFill>
              </a:rPr>
              <a:t>Interactie met de zaal</a:t>
            </a:r>
            <a:endParaRPr lang="nl-NL" b="1" dirty="0">
              <a:solidFill>
                <a:srgbClr val="553DE5"/>
              </a:solidFill>
            </a:endParaRPr>
          </a:p>
        </p:txBody>
      </p:sp>
      <p:sp>
        <p:nvSpPr>
          <p:cNvPr id="3" name="Tijdelijke aanduiding voor inhoud 2"/>
          <p:cNvSpPr>
            <a:spLocks noGrp="1"/>
          </p:cNvSpPr>
          <p:nvPr>
            <p:ph idx="1"/>
          </p:nvPr>
        </p:nvSpPr>
        <p:spPr/>
        <p:txBody>
          <a:bodyPr/>
          <a:lstStyle/>
          <a:p>
            <a:pPr>
              <a:buFontTx/>
              <a:buChar char="-"/>
            </a:pPr>
            <a:endParaRPr lang="nl-NL" dirty="0" smtClean="0"/>
          </a:p>
          <a:p>
            <a:pPr>
              <a:buFontTx/>
              <a:buChar char="-"/>
            </a:pPr>
            <a:r>
              <a:rPr lang="nl-NL" dirty="0" smtClean="0"/>
              <a:t> Vragen over actieprogramma?</a:t>
            </a:r>
          </a:p>
          <a:p>
            <a:endParaRPr lang="nl-NL" dirty="0" smtClean="0"/>
          </a:p>
          <a:p>
            <a:pPr>
              <a:buFontTx/>
              <a:buChar char="-"/>
            </a:pPr>
            <a:r>
              <a:rPr lang="nl-NL" dirty="0" smtClean="0"/>
              <a:t> Wat gaat dit teweegbrengen?</a:t>
            </a:r>
          </a:p>
          <a:p>
            <a:endParaRPr lang="nl-NL" dirty="0" smtClean="0"/>
          </a:p>
          <a:p>
            <a:pPr>
              <a:buFontTx/>
              <a:buChar char="-"/>
            </a:pPr>
            <a:r>
              <a:rPr lang="nl-NL" dirty="0" smtClean="0"/>
              <a:t> Wat is er nodig om dit in gang te zetten?</a:t>
            </a:r>
          </a:p>
          <a:p>
            <a:pPr>
              <a:buFontTx/>
              <a:buChar char="-"/>
            </a:pPr>
            <a:endParaRPr lang="nl-NL" dirty="0" smtClean="0"/>
          </a:p>
          <a:p>
            <a:pPr>
              <a:buFontTx/>
              <a:buChar char="-"/>
            </a:pPr>
            <a:endParaRPr lang="nl-NL" dirty="0" smtClean="0"/>
          </a:p>
          <a:p>
            <a:r>
              <a:rPr lang="nl-NL" dirty="0" smtClean="0"/>
              <a:t>Meer info: </a:t>
            </a:r>
            <a:r>
              <a:rPr lang="nl-NL" dirty="0" smtClean="0">
                <a:hlinkClick r:id="rId2"/>
              </a:rPr>
              <a:t>Actieprogramma Kansrijke Start</a:t>
            </a:r>
            <a:endParaRPr lang="nl-NL" dirty="0" smtClean="0"/>
          </a:p>
          <a:p>
            <a:r>
              <a:rPr lang="nl-NL" dirty="0" err="1" smtClean="0"/>
              <a:t>Twitteren</a:t>
            </a:r>
            <a:r>
              <a:rPr lang="nl-NL" dirty="0" smtClean="0"/>
              <a:t>: #</a:t>
            </a:r>
            <a:r>
              <a:rPr lang="nl-NL" dirty="0" err="1" smtClean="0"/>
              <a:t>kansrijkestart</a:t>
            </a:r>
            <a:endParaRPr lang="nl-NL" dirty="0" smtClean="0"/>
          </a:p>
          <a:p>
            <a:endParaRPr lang="nl-NL" dirty="0" smtClean="0"/>
          </a:p>
        </p:txBody>
      </p:sp>
      <p:sp>
        <p:nvSpPr>
          <p:cNvPr id="4" name="Tijdelijke aanduiding voor voettekst 3"/>
          <p:cNvSpPr>
            <a:spLocks noGrp="1"/>
          </p:cNvSpPr>
          <p:nvPr>
            <p:ph type="ftr" sz="quarter" idx="10"/>
          </p:nvPr>
        </p:nvSpPr>
        <p:spPr/>
        <p:txBody>
          <a:bodyPr/>
          <a:lstStyle/>
          <a:p>
            <a:r>
              <a:rPr lang="nl-NL" smtClean="0"/>
              <a:t>Voettekst</a:t>
            </a:r>
            <a:endParaRPr lang="nl-NL"/>
          </a:p>
        </p:txBody>
      </p:sp>
      <p:sp>
        <p:nvSpPr>
          <p:cNvPr id="5" name="Tijdelijke aanduiding voor dianummer 4"/>
          <p:cNvSpPr>
            <a:spLocks noGrp="1"/>
          </p:cNvSpPr>
          <p:nvPr>
            <p:ph type="sldNum" sz="quarter" idx="11"/>
          </p:nvPr>
        </p:nvSpPr>
        <p:spPr/>
        <p:txBody>
          <a:bodyPr/>
          <a:lstStyle/>
          <a:p>
            <a:fld id="{63CF23DE-A15B-4B4B-9567-6CF622271482}" type="slidenum">
              <a:rPr lang="nl-NL" smtClean="0"/>
              <a:pPr/>
              <a:t>10</a:t>
            </a:fld>
            <a:endParaRPr lang="nl-NL"/>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8300" y="1233038"/>
            <a:ext cx="7847038" cy="1043834"/>
          </a:xfrm>
        </p:spPr>
        <p:txBody>
          <a:bodyPr>
            <a:normAutofit fontScale="90000"/>
          </a:bodyPr>
          <a:lstStyle/>
          <a:p>
            <a:r>
              <a:rPr lang="nl-NL" sz="3100" b="1" dirty="0" smtClean="0">
                <a:solidFill>
                  <a:srgbClr val="3C50E6"/>
                </a:solidFill>
              </a:rPr>
              <a:t>Actielijn 1.2: Nu Niet Zwanger landelijk beschikbaar</a:t>
            </a:r>
            <a:br>
              <a:rPr lang="nl-NL" sz="3100" b="1" dirty="0" smtClean="0">
                <a:solidFill>
                  <a:srgbClr val="3C50E6"/>
                </a:solidFill>
              </a:rPr>
            </a:br>
            <a:r>
              <a:rPr lang="nl-NL" dirty="0" smtClean="0">
                <a:solidFill>
                  <a:srgbClr val="3C50E6"/>
                </a:solidFill>
              </a:rPr>
              <a:t/>
            </a:r>
            <a:br>
              <a:rPr lang="nl-NL" dirty="0" smtClean="0">
                <a:solidFill>
                  <a:srgbClr val="3C50E6"/>
                </a:solidFill>
              </a:rPr>
            </a:br>
            <a:endParaRPr lang="nl-NL" b="1" dirty="0">
              <a:solidFill>
                <a:srgbClr val="3C50E6"/>
              </a:solidFill>
            </a:endParaRPr>
          </a:p>
        </p:txBody>
      </p:sp>
      <p:sp>
        <p:nvSpPr>
          <p:cNvPr id="3" name="Tijdelijke aanduiding voor inhoud 2"/>
          <p:cNvSpPr>
            <a:spLocks noGrp="1"/>
          </p:cNvSpPr>
          <p:nvPr>
            <p:ph idx="1"/>
          </p:nvPr>
        </p:nvSpPr>
        <p:spPr>
          <a:xfrm>
            <a:off x="369858" y="2276872"/>
            <a:ext cx="7858180" cy="3960440"/>
          </a:xfrm>
        </p:spPr>
        <p:txBody>
          <a:bodyPr>
            <a:noAutofit/>
          </a:bodyPr>
          <a:lstStyle/>
          <a:p>
            <a:pPr lvl="1"/>
            <a:r>
              <a:rPr lang="nl-NL" sz="2000" i="1" dirty="0" smtClean="0"/>
              <a:t>Landelijke ondersteuning Nu Niet Zwanger</a:t>
            </a:r>
          </a:p>
          <a:p>
            <a:pPr lvl="1">
              <a:buNone/>
            </a:pPr>
            <a:r>
              <a:rPr lang="nl-NL" sz="2000" dirty="0" smtClean="0"/>
              <a:t>  We financieren GGD GHOR NL om </a:t>
            </a:r>
            <a:r>
              <a:rPr lang="nl-NL" sz="2000" i="1" dirty="0" smtClean="0"/>
              <a:t>Nu Niet Zwanger</a:t>
            </a:r>
            <a:r>
              <a:rPr lang="nl-NL" sz="2000" dirty="0" smtClean="0"/>
              <a:t> landelijk beschikbaar te maken (tijdelijk vergoeden van lokale projectleiders, landelijke programmateam met kwartiermakers en benodigde communicatie- en registratiemiddelen).  </a:t>
            </a:r>
          </a:p>
          <a:p>
            <a:pPr lvl="1"/>
            <a:r>
              <a:rPr lang="nl-NL" sz="2000" i="1" dirty="0" smtClean="0"/>
              <a:t>Implementatie van Nu Niet Zwanger projecten in centrumgemeenten</a:t>
            </a:r>
            <a:r>
              <a:rPr lang="nl-NL" sz="2000" dirty="0" smtClean="0"/>
              <a:t/>
            </a:r>
            <a:br>
              <a:rPr lang="nl-NL" sz="2000" dirty="0" smtClean="0"/>
            </a:br>
            <a:r>
              <a:rPr lang="nl-NL" sz="2000" dirty="0" smtClean="0"/>
              <a:t>Per regio een Nu Niet Zwanger project op maat in de regio.</a:t>
            </a:r>
            <a:endParaRPr lang="nl-NL" sz="2000" b="1" dirty="0" smtClean="0"/>
          </a:p>
          <a:p>
            <a:pPr>
              <a:lnSpc>
                <a:spcPct val="120000"/>
              </a:lnSpc>
            </a:pPr>
            <a:endParaRPr lang="nl-NL" sz="2000" b="1" dirty="0" smtClean="0"/>
          </a:p>
          <a:p>
            <a:r>
              <a:rPr lang="nl-NL" sz="2000" dirty="0" smtClean="0"/>
              <a:t> </a:t>
            </a:r>
          </a:p>
          <a:p>
            <a:pPr lvl="0"/>
            <a:endParaRPr lang="nl-NL" sz="2000" dirty="0"/>
          </a:p>
        </p:txBody>
      </p:sp>
      <p:sp>
        <p:nvSpPr>
          <p:cNvPr id="4" name="Tijdelijke aanduiding voor voettekst 3"/>
          <p:cNvSpPr>
            <a:spLocks noGrp="1"/>
          </p:cNvSpPr>
          <p:nvPr>
            <p:ph type="ftr" sz="quarter" idx="10"/>
          </p:nvPr>
        </p:nvSpPr>
        <p:spPr/>
        <p:txBody>
          <a:bodyPr/>
          <a:lstStyle/>
          <a:p>
            <a:r>
              <a:rPr lang="nl-NL" smtClean="0"/>
              <a:t>Voettekst</a:t>
            </a:r>
            <a:endParaRPr lang="nl-NL"/>
          </a:p>
        </p:txBody>
      </p:sp>
      <p:sp>
        <p:nvSpPr>
          <p:cNvPr id="5" name="Tijdelijke aanduiding voor dianummer 4"/>
          <p:cNvSpPr>
            <a:spLocks noGrp="1"/>
          </p:cNvSpPr>
          <p:nvPr>
            <p:ph type="sldNum" sz="quarter" idx="11"/>
          </p:nvPr>
        </p:nvSpPr>
        <p:spPr/>
        <p:txBody>
          <a:bodyPr/>
          <a:lstStyle/>
          <a:p>
            <a:fld id="{63CF23DE-A15B-4B4B-9567-6CF622271482}" type="slidenum">
              <a:rPr lang="nl-NL" smtClean="0"/>
              <a:pPr/>
              <a:t>11</a:t>
            </a:fld>
            <a:endParaRPr lang="nl-NL"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8300" y="1233038"/>
            <a:ext cx="7847038" cy="971825"/>
          </a:xfrm>
        </p:spPr>
        <p:txBody>
          <a:bodyPr>
            <a:noAutofit/>
          </a:bodyPr>
          <a:lstStyle/>
          <a:p>
            <a:r>
              <a:rPr lang="nl-NL" sz="2800" b="1" dirty="0" smtClean="0">
                <a:solidFill>
                  <a:srgbClr val="553DE5"/>
                </a:solidFill>
              </a:rPr>
              <a:t>Actielijn 2.1 Scherper in beeld krijgen van kwetsbare gezinnen</a:t>
            </a:r>
            <a:r>
              <a:rPr lang="nl-NL" sz="2800" dirty="0" smtClean="0">
                <a:solidFill>
                  <a:srgbClr val="0070C0"/>
                </a:solidFill>
              </a:rPr>
              <a:t/>
            </a:r>
            <a:br>
              <a:rPr lang="nl-NL" sz="2800" dirty="0" smtClean="0">
                <a:solidFill>
                  <a:srgbClr val="0070C0"/>
                </a:solidFill>
              </a:rPr>
            </a:br>
            <a:endParaRPr lang="nl-NL" sz="2800" b="1" dirty="0">
              <a:solidFill>
                <a:srgbClr val="3C50E6"/>
              </a:solidFill>
            </a:endParaRPr>
          </a:p>
        </p:txBody>
      </p:sp>
      <p:sp>
        <p:nvSpPr>
          <p:cNvPr id="3" name="Tijdelijke aanduiding voor inhoud 2"/>
          <p:cNvSpPr>
            <a:spLocks noGrp="1"/>
          </p:cNvSpPr>
          <p:nvPr>
            <p:ph idx="1"/>
          </p:nvPr>
        </p:nvSpPr>
        <p:spPr>
          <a:xfrm>
            <a:off x="369858" y="2204864"/>
            <a:ext cx="7858180" cy="4032448"/>
          </a:xfrm>
        </p:spPr>
        <p:txBody>
          <a:bodyPr>
            <a:normAutofit/>
          </a:bodyPr>
          <a:lstStyle/>
          <a:p>
            <a:pPr lvl="1"/>
            <a:r>
              <a:rPr lang="nl-NL" i="1" dirty="0" smtClean="0"/>
              <a:t>Verspreiding signaleringsinstrumenten</a:t>
            </a:r>
            <a:r>
              <a:rPr lang="nl-NL" dirty="0" smtClean="0"/>
              <a:t/>
            </a:r>
            <a:br>
              <a:rPr lang="nl-NL" dirty="0" smtClean="0"/>
            </a:br>
            <a:r>
              <a:rPr lang="nl-NL" dirty="0" smtClean="0"/>
              <a:t>- In beeld brengen </a:t>
            </a:r>
            <a:r>
              <a:rPr lang="nl-NL" dirty="0" err="1" smtClean="0"/>
              <a:t>signalerings</a:t>
            </a:r>
            <a:r>
              <a:rPr lang="nl-NL" dirty="0" smtClean="0"/>
              <a:t>- en </a:t>
            </a:r>
            <a:r>
              <a:rPr lang="nl-NL" dirty="0" err="1" smtClean="0"/>
              <a:t>risicotaxatie-instrumenten</a:t>
            </a:r>
            <a:r>
              <a:rPr lang="nl-NL" dirty="0" smtClean="0"/>
              <a:t> over medische en sociale risicofactoren</a:t>
            </a:r>
          </a:p>
          <a:p>
            <a:pPr lvl="1">
              <a:buNone/>
            </a:pPr>
            <a:r>
              <a:rPr lang="nl-NL" dirty="0" smtClean="0"/>
              <a:t>  - Deze verspreiden onder professionals in de geboortezorg en de jeugdgezondheidszorg. </a:t>
            </a:r>
          </a:p>
          <a:p>
            <a:pPr lvl="1">
              <a:buNone/>
            </a:pPr>
            <a:r>
              <a:rPr lang="nl-NL" dirty="0" smtClean="0"/>
              <a:t>   - Afspraken maken met lokale coalities over gebruik signaleringsinstrumenten.</a:t>
            </a:r>
          </a:p>
          <a:p>
            <a:pPr lvl="1"/>
            <a:r>
              <a:rPr lang="nl-NL" i="1" dirty="0" smtClean="0"/>
              <a:t>Melding risicozwangerschappen</a:t>
            </a:r>
            <a:r>
              <a:rPr lang="nl-NL" dirty="0" smtClean="0"/>
              <a:t/>
            </a:r>
            <a:br>
              <a:rPr lang="nl-NL" dirty="0" smtClean="0"/>
            </a:br>
            <a:r>
              <a:rPr lang="nl-NL" dirty="0" smtClean="0"/>
              <a:t>- Afspraken maken met professionals zoals huisartsen, gynaecologen, verloskundigen, </a:t>
            </a:r>
            <a:r>
              <a:rPr lang="nl-NL" dirty="0" err="1" smtClean="0"/>
              <a:t>volwassen-ggz</a:t>
            </a:r>
            <a:r>
              <a:rPr lang="nl-NL" dirty="0" smtClean="0"/>
              <a:t> en verslavingszorg over meldingen van risicozwangerschappen bij de jeugdgezondheidszorg of het wijkteam, zodat tijdig juiste ondersteuning geboden kan worden</a:t>
            </a:r>
          </a:p>
          <a:p>
            <a:pPr>
              <a:lnSpc>
                <a:spcPct val="120000"/>
              </a:lnSpc>
            </a:pPr>
            <a:endParaRPr lang="nl-NL" sz="3800" b="1" dirty="0" smtClean="0"/>
          </a:p>
        </p:txBody>
      </p:sp>
      <p:sp>
        <p:nvSpPr>
          <p:cNvPr id="4" name="Tijdelijke aanduiding voor voettekst 3"/>
          <p:cNvSpPr>
            <a:spLocks noGrp="1"/>
          </p:cNvSpPr>
          <p:nvPr>
            <p:ph type="ftr" sz="quarter" idx="10"/>
          </p:nvPr>
        </p:nvSpPr>
        <p:spPr/>
        <p:txBody>
          <a:bodyPr/>
          <a:lstStyle/>
          <a:p>
            <a:r>
              <a:rPr lang="nl-NL" smtClean="0"/>
              <a:t>Voettekst</a:t>
            </a:r>
            <a:endParaRPr lang="nl-NL"/>
          </a:p>
        </p:txBody>
      </p:sp>
      <p:sp>
        <p:nvSpPr>
          <p:cNvPr id="5" name="Tijdelijke aanduiding voor dianummer 4"/>
          <p:cNvSpPr>
            <a:spLocks noGrp="1"/>
          </p:cNvSpPr>
          <p:nvPr>
            <p:ph type="sldNum" sz="quarter" idx="11"/>
          </p:nvPr>
        </p:nvSpPr>
        <p:spPr/>
        <p:txBody>
          <a:bodyPr/>
          <a:lstStyle/>
          <a:p>
            <a:fld id="{63CF23DE-A15B-4B4B-9567-6CF622271482}" type="slidenum">
              <a:rPr lang="nl-NL" smtClean="0"/>
              <a:pPr/>
              <a:t>12</a:t>
            </a:fld>
            <a:endParaRPr lang="nl-NL"/>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8300" y="1233038"/>
            <a:ext cx="7847038" cy="1043834"/>
          </a:xfrm>
        </p:spPr>
        <p:txBody>
          <a:bodyPr>
            <a:noAutofit/>
          </a:bodyPr>
          <a:lstStyle/>
          <a:p>
            <a:r>
              <a:rPr lang="nl-NL" sz="2800" b="1" dirty="0" smtClean="0">
                <a:solidFill>
                  <a:srgbClr val="3C50E6"/>
                </a:solidFill>
              </a:rPr>
              <a:t>Actielijn 2.2 </a:t>
            </a:r>
            <a:r>
              <a:rPr lang="nl-NL" sz="2800" b="1" dirty="0" smtClean="0">
                <a:solidFill>
                  <a:srgbClr val="553DE5"/>
                </a:solidFill>
              </a:rPr>
              <a:t>Sneller hulp aan kwetsbare gezinnen</a:t>
            </a:r>
            <a:r>
              <a:rPr lang="nl-NL" sz="2800" dirty="0" smtClean="0">
                <a:solidFill>
                  <a:srgbClr val="0070C0"/>
                </a:solidFill>
              </a:rPr>
              <a:t/>
            </a:r>
            <a:br>
              <a:rPr lang="nl-NL" sz="2800" dirty="0" smtClean="0">
                <a:solidFill>
                  <a:srgbClr val="0070C0"/>
                </a:solidFill>
              </a:rPr>
            </a:br>
            <a:endParaRPr lang="nl-NL" sz="2800" b="1" dirty="0">
              <a:solidFill>
                <a:srgbClr val="3C50E6"/>
              </a:solidFill>
            </a:endParaRPr>
          </a:p>
        </p:txBody>
      </p:sp>
      <p:sp>
        <p:nvSpPr>
          <p:cNvPr id="3" name="Tijdelijke aanduiding voor inhoud 2"/>
          <p:cNvSpPr>
            <a:spLocks noGrp="1"/>
          </p:cNvSpPr>
          <p:nvPr>
            <p:ph idx="1"/>
          </p:nvPr>
        </p:nvSpPr>
        <p:spPr>
          <a:xfrm>
            <a:off x="369858" y="2348880"/>
            <a:ext cx="7858180" cy="3888432"/>
          </a:xfrm>
        </p:spPr>
        <p:txBody>
          <a:bodyPr>
            <a:normAutofit fontScale="85000" lnSpcReduction="10000"/>
          </a:bodyPr>
          <a:lstStyle/>
          <a:p>
            <a:pPr lvl="1"/>
            <a:r>
              <a:rPr lang="nl-NL" i="1" dirty="0" smtClean="0"/>
              <a:t>Prenatale huisbezoeken</a:t>
            </a:r>
            <a:r>
              <a:rPr lang="nl-NL" dirty="0" smtClean="0"/>
              <a:t/>
            </a:r>
            <a:br>
              <a:rPr lang="nl-NL" dirty="0" smtClean="0"/>
            </a:br>
            <a:r>
              <a:rPr lang="nl-NL" dirty="0" smtClean="0"/>
              <a:t>Kwetsbare gezinnen krijgen tijdens zwangerschap intensieve begeleiding vanuit jeugdgezondheidszorg. Dit start met een prenataal huisbezoek om te bepalen welke hulp of zorg nodig is in het gezin. Om het mogelijk te maken dat de jeugdgezondheidszorg al </a:t>
            </a:r>
            <a:r>
              <a:rPr lang="nl-NL" i="1" dirty="0" smtClean="0"/>
              <a:t>voor</a:t>
            </a:r>
            <a:r>
              <a:rPr lang="nl-NL" dirty="0" smtClean="0"/>
              <a:t> de geboorte deze kwetsbare ouders ondersteunt, wordt de Wet publieke gezondheid aangepast. </a:t>
            </a:r>
          </a:p>
          <a:p>
            <a:pPr lvl="1"/>
            <a:r>
              <a:rPr lang="nl-NL" i="1" dirty="0" smtClean="0"/>
              <a:t>Ketenafspraken over multidisciplinaire samenwerking</a:t>
            </a:r>
            <a:r>
              <a:rPr lang="nl-NL" dirty="0" smtClean="0"/>
              <a:t/>
            </a:r>
            <a:br>
              <a:rPr lang="nl-NL" dirty="0" smtClean="0"/>
            </a:br>
            <a:r>
              <a:rPr lang="nl-NL" dirty="0" smtClean="0"/>
              <a:t>Lokale coalities maken ketenafspraken met partijen in geboortezorg en  jeugdgezondheidszorg over goede samenwerking met de verloskundige samenwerkingsverbanden, bijvoorbeeld door deelname van de JGZ in VSV’s en/of het vormen van multidisciplinaire teams. </a:t>
            </a:r>
          </a:p>
          <a:p>
            <a:pPr lvl="1"/>
            <a:r>
              <a:rPr lang="nl-NL" i="1" dirty="0" smtClean="0"/>
              <a:t>Samenwerking rondom kwetsbare gezinnen</a:t>
            </a:r>
            <a:r>
              <a:rPr lang="nl-NL" dirty="0" smtClean="0"/>
              <a:t/>
            </a:r>
            <a:br>
              <a:rPr lang="nl-NL" dirty="0" smtClean="0"/>
            </a:br>
            <a:r>
              <a:rPr lang="nl-NL" dirty="0" smtClean="0"/>
              <a:t>Geboortezorg en partijen in het sociale domein, inclusief de jeugdgezondheidszorg, gaan intensief samenwerken rondom de zwangerschap bij kwetsbare gezinnen. Daarbij wordt ingezet op goed signaleren, goed verwijzen en optimale begeleiding voor en tijdens zwangerschap en na geboorte. </a:t>
            </a:r>
          </a:p>
          <a:p>
            <a:pPr lvl="0"/>
            <a:endParaRPr lang="nl-NL" dirty="0" smtClean="0"/>
          </a:p>
        </p:txBody>
      </p:sp>
      <p:sp>
        <p:nvSpPr>
          <p:cNvPr id="4" name="Tijdelijke aanduiding voor voettekst 3"/>
          <p:cNvSpPr>
            <a:spLocks noGrp="1"/>
          </p:cNvSpPr>
          <p:nvPr>
            <p:ph type="ftr" sz="quarter" idx="10"/>
          </p:nvPr>
        </p:nvSpPr>
        <p:spPr/>
        <p:txBody>
          <a:bodyPr/>
          <a:lstStyle/>
          <a:p>
            <a:r>
              <a:rPr lang="nl-NL" smtClean="0"/>
              <a:t>Voettekst</a:t>
            </a:r>
            <a:endParaRPr lang="nl-NL"/>
          </a:p>
        </p:txBody>
      </p:sp>
      <p:sp>
        <p:nvSpPr>
          <p:cNvPr id="5" name="Tijdelijke aanduiding voor dianummer 4"/>
          <p:cNvSpPr>
            <a:spLocks noGrp="1"/>
          </p:cNvSpPr>
          <p:nvPr>
            <p:ph type="sldNum" sz="quarter" idx="11"/>
          </p:nvPr>
        </p:nvSpPr>
        <p:spPr/>
        <p:txBody>
          <a:bodyPr/>
          <a:lstStyle/>
          <a:p>
            <a:fld id="{63CF23DE-A15B-4B4B-9567-6CF622271482}" type="slidenum">
              <a:rPr lang="nl-NL" smtClean="0"/>
              <a:pPr/>
              <a:t>13</a:t>
            </a:fld>
            <a:endParaRPr lang="nl-NL"/>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8300" y="1233038"/>
            <a:ext cx="7847038" cy="1043833"/>
          </a:xfrm>
        </p:spPr>
        <p:txBody>
          <a:bodyPr>
            <a:noAutofit/>
          </a:bodyPr>
          <a:lstStyle/>
          <a:p>
            <a:r>
              <a:rPr lang="nl-NL" sz="2800" b="1" dirty="0" smtClean="0">
                <a:solidFill>
                  <a:srgbClr val="3C50E6"/>
                </a:solidFill>
              </a:rPr>
              <a:t>Actielijn 2.3 </a:t>
            </a:r>
            <a:r>
              <a:rPr lang="nl-NL" sz="2800" b="1" dirty="0" smtClean="0">
                <a:solidFill>
                  <a:srgbClr val="553DE5"/>
                </a:solidFill>
              </a:rPr>
              <a:t>Routekaarten/zorgpaden voor professionals</a:t>
            </a:r>
            <a:r>
              <a:rPr lang="nl-NL" sz="2800" dirty="0" smtClean="0">
                <a:solidFill>
                  <a:srgbClr val="0070C0"/>
                </a:solidFill>
              </a:rPr>
              <a:t/>
            </a:r>
            <a:br>
              <a:rPr lang="nl-NL" sz="2800" dirty="0" smtClean="0">
                <a:solidFill>
                  <a:srgbClr val="0070C0"/>
                </a:solidFill>
              </a:rPr>
            </a:br>
            <a:endParaRPr lang="nl-NL" sz="2800" b="1" dirty="0">
              <a:solidFill>
                <a:srgbClr val="3C50E6"/>
              </a:solidFill>
            </a:endParaRPr>
          </a:p>
        </p:txBody>
      </p:sp>
      <p:sp>
        <p:nvSpPr>
          <p:cNvPr id="3" name="Tijdelijke aanduiding voor inhoud 2"/>
          <p:cNvSpPr>
            <a:spLocks noGrp="1"/>
          </p:cNvSpPr>
          <p:nvPr>
            <p:ph idx="1"/>
          </p:nvPr>
        </p:nvSpPr>
        <p:spPr>
          <a:xfrm>
            <a:off x="369858" y="2420888"/>
            <a:ext cx="7858180" cy="3816424"/>
          </a:xfrm>
        </p:spPr>
        <p:txBody>
          <a:bodyPr>
            <a:normAutofit/>
          </a:bodyPr>
          <a:lstStyle/>
          <a:p>
            <a:pPr lvl="1"/>
            <a:r>
              <a:rPr lang="nl-NL" i="1" dirty="0" smtClean="0"/>
              <a:t>Voorbeeldroutekaarten/zorgpaden</a:t>
            </a:r>
            <a:r>
              <a:rPr lang="nl-NL" dirty="0" smtClean="0"/>
              <a:t/>
            </a:r>
            <a:br>
              <a:rPr lang="nl-NL" dirty="0" smtClean="0"/>
            </a:br>
            <a:r>
              <a:rPr lang="nl-NL" dirty="0" smtClean="0"/>
              <a:t>Ontwikkelen van voorbeelden van routekaarten voor gemeenten.</a:t>
            </a:r>
          </a:p>
          <a:p>
            <a:pPr lvl="1"/>
            <a:r>
              <a:rPr lang="nl-NL" i="1" dirty="0" smtClean="0"/>
              <a:t>Samenstelling lokale routekaarten/zorgpaden</a:t>
            </a:r>
            <a:br>
              <a:rPr lang="nl-NL" i="1" dirty="0" smtClean="0"/>
            </a:br>
            <a:r>
              <a:rPr lang="nl-NL" dirty="0" smtClean="0"/>
              <a:t>Ondersteunen gemeenten bij het samenstellen van hun lokale routekaarten op basis van de voorbeelden en hun selectie uit de menukaart. Met deze routekaarten kunnen professionals snel het juiste aanbod van hulp en ondersteuning inzetten bij kwetsbare gezinnen.</a:t>
            </a:r>
          </a:p>
          <a:p>
            <a:pPr lvl="0"/>
            <a:endParaRPr lang="nl-NL" dirty="0" smtClean="0"/>
          </a:p>
          <a:p>
            <a:pPr>
              <a:lnSpc>
                <a:spcPct val="120000"/>
              </a:lnSpc>
            </a:pPr>
            <a:endParaRPr lang="nl-NL" sz="3800" b="1" dirty="0" smtClean="0"/>
          </a:p>
        </p:txBody>
      </p:sp>
      <p:sp>
        <p:nvSpPr>
          <p:cNvPr id="4" name="Tijdelijke aanduiding voor voettekst 3"/>
          <p:cNvSpPr>
            <a:spLocks noGrp="1"/>
          </p:cNvSpPr>
          <p:nvPr>
            <p:ph type="ftr" sz="quarter" idx="10"/>
          </p:nvPr>
        </p:nvSpPr>
        <p:spPr/>
        <p:txBody>
          <a:bodyPr/>
          <a:lstStyle/>
          <a:p>
            <a:r>
              <a:rPr lang="nl-NL" smtClean="0"/>
              <a:t>Voettekst</a:t>
            </a:r>
            <a:endParaRPr lang="nl-NL"/>
          </a:p>
        </p:txBody>
      </p:sp>
      <p:sp>
        <p:nvSpPr>
          <p:cNvPr id="5" name="Tijdelijke aanduiding voor dianummer 4"/>
          <p:cNvSpPr>
            <a:spLocks noGrp="1"/>
          </p:cNvSpPr>
          <p:nvPr>
            <p:ph type="sldNum" sz="quarter" idx="11"/>
          </p:nvPr>
        </p:nvSpPr>
        <p:spPr/>
        <p:txBody>
          <a:bodyPr/>
          <a:lstStyle/>
          <a:p>
            <a:fld id="{63CF23DE-A15B-4B4B-9567-6CF622271482}" type="slidenum">
              <a:rPr lang="nl-NL" smtClean="0"/>
              <a:pPr/>
              <a:t>14</a:t>
            </a:fld>
            <a:endParaRPr lang="nl-NL"/>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8300" y="1233039"/>
            <a:ext cx="7847038" cy="971826"/>
          </a:xfrm>
        </p:spPr>
        <p:txBody>
          <a:bodyPr>
            <a:normAutofit fontScale="90000"/>
          </a:bodyPr>
          <a:lstStyle/>
          <a:p>
            <a:r>
              <a:rPr lang="nl-NL" sz="3100" b="1" dirty="0" smtClean="0">
                <a:solidFill>
                  <a:srgbClr val="3C50E6"/>
                </a:solidFill>
              </a:rPr>
              <a:t>Actielijn 3.1 </a:t>
            </a:r>
            <a:r>
              <a:rPr lang="nl-NL" sz="2800" b="1" dirty="0" smtClean="0">
                <a:solidFill>
                  <a:srgbClr val="553DE5"/>
                </a:solidFill>
              </a:rPr>
              <a:t>Flexibele inzet contactmomenten jeugdgezondheidszorg </a:t>
            </a:r>
            <a:r>
              <a:rPr lang="nl-NL" dirty="0" smtClean="0">
                <a:solidFill>
                  <a:srgbClr val="3C50E6"/>
                </a:solidFill>
              </a:rPr>
              <a:t/>
            </a:r>
            <a:br>
              <a:rPr lang="nl-NL" dirty="0" smtClean="0">
                <a:solidFill>
                  <a:srgbClr val="3C50E6"/>
                </a:solidFill>
              </a:rPr>
            </a:br>
            <a:endParaRPr lang="nl-NL" b="1" dirty="0">
              <a:solidFill>
                <a:srgbClr val="3C50E6"/>
              </a:solidFill>
            </a:endParaRPr>
          </a:p>
        </p:txBody>
      </p:sp>
      <p:sp>
        <p:nvSpPr>
          <p:cNvPr id="3" name="Tijdelijke aanduiding voor inhoud 2"/>
          <p:cNvSpPr>
            <a:spLocks noGrp="1"/>
          </p:cNvSpPr>
          <p:nvPr>
            <p:ph idx="1"/>
          </p:nvPr>
        </p:nvSpPr>
        <p:spPr>
          <a:xfrm>
            <a:off x="369858" y="2204864"/>
            <a:ext cx="7858180" cy="3816424"/>
          </a:xfrm>
        </p:spPr>
        <p:txBody>
          <a:bodyPr>
            <a:normAutofit/>
          </a:bodyPr>
          <a:lstStyle/>
          <a:p>
            <a:pPr lvl="1"/>
            <a:r>
              <a:rPr lang="nl-NL" i="1" dirty="0" smtClean="0"/>
              <a:t>Klantroutes</a:t>
            </a:r>
            <a:r>
              <a:rPr lang="nl-NL" dirty="0" smtClean="0"/>
              <a:t/>
            </a:r>
            <a:br>
              <a:rPr lang="nl-NL" dirty="0" smtClean="0"/>
            </a:br>
            <a:r>
              <a:rPr lang="nl-NL" dirty="0" smtClean="0"/>
              <a:t>De jeugdgezondheidszorg maakt klantroutes van alle cliënten in hun bestand. Op basis van die klantroute bepalen zij welke ouders en kinderen meer en welke minder ondersteuning nodig hebben. Deze klantroutes verspreiden we actief via leerkringen en regiobijeenkomsten.</a:t>
            </a:r>
          </a:p>
          <a:p>
            <a:pPr lvl="1"/>
            <a:r>
              <a:rPr lang="nl-NL" i="1" dirty="0" smtClean="0"/>
              <a:t>Profielen</a:t>
            </a:r>
            <a:br>
              <a:rPr lang="nl-NL" i="1" dirty="0" smtClean="0"/>
            </a:br>
            <a:r>
              <a:rPr lang="nl-NL" dirty="0" smtClean="0"/>
              <a:t>Naast klantroutes willen we profielen gaan gebruiken om de flexibilisering en extra maatwerk voor kwetsbare gezinnen in gang te zetten. Deze profielen van gezinnen komen tot stand door bestaande data over verschillende leefgebieden, zoals leefstijl, inkomen en netwerk, te combineren en te visualiseren. </a:t>
            </a:r>
          </a:p>
          <a:p>
            <a:pPr>
              <a:lnSpc>
                <a:spcPct val="150000"/>
              </a:lnSpc>
            </a:pPr>
            <a:endParaRPr lang="nl-NL" b="1" dirty="0"/>
          </a:p>
        </p:txBody>
      </p:sp>
      <p:sp>
        <p:nvSpPr>
          <p:cNvPr id="4" name="Tijdelijke aanduiding voor voettekst 3"/>
          <p:cNvSpPr>
            <a:spLocks noGrp="1"/>
          </p:cNvSpPr>
          <p:nvPr>
            <p:ph type="ftr" sz="quarter" idx="10"/>
          </p:nvPr>
        </p:nvSpPr>
        <p:spPr/>
        <p:txBody>
          <a:bodyPr/>
          <a:lstStyle/>
          <a:p>
            <a:r>
              <a:rPr lang="nl-NL" smtClean="0"/>
              <a:t>Voettekst</a:t>
            </a:r>
            <a:endParaRPr lang="nl-NL"/>
          </a:p>
        </p:txBody>
      </p:sp>
      <p:sp>
        <p:nvSpPr>
          <p:cNvPr id="5" name="Tijdelijke aanduiding voor dianummer 4"/>
          <p:cNvSpPr>
            <a:spLocks noGrp="1"/>
          </p:cNvSpPr>
          <p:nvPr>
            <p:ph type="sldNum" sz="quarter" idx="11"/>
          </p:nvPr>
        </p:nvSpPr>
        <p:spPr/>
        <p:txBody>
          <a:bodyPr/>
          <a:lstStyle/>
          <a:p>
            <a:fld id="{63CF23DE-A15B-4B4B-9567-6CF622271482}" type="slidenum">
              <a:rPr lang="nl-NL" smtClean="0"/>
              <a:pPr/>
              <a:t>15</a:t>
            </a:fld>
            <a:endParaRPr lang="nl-NL"/>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8300" y="1233039"/>
            <a:ext cx="7847038" cy="1331866"/>
          </a:xfrm>
        </p:spPr>
        <p:txBody>
          <a:bodyPr>
            <a:normAutofit fontScale="90000"/>
          </a:bodyPr>
          <a:lstStyle/>
          <a:p>
            <a:r>
              <a:rPr lang="nl-NL" sz="3100" b="1" dirty="0" smtClean="0">
                <a:solidFill>
                  <a:srgbClr val="553DE5"/>
                </a:solidFill>
              </a:rPr>
              <a:t>Actielijn 3.2 </a:t>
            </a:r>
            <a:r>
              <a:rPr lang="nl-NL" sz="2800" b="1" dirty="0" smtClean="0">
                <a:solidFill>
                  <a:srgbClr val="553DE5"/>
                </a:solidFill>
              </a:rPr>
              <a:t>Laagdrempelige </a:t>
            </a:r>
            <a:br>
              <a:rPr lang="nl-NL" sz="2800" b="1" dirty="0" smtClean="0">
                <a:solidFill>
                  <a:srgbClr val="553DE5"/>
                </a:solidFill>
              </a:rPr>
            </a:br>
            <a:r>
              <a:rPr lang="nl-NL" sz="2800" b="1" dirty="0" smtClean="0">
                <a:solidFill>
                  <a:srgbClr val="553DE5"/>
                </a:solidFill>
              </a:rPr>
              <a:t>opvoedingsondersteuning voor kwetsbare ouders</a:t>
            </a:r>
            <a:r>
              <a:rPr lang="nl-NL" dirty="0" smtClean="0">
                <a:solidFill>
                  <a:srgbClr val="3C50E6"/>
                </a:solidFill>
              </a:rPr>
              <a:t/>
            </a:r>
            <a:br>
              <a:rPr lang="nl-NL" dirty="0" smtClean="0">
                <a:solidFill>
                  <a:srgbClr val="3C50E6"/>
                </a:solidFill>
              </a:rPr>
            </a:br>
            <a:endParaRPr lang="nl-NL" b="1" dirty="0">
              <a:solidFill>
                <a:srgbClr val="3C50E6"/>
              </a:solidFill>
            </a:endParaRPr>
          </a:p>
        </p:txBody>
      </p:sp>
      <p:sp>
        <p:nvSpPr>
          <p:cNvPr id="3" name="Tijdelijke aanduiding voor inhoud 2"/>
          <p:cNvSpPr>
            <a:spLocks noGrp="1"/>
          </p:cNvSpPr>
          <p:nvPr>
            <p:ph idx="1"/>
          </p:nvPr>
        </p:nvSpPr>
        <p:spPr>
          <a:xfrm>
            <a:off x="369858" y="2564904"/>
            <a:ext cx="7858180" cy="3672408"/>
          </a:xfrm>
        </p:spPr>
        <p:txBody>
          <a:bodyPr>
            <a:normAutofit fontScale="25000" lnSpcReduction="20000"/>
          </a:bodyPr>
          <a:lstStyle/>
          <a:p>
            <a:pPr lvl="0">
              <a:lnSpc>
                <a:spcPct val="120000"/>
              </a:lnSpc>
              <a:buFont typeface="Verdana" pitchFamily="34" charset="0"/>
              <a:buChar char="•"/>
            </a:pPr>
            <a:r>
              <a:rPr lang="nl-NL" sz="5600" i="1" dirty="0" smtClean="0"/>
              <a:t> Leerkringen</a:t>
            </a:r>
            <a:br>
              <a:rPr lang="nl-NL" sz="5600" i="1" dirty="0" smtClean="0"/>
            </a:br>
            <a:r>
              <a:rPr lang="nl-NL" sz="5600" dirty="0" smtClean="0"/>
              <a:t>Onder gemeenten en professionals verspreiden we actief kennis over goede     voorbeelden van opvoedingsondersteuning, gericht op kwetsbare ouders. We zetten leerkringen op om deze voorbeelden in gemeenten te borgen. </a:t>
            </a:r>
          </a:p>
          <a:p>
            <a:pPr lvl="0">
              <a:lnSpc>
                <a:spcPct val="120000"/>
              </a:lnSpc>
              <a:buFont typeface="Verdana" pitchFamily="34" charset="0"/>
              <a:buChar char="•"/>
            </a:pPr>
            <a:r>
              <a:rPr lang="nl-NL" sz="5600" i="1" dirty="0" smtClean="0"/>
              <a:t> Gesprekstrainingen</a:t>
            </a:r>
            <a:br>
              <a:rPr lang="nl-NL" sz="5600" i="1" dirty="0" smtClean="0"/>
            </a:br>
            <a:r>
              <a:rPr lang="nl-NL" sz="5600" dirty="0" smtClean="0"/>
              <a:t>Professionals uit de jeugdgezondheidszorg krijgen gesprekstrainingen om proactief het gesprek met ouders over uitdagingen in het opvoeden aan te gaan. </a:t>
            </a:r>
          </a:p>
          <a:p>
            <a:pPr lvl="0">
              <a:lnSpc>
                <a:spcPct val="120000"/>
              </a:lnSpc>
              <a:buFont typeface="Verdana" pitchFamily="34" charset="0"/>
              <a:buChar char="•"/>
            </a:pPr>
            <a:r>
              <a:rPr lang="nl-NL" sz="5600" i="1" dirty="0" smtClean="0"/>
              <a:t>Groepsgesprekken </a:t>
            </a:r>
            <a:r>
              <a:rPr lang="nl-NL" sz="5600" dirty="0" smtClean="0"/>
              <a:t/>
            </a:r>
            <a:br>
              <a:rPr lang="nl-NL" sz="5600" dirty="0" smtClean="0"/>
            </a:br>
            <a:r>
              <a:rPr lang="nl-NL" sz="5600" dirty="0" smtClean="0"/>
              <a:t>Gemeenten en professionals organiseren groepsgesprekken voor kwetsbare ouders. Ouders kunnen opvoedvragen uitwisselen en van elkaar leren. Deelname vergroot tegelijkertijd hun sociale netwerk.  </a:t>
            </a:r>
          </a:p>
          <a:p>
            <a:pPr lvl="0">
              <a:lnSpc>
                <a:spcPct val="120000"/>
              </a:lnSpc>
              <a:buFont typeface="Verdana" pitchFamily="34" charset="0"/>
              <a:buChar char="•"/>
            </a:pPr>
            <a:r>
              <a:rPr lang="nl-NL" sz="5600" i="1" dirty="0" smtClean="0"/>
              <a:t>Digitaal platform</a:t>
            </a:r>
            <a:r>
              <a:rPr lang="nl-NL" sz="5600" dirty="0" smtClean="0"/>
              <a:t/>
            </a:r>
            <a:br>
              <a:rPr lang="nl-NL" sz="5600" dirty="0" smtClean="0"/>
            </a:br>
            <a:r>
              <a:rPr lang="nl-NL" sz="5600" dirty="0" smtClean="0"/>
              <a:t>Publieke en private partijen ontwikkelen een digitaal platform voor ouders. Ouders kunnen hier terecht voor advies en voorlichting van jeugdgezondheidszorgorganisaties en vinden links naar betrouwbare websites zoals </a:t>
            </a:r>
            <a:r>
              <a:rPr lang="nl-NL" sz="5600" dirty="0" err="1" smtClean="0"/>
              <a:t>opvoeden.nl</a:t>
            </a:r>
            <a:r>
              <a:rPr lang="nl-NL" sz="5600" dirty="0" smtClean="0"/>
              <a:t>. </a:t>
            </a:r>
          </a:p>
          <a:p>
            <a:pPr lvl="0">
              <a:lnSpc>
                <a:spcPct val="150000"/>
              </a:lnSpc>
            </a:pPr>
            <a:endParaRPr lang="nl-NL" sz="4900" dirty="0" smtClean="0"/>
          </a:p>
          <a:p>
            <a:pPr>
              <a:lnSpc>
                <a:spcPct val="150000"/>
              </a:lnSpc>
            </a:pPr>
            <a:endParaRPr lang="nl-NL" b="1" dirty="0"/>
          </a:p>
        </p:txBody>
      </p:sp>
      <p:sp>
        <p:nvSpPr>
          <p:cNvPr id="4" name="Tijdelijke aanduiding voor voettekst 3"/>
          <p:cNvSpPr>
            <a:spLocks noGrp="1"/>
          </p:cNvSpPr>
          <p:nvPr>
            <p:ph type="ftr" sz="quarter" idx="10"/>
          </p:nvPr>
        </p:nvSpPr>
        <p:spPr/>
        <p:txBody>
          <a:bodyPr/>
          <a:lstStyle/>
          <a:p>
            <a:r>
              <a:rPr lang="nl-NL" smtClean="0"/>
              <a:t>Voettekst</a:t>
            </a:r>
            <a:endParaRPr lang="nl-NL"/>
          </a:p>
        </p:txBody>
      </p:sp>
      <p:sp>
        <p:nvSpPr>
          <p:cNvPr id="5" name="Tijdelijke aanduiding voor dianummer 4"/>
          <p:cNvSpPr>
            <a:spLocks noGrp="1"/>
          </p:cNvSpPr>
          <p:nvPr>
            <p:ph type="sldNum" sz="quarter" idx="11"/>
          </p:nvPr>
        </p:nvSpPr>
        <p:spPr/>
        <p:txBody>
          <a:bodyPr/>
          <a:lstStyle/>
          <a:p>
            <a:fld id="{63CF23DE-A15B-4B4B-9567-6CF622271482}" type="slidenum">
              <a:rPr lang="nl-NL" smtClean="0"/>
              <a:pPr/>
              <a:t>16</a:t>
            </a:fld>
            <a:endParaRPr lang="nl-NL"/>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8300" y="1233039"/>
            <a:ext cx="7847038" cy="1043834"/>
          </a:xfrm>
        </p:spPr>
        <p:txBody>
          <a:bodyPr>
            <a:normAutofit fontScale="90000"/>
          </a:bodyPr>
          <a:lstStyle/>
          <a:p>
            <a:r>
              <a:rPr lang="nl-NL" sz="3100" b="1" dirty="0" smtClean="0">
                <a:solidFill>
                  <a:srgbClr val="3C50E6"/>
                </a:solidFill>
              </a:rPr>
              <a:t>Actielijn 3.3 </a:t>
            </a:r>
            <a:r>
              <a:rPr lang="nl-NL" sz="2800" b="1" dirty="0" smtClean="0">
                <a:solidFill>
                  <a:srgbClr val="553DE5"/>
                </a:solidFill>
              </a:rPr>
              <a:t>Zeer jonge kwetsbare ouders ondersteunen</a:t>
            </a:r>
            <a:r>
              <a:rPr lang="nl-NL" dirty="0" smtClean="0">
                <a:solidFill>
                  <a:srgbClr val="3C50E6"/>
                </a:solidFill>
              </a:rPr>
              <a:t/>
            </a:r>
            <a:br>
              <a:rPr lang="nl-NL" dirty="0" smtClean="0">
                <a:solidFill>
                  <a:srgbClr val="3C50E6"/>
                </a:solidFill>
              </a:rPr>
            </a:br>
            <a:endParaRPr lang="nl-NL" b="1" dirty="0">
              <a:solidFill>
                <a:srgbClr val="3C50E6"/>
              </a:solidFill>
            </a:endParaRPr>
          </a:p>
        </p:txBody>
      </p:sp>
      <p:sp>
        <p:nvSpPr>
          <p:cNvPr id="3" name="Tijdelijke aanduiding voor inhoud 2"/>
          <p:cNvSpPr>
            <a:spLocks noGrp="1"/>
          </p:cNvSpPr>
          <p:nvPr>
            <p:ph idx="1"/>
          </p:nvPr>
        </p:nvSpPr>
        <p:spPr>
          <a:xfrm>
            <a:off x="369858" y="2204864"/>
            <a:ext cx="7858180" cy="3816424"/>
          </a:xfrm>
        </p:spPr>
        <p:txBody>
          <a:bodyPr>
            <a:normAutofit/>
          </a:bodyPr>
          <a:lstStyle/>
          <a:p>
            <a:pPr marL="0" lvl="1" indent="0"/>
            <a:r>
              <a:rPr lang="nl-NL" sz="1500" i="1" dirty="0" smtClean="0"/>
              <a:t> </a:t>
            </a:r>
            <a:r>
              <a:rPr lang="nl-NL" i="1" dirty="0" smtClean="0"/>
              <a:t>Programmalijn jong ouderschap</a:t>
            </a:r>
            <a:br>
              <a:rPr lang="nl-NL" i="1" dirty="0" smtClean="0"/>
            </a:br>
            <a:r>
              <a:rPr lang="nl-NL" dirty="0" err="1" smtClean="0"/>
              <a:t>ZonMw</a:t>
            </a:r>
            <a:r>
              <a:rPr lang="nl-NL" dirty="0" smtClean="0"/>
              <a:t> ontwikkelt een programmalijn, waarin zij de bestaande kennis en informatie over (zeer) jong ouderschap inventariseren en verbreden. Veldpartijen en gemeenten kunnen via experimenten samen ervaring opdoen met een geïntegreerde aanpak rondom (zeer) jong ouderschap. </a:t>
            </a:r>
          </a:p>
          <a:p>
            <a:pPr>
              <a:lnSpc>
                <a:spcPct val="150000"/>
              </a:lnSpc>
            </a:pPr>
            <a:endParaRPr lang="nl-NL" b="1" dirty="0"/>
          </a:p>
        </p:txBody>
      </p:sp>
      <p:sp>
        <p:nvSpPr>
          <p:cNvPr id="4" name="Tijdelijke aanduiding voor voettekst 3"/>
          <p:cNvSpPr>
            <a:spLocks noGrp="1"/>
          </p:cNvSpPr>
          <p:nvPr>
            <p:ph type="ftr" sz="quarter" idx="10"/>
          </p:nvPr>
        </p:nvSpPr>
        <p:spPr/>
        <p:txBody>
          <a:bodyPr/>
          <a:lstStyle/>
          <a:p>
            <a:r>
              <a:rPr lang="nl-NL" smtClean="0"/>
              <a:t>Voettekst</a:t>
            </a:r>
            <a:endParaRPr lang="nl-NL"/>
          </a:p>
        </p:txBody>
      </p:sp>
      <p:sp>
        <p:nvSpPr>
          <p:cNvPr id="5" name="Tijdelijke aanduiding voor dianummer 4"/>
          <p:cNvSpPr>
            <a:spLocks noGrp="1"/>
          </p:cNvSpPr>
          <p:nvPr>
            <p:ph type="sldNum" sz="quarter" idx="11"/>
          </p:nvPr>
        </p:nvSpPr>
        <p:spPr/>
        <p:txBody>
          <a:bodyPr/>
          <a:lstStyle/>
          <a:p>
            <a:fld id="{63CF23DE-A15B-4B4B-9567-6CF622271482}" type="slidenum">
              <a:rPr lang="nl-NL" smtClean="0"/>
              <a:pPr/>
              <a:t>17</a:t>
            </a:fld>
            <a:endParaRPr lang="nl-NL"/>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800" b="1" dirty="0" smtClean="0">
                <a:solidFill>
                  <a:srgbClr val="553DE5"/>
                </a:solidFill>
              </a:rPr>
              <a:t>Actieprogramma Kansrijke Start</a:t>
            </a:r>
            <a:endParaRPr lang="nl-NL" sz="2800" b="1" dirty="0">
              <a:solidFill>
                <a:srgbClr val="553DE5"/>
              </a:solidFill>
            </a:endParaRPr>
          </a:p>
        </p:txBody>
      </p:sp>
      <p:sp>
        <p:nvSpPr>
          <p:cNvPr id="3" name="Tijdelijke aanduiding voor inhoud 2"/>
          <p:cNvSpPr>
            <a:spLocks noGrp="1"/>
          </p:cNvSpPr>
          <p:nvPr>
            <p:ph idx="1"/>
          </p:nvPr>
        </p:nvSpPr>
        <p:spPr/>
        <p:txBody>
          <a:bodyPr/>
          <a:lstStyle/>
          <a:p>
            <a:endParaRPr lang="nl-NL" dirty="0" smtClean="0"/>
          </a:p>
          <a:p>
            <a:pPr>
              <a:buFont typeface="Verdana" pitchFamily="34" charset="0"/>
              <a:buChar char="•"/>
            </a:pPr>
            <a:r>
              <a:rPr lang="nl-NL" sz="2000" dirty="0" smtClean="0"/>
              <a:t> Uitgangspunten</a:t>
            </a:r>
          </a:p>
          <a:p>
            <a:pPr>
              <a:buFont typeface="Verdana" pitchFamily="34" charset="0"/>
              <a:buChar char="•"/>
            </a:pPr>
            <a:r>
              <a:rPr lang="nl-NL" sz="2000" dirty="0" smtClean="0"/>
              <a:t> Proces</a:t>
            </a:r>
          </a:p>
          <a:p>
            <a:pPr>
              <a:buFont typeface="Verdana" pitchFamily="34" charset="0"/>
              <a:buChar char="•"/>
            </a:pPr>
            <a:r>
              <a:rPr lang="nl-NL" sz="2000" dirty="0" smtClean="0"/>
              <a:t> Inhoud</a:t>
            </a:r>
          </a:p>
          <a:p>
            <a:pPr>
              <a:buFont typeface="Verdana" pitchFamily="34" charset="0"/>
              <a:buChar char="•"/>
            </a:pPr>
            <a:r>
              <a:rPr lang="nl-NL" sz="2000" dirty="0" smtClean="0"/>
              <a:t> Hoe verder</a:t>
            </a:r>
            <a:endParaRPr lang="nl-NL" sz="2000" dirty="0"/>
          </a:p>
        </p:txBody>
      </p:sp>
      <p:sp>
        <p:nvSpPr>
          <p:cNvPr id="4" name="Tijdelijke aanduiding voor voettekst 3"/>
          <p:cNvSpPr>
            <a:spLocks noGrp="1"/>
          </p:cNvSpPr>
          <p:nvPr>
            <p:ph type="ftr" sz="quarter" idx="10"/>
          </p:nvPr>
        </p:nvSpPr>
        <p:spPr/>
        <p:txBody>
          <a:bodyPr/>
          <a:lstStyle/>
          <a:p>
            <a:r>
              <a:rPr lang="nl-NL" smtClean="0"/>
              <a:t>Voettekst</a:t>
            </a:r>
            <a:endParaRPr lang="nl-NL"/>
          </a:p>
        </p:txBody>
      </p:sp>
      <p:sp>
        <p:nvSpPr>
          <p:cNvPr id="5" name="Tijdelijke aanduiding voor dianummer 4"/>
          <p:cNvSpPr>
            <a:spLocks noGrp="1"/>
          </p:cNvSpPr>
          <p:nvPr>
            <p:ph type="sldNum" sz="quarter" idx="11"/>
          </p:nvPr>
        </p:nvSpPr>
        <p:spPr/>
        <p:txBody>
          <a:bodyPr/>
          <a:lstStyle/>
          <a:p>
            <a:fld id="{63CF23DE-A15B-4B4B-9567-6CF622271482}" type="slidenum">
              <a:rPr lang="nl-NL" smtClean="0"/>
              <a:pPr/>
              <a:t>2</a:t>
            </a:fld>
            <a:endParaRPr lang="nl-NL"/>
          </a:p>
        </p:txBody>
      </p:sp>
      <p:pic>
        <p:nvPicPr>
          <p:cNvPr id="1026" name="Picture 2">
            <a:hlinkClick r:id="rId2"/>
          </p:cNvPr>
          <p:cNvPicPr>
            <a:picLocks noChangeAspect="1" noChangeArrowheads="1"/>
          </p:cNvPicPr>
          <p:nvPr/>
        </p:nvPicPr>
        <p:blipFill>
          <a:blip r:embed="rId3" cstate="print"/>
          <a:srcRect l="14004" r="63937"/>
          <a:stretch>
            <a:fillRect/>
          </a:stretch>
        </p:blipFill>
        <p:spPr bwMode="auto">
          <a:xfrm>
            <a:off x="4139952" y="1772816"/>
            <a:ext cx="3058217" cy="433245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8300" y="1233038"/>
            <a:ext cx="7847038" cy="899817"/>
          </a:xfrm>
        </p:spPr>
        <p:txBody>
          <a:bodyPr>
            <a:normAutofit fontScale="90000"/>
          </a:bodyPr>
          <a:lstStyle/>
          <a:p>
            <a:r>
              <a:rPr lang="en-US" sz="3100" b="1" dirty="0" err="1" smtClean="0">
                <a:solidFill>
                  <a:srgbClr val="3C50E6"/>
                </a:solidFill>
              </a:rPr>
              <a:t>Uitgangspunten</a:t>
            </a:r>
            <a:r>
              <a:rPr lang="en-US" sz="3100" b="1" dirty="0" smtClean="0">
                <a:solidFill>
                  <a:srgbClr val="3C50E6"/>
                </a:solidFill>
              </a:rPr>
              <a:t> </a:t>
            </a:r>
            <a:r>
              <a:rPr lang="en-US" sz="3100" b="1" dirty="0" err="1" smtClean="0">
                <a:solidFill>
                  <a:srgbClr val="3C50E6"/>
                </a:solidFill>
              </a:rPr>
              <a:t>programma</a:t>
            </a:r>
            <a:r>
              <a:rPr lang="en-US" sz="3100" b="1" dirty="0" smtClean="0">
                <a:solidFill>
                  <a:srgbClr val="3C50E6"/>
                </a:solidFill>
              </a:rPr>
              <a:t> </a:t>
            </a:r>
            <a:br>
              <a:rPr lang="en-US" sz="3100" b="1" dirty="0" smtClean="0">
                <a:solidFill>
                  <a:srgbClr val="3C50E6"/>
                </a:solidFill>
              </a:rPr>
            </a:br>
            <a:r>
              <a:rPr lang="en-US" sz="3100" b="1" dirty="0" err="1" smtClean="0">
                <a:solidFill>
                  <a:srgbClr val="3C50E6"/>
                </a:solidFill>
              </a:rPr>
              <a:t>Kansrijke</a:t>
            </a:r>
            <a:r>
              <a:rPr lang="en-US" sz="3100" b="1" dirty="0" smtClean="0">
                <a:solidFill>
                  <a:srgbClr val="3C50E6"/>
                </a:solidFill>
              </a:rPr>
              <a:t> Start</a:t>
            </a:r>
            <a:r>
              <a:rPr lang="en-US" sz="3100" dirty="0" smtClean="0">
                <a:solidFill>
                  <a:srgbClr val="002060"/>
                </a:solidFill>
              </a:rPr>
              <a:t> </a:t>
            </a:r>
            <a:r>
              <a:rPr lang="en-US" dirty="0" smtClean="0"/>
              <a:t/>
            </a:r>
            <a:br>
              <a:rPr lang="en-US" dirty="0" smtClean="0"/>
            </a:br>
            <a:endParaRPr lang="nl-NL" dirty="0"/>
          </a:p>
        </p:txBody>
      </p:sp>
      <p:sp>
        <p:nvSpPr>
          <p:cNvPr id="3" name="Tijdelijke aanduiding voor inhoud 2"/>
          <p:cNvSpPr>
            <a:spLocks noGrp="1"/>
          </p:cNvSpPr>
          <p:nvPr>
            <p:ph idx="1"/>
          </p:nvPr>
        </p:nvSpPr>
        <p:spPr>
          <a:xfrm>
            <a:off x="369858" y="2132856"/>
            <a:ext cx="8018566" cy="3888432"/>
          </a:xfrm>
        </p:spPr>
        <p:txBody>
          <a:bodyPr>
            <a:normAutofit fontScale="92500" lnSpcReduction="20000"/>
          </a:bodyPr>
          <a:lstStyle/>
          <a:p>
            <a:pPr lvl="1">
              <a:buNone/>
            </a:pPr>
            <a:r>
              <a:rPr lang="nl-NL" sz="2000" dirty="0" smtClean="0"/>
              <a:t>Minister Hugo de Jonge:</a:t>
            </a:r>
          </a:p>
          <a:p>
            <a:pPr lvl="1">
              <a:buFont typeface="Verdana" pitchFamily="34" charset="0"/>
              <a:buChar char="•"/>
            </a:pPr>
            <a:r>
              <a:rPr lang="nl-NL" sz="2000" dirty="0" smtClean="0"/>
              <a:t>1</a:t>
            </a:r>
            <a:r>
              <a:rPr lang="nl-NL" sz="2000" baseline="30000" dirty="0" smtClean="0"/>
              <a:t>e</a:t>
            </a:r>
            <a:r>
              <a:rPr lang="nl-NL" sz="2000" dirty="0" smtClean="0"/>
              <a:t> 1000 dagen van kinderen cruciaal voor </a:t>
            </a:r>
          </a:p>
          <a:p>
            <a:pPr lvl="1">
              <a:buNone/>
            </a:pPr>
            <a:r>
              <a:rPr lang="nl-NL" sz="2000" dirty="0" smtClean="0"/>
              <a:t>  goede ontwikkeling.</a:t>
            </a:r>
          </a:p>
          <a:p>
            <a:pPr lvl="1">
              <a:buFont typeface="Verdana" pitchFamily="34" charset="0"/>
              <a:buChar char="•"/>
            </a:pPr>
            <a:r>
              <a:rPr lang="nl-NL" sz="2000" dirty="0" smtClean="0"/>
              <a:t>Samen zorgen dat kinderen een goede start</a:t>
            </a:r>
          </a:p>
          <a:p>
            <a:pPr lvl="1">
              <a:buNone/>
            </a:pPr>
            <a:r>
              <a:rPr lang="nl-NL" sz="2000" dirty="0" smtClean="0"/>
              <a:t>  kunnen maken.</a:t>
            </a:r>
          </a:p>
          <a:p>
            <a:pPr lvl="1">
              <a:buFont typeface="Verdana" pitchFamily="34" charset="0"/>
              <a:buChar char="•"/>
            </a:pPr>
            <a:r>
              <a:rPr lang="nl-NL" sz="2000" dirty="0" smtClean="0"/>
              <a:t>Veel problemen bij ouders door stress (geen inkomen, relatieproblematiek, verslavingsproblematiek, psychiatrische zorg nodig) en leefstijl.</a:t>
            </a:r>
          </a:p>
          <a:p>
            <a:pPr lvl="1">
              <a:buFont typeface="Verdana" pitchFamily="34" charset="0"/>
              <a:buChar char="•"/>
            </a:pPr>
            <a:r>
              <a:rPr lang="en-US" sz="2000" dirty="0" err="1" smtClean="0"/>
              <a:t>Bewust</a:t>
            </a:r>
            <a:r>
              <a:rPr lang="en-US" sz="2000" dirty="0" smtClean="0"/>
              <a:t> </a:t>
            </a:r>
            <a:r>
              <a:rPr lang="en-US" sz="2000" dirty="0" err="1" smtClean="0"/>
              <a:t>kiezen</a:t>
            </a:r>
            <a:r>
              <a:rPr lang="en-US" sz="2000" dirty="0" smtClean="0"/>
              <a:t> voor </a:t>
            </a:r>
            <a:r>
              <a:rPr lang="en-US" sz="2000" dirty="0" err="1" smtClean="0"/>
              <a:t>goede</a:t>
            </a:r>
            <a:r>
              <a:rPr lang="en-US" sz="2000" dirty="0" smtClean="0"/>
              <a:t> </a:t>
            </a:r>
            <a:r>
              <a:rPr lang="en-US" sz="2000" dirty="0" err="1" smtClean="0"/>
              <a:t>zwangerschap</a:t>
            </a:r>
            <a:r>
              <a:rPr lang="en-US" sz="2000" dirty="0" smtClean="0"/>
              <a:t>.</a:t>
            </a:r>
            <a:endParaRPr lang="nl-NL" sz="2000" dirty="0" smtClean="0"/>
          </a:p>
          <a:p>
            <a:pPr lvl="1">
              <a:buFont typeface="Verdana" pitchFamily="34" charset="0"/>
              <a:buChar char="•"/>
            </a:pPr>
            <a:r>
              <a:rPr lang="nl-NL" sz="2000" dirty="0" smtClean="0"/>
              <a:t>Ouders helpen ervoor te zorgen dat hun baby gezond ter wereld komt en gezond kan opgroeien.</a:t>
            </a:r>
          </a:p>
          <a:p>
            <a:pPr lvl="1">
              <a:buFont typeface="Verdana" pitchFamily="34" charset="0"/>
              <a:buChar char="•"/>
            </a:pPr>
            <a:r>
              <a:rPr lang="nl-NL" sz="2000" dirty="0" smtClean="0"/>
              <a:t>Koppelen van medische (verloskundigen, huisartsen, gynaecologen) aan sociale domein waar gemeente voor verantwoordelijk is (JGZ, wijkteams, schuldhulpverlening).</a:t>
            </a:r>
          </a:p>
          <a:p>
            <a:endParaRPr lang="nl-NL" dirty="0"/>
          </a:p>
        </p:txBody>
      </p:sp>
      <p:sp>
        <p:nvSpPr>
          <p:cNvPr id="4" name="Tijdelijke aanduiding voor voettekst 3"/>
          <p:cNvSpPr>
            <a:spLocks noGrp="1"/>
          </p:cNvSpPr>
          <p:nvPr>
            <p:ph type="ftr" sz="quarter" idx="10"/>
          </p:nvPr>
        </p:nvSpPr>
        <p:spPr/>
        <p:txBody>
          <a:bodyPr/>
          <a:lstStyle/>
          <a:p>
            <a:r>
              <a:rPr lang="nl-NL" smtClean="0"/>
              <a:t>Voettekst</a:t>
            </a:r>
            <a:endParaRPr lang="nl-NL"/>
          </a:p>
        </p:txBody>
      </p:sp>
      <p:sp>
        <p:nvSpPr>
          <p:cNvPr id="5" name="Tijdelijke aanduiding voor dianummer 4"/>
          <p:cNvSpPr>
            <a:spLocks noGrp="1"/>
          </p:cNvSpPr>
          <p:nvPr>
            <p:ph type="sldNum" sz="quarter" idx="11"/>
          </p:nvPr>
        </p:nvSpPr>
        <p:spPr/>
        <p:txBody>
          <a:bodyPr/>
          <a:lstStyle/>
          <a:p>
            <a:fld id="{63CF23DE-A15B-4B4B-9567-6CF622271482}" type="slidenum">
              <a:rPr lang="nl-NL" smtClean="0"/>
              <a:pPr/>
              <a:t>3</a:t>
            </a:fld>
            <a:endParaRPr lang="nl-NL"/>
          </a:p>
        </p:txBody>
      </p:sp>
      <p:pic>
        <p:nvPicPr>
          <p:cNvPr id="7" name="Tijdelijke aanduiding voor inhoud 3" descr="cid:f6da22de-a4f4-442c-8d8d-cf91b469d7ed@frd.shsdir.nl">
            <a:hlinkClick r:id="rId2"/>
          </p:cNvPr>
          <p:cNvPicPr>
            <a:picLocks/>
          </p:cNvPicPr>
          <p:nvPr/>
        </p:nvPicPr>
        <p:blipFill>
          <a:blip r:embed="rId3" r:link="rId4" cstate="print"/>
          <a:srcRect t="7317" b="5100"/>
          <a:stretch>
            <a:fillRect/>
          </a:stretch>
        </p:blipFill>
        <p:spPr bwMode="auto">
          <a:xfrm>
            <a:off x="6228184" y="1124744"/>
            <a:ext cx="2736303" cy="21602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800" b="1" dirty="0" smtClean="0">
                <a:solidFill>
                  <a:srgbClr val="3C50E6"/>
                </a:solidFill>
              </a:rPr>
              <a:t>Processtappen</a:t>
            </a:r>
            <a:endParaRPr lang="nl-NL" sz="2800" b="1" dirty="0">
              <a:solidFill>
                <a:srgbClr val="3C50E6"/>
              </a:solidFill>
            </a:endParaRPr>
          </a:p>
        </p:txBody>
      </p:sp>
      <p:sp>
        <p:nvSpPr>
          <p:cNvPr id="3" name="Tijdelijke aanduiding voor inhoud 2"/>
          <p:cNvSpPr>
            <a:spLocks noGrp="1"/>
          </p:cNvSpPr>
          <p:nvPr>
            <p:ph idx="1"/>
          </p:nvPr>
        </p:nvSpPr>
        <p:spPr>
          <a:xfrm>
            <a:off x="369858" y="1798626"/>
            <a:ext cx="8306598" cy="4273580"/>
          </a:xfrm>
        </p:spPr>
        <p:txBody>
          <a:bodyPr>
            <a:normAutofit/>
          </a:bodyPr>
          <a:lstStyle/>
          <a:p>
            <a:pPr lvl="0">
              <a:buFont typeface="Arial" pitchFamily="34" charset="0"/>
              <a:buChar char="•"/>
            </a:pPr>
            <a:r>
              <a:rPr lang="nl-NL" sz="2800" dirty="0" smtClean="0"/>
              <a:t> Start: </a:t>
            </a:r>
            <a:r>
              <a:rPr lang="nl-NL" sz="2800" dirty="0" smtClean="0">
                <a:solidFill>
                  <a:srgbClr val="553DE5"/>
                </a:solidFill>
              </a:rPr>
              <a:t>december 2017 </a:t>
            </a:r>
          </a:p>
          <a:p>
            <a:pPr lvl="0">
              <a:buFont typeface="Arial" pitchFamily="34" charset="0"/>
              <a:buChar char="•"/>
            </a:pPr>
            <a:r>
              <a:rPr lang="nl-NL" sz="2800" dirty="0" smtClean="0"/>
              <a:t> Werkbezoek minister en aankondiging </a:t>
            </a:r>
          </a:p>
          <a:p>
            <a:pPr lvl="0"/>
            <a:r>
              <a:rPr lang="nl-NL" sz="2800" dirty="0" smtClean="0"/>
              <a:t>  programma: </a:t>
            </a:r>
            <a:r>
              <a:rPr lang="nl-NL" sz="2800" dirty="0" smtClean="0">
                <a:solidFill>
                  <a:srgbClr val="553DE5"/>
                </a:solidFill>
              </a:rPr>
              <a:t>7 februari 2018</a:t>
            </a:r>
          </a:p>
          <a:p>
            <a:pPr lvl="0">
              <a:buFont typeface="Arial" pitchFamily="34" charset="0"/>
              <a:buChar char="•"/>
            </a:pPr>
            <a:r>
              <a:rPr lang="nl-NL" sz="2800" dirty="0" smtClean="0"/>
              <a:t> Brainstorm- en werksessies met </a:t>
            </a:r>
          </a:p>
          <a:p>
            <a:pPr lvl="0"/>
            <a:r>
              <a:rPr lang="nl-NL" sz="2800" dirty="0" smtClean="0"/>
              <a:t>  minister en veld: </a:t>
            </a:r>
            <a:r>
              <a:rPr lang="nl-NL" sz="2800" dirty="0" smtClean="0">
                <a:solidFill>
                  <a:srgbClr val="553DE5"/>
                </a:solidFill>
              </a:rPr>
              <a:t>februari – augustus 2018</a:t>
            </a:r>
          </a:p>
          <a:p>
            <a:pPr lvl="0">
              <a:buFont typeface="Arial" pitchFamily="34" charset="0"/>
              <a:buChar char="•"/>
            </a:pPr>
            <a:r>
              <a:rPr lang="nl-NL" sz="2800" dirty="0" smtClean="0"/>
              <a:t> Lancering: </a:t>
            </a:r>
            <a:r>
              <a:rPr lang="nl-NL" sz="2800" dirty="0" smtClean="0">
                <a:solidFill>
                  <a:srgbClr val="553DE5"/>
                </a:solidFill>
              </a:rPr>
              <a:t>12 september 2018</a:t>
            </a:r>
          </a:p>
          <a:p>
            <a:pPr lvl="0">
              <a:buFont typeface="Arial" pitchFamily="34" charset="0"/>
              <a:buChar char="•"/>
            </a:pPr>
            <a:r>
              <a:rPr lang="nl-NL" sz="2800" dirty="0" smtClean="0"/>
              <a:t> Doorlooptijd: </a:t>
            </a:r>
            <a:r>
              <a:rPr lang="nl-NL" sz="2800" dirty="0" smtClean="0">
                <a:solidFill>
                  <a:srgbClr val="553DE5"/>
                </a:solidFill>
              </a:rPr>
              <a:t>9 maanden</a:t>
            </a:r>
          </a:p>
          <a:p>
            <a:pPr lvl="0">
              <a:buFont typeface="Arial" pitchFamily="34" charset="0"/>
              <a:buChar char="•"/>
            </a:pPr>
            <a:r>
              <a:rPr lang="nl-NL" sz="2800" dirty="0" smtClean="0"/>
              <a:t> Uitvoeren programma: </a:t>
            </a:r>
            <a:r>
              <a:rPr lang="nl-NL" sz="2800" dirty="0" smtClean="0">
                <a:solidFill>
                  <a:srgbClr val="553DE5"/>
                </a:solidFill>
              </a:rPr>
              <a:t>2018 - 2021</a:t>
            </a:r>
          </a:p>
          <a:p>
            <a:endParaRPr lang="nl-NL" dirty="0"/>
          </a:p>
        </p:txBody>
      </p:sp>
      <p:sp>
        <p:nvSpPr>
          <p:cNvPr id="4" name="Tijdelijke aanduiding voor voettekst 3"/>
          <p:cNvSpPr>
            <a:spLocks noGrp="1"/>
          </p:cNvSpPr>
          <p:nvPr>
            <p:ph type="ftr" sz="quarter" idx="10"/>
          </p:nvPr>
        </p:nvSpPr>
        <p:spPr/>
        <p:txBody>
          <a:bodyPr/>
          <a:lstStyle/>
          <a:p>
            <a:r>
              <a:rPr lang="nl-NL" smtClean="0"/>
              <a:t>Voettekst</a:t>
            </a:r>
            <a:endParaRPr lang="nl-NL"/>
          </a:p>
        </p:txBody>
      </p:sp>
      <p:sp>
        <p:nvSpPr>
          <p:cNvPr id="5" name="Tijdelijke aanduiding voor dianummer 4"/>
          <p:cNvSpPr>
            <a:spLocks noGrp="1"/>
          </p:cNvSpPr>
          <p:nvPr>
            <p:ph type="sldNum" sz="quarter" idx="11"/>
          </p:nvPr>
        </p:nvSpPr>
        <p:spPr/>
        <p:txBody>
          <a:bodyPr/>
          <a:lstStyle/>
          <a:p>
            <a:fld id="{63CF23DE-A15B-4B4B-9567-6CF622271482}" type="slidenum">
              <a:rPr lang="nl-NL" smtClean="0"/>
              <a:pPr/>
              <a:t>4</a:t>
            </a:fld>
            <a:endParaRPr lang="nl-NL"/>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8300" y="1233038"/>
            <a:ext cx="7847038" cy="899817"/>
          </a:xfrm>
        </p:spPr>
        <p:txBody>
          <a:bodyPr>
            <a:normAutofit/>
          </a:bodyPr>
          <a:lstStyle/>
          <a:p>
            <a:r>
              <a:rPr lang="nl-NL" sz="2800" b="1" dirty="0" smtClean="0">
                <a:solidFill>
                  <a:srgbClr val="3C50E6"/>
                </a:solidFill>
              </a:rPr>
              <a:t>Doel:</a:t>
            </a:r>
            <a:endParaRPr lang="nl-NL" sz="2800" b="1" dirty="0">
              <a:solidFill>
                <a:srgbClr val="3C50E6"/>
              </a:solidFill>
            </a:endParaRPr>
          </a:p>
        </p:txBody>
      </p:sp>
      <p:sp>
        <p:nvSpPr>
          <p:cNvPr id="3" name="Tijdelijke aanduiding voor inhoud 2"/>
          <p:cNvSpPr>
            <a:spLocks noGrp="1"/>
          </p:cNvSpPr>
          <p:nvPr>
            <p:ph idx="1"/>
          </p:nvPr>
        </p:nvSpPr>
        <p:spPr>
          <a:xfrm>
            <a:off x="369858" y="1700808"/>
            <a:ext cx="7858180" cy="4536504"/>
          </a:xfrm>
        </p:spPr>
        <p:txBody>
          <a:bodyPr>
            <a:normAutofit fontScale="85000" lnSpcReduction="20000"/>
          </a:bodyPr>
          <a:lstStyle/>
          <a:p>
            <a:pPr marL="342900" lvl="0" indent="-342900">
              <a:lnSpc>
                <a:spcPct val="110000"/>
              </a:lnSpc>
            </a:pPr>
            <a:r>
              <a:rPr lang="nl-NL" sz="2600" dirty="0" smtClean="0">
                <a:solidFill>
                  <a:srgbClr val="002060"/>
                </a:solidFill>
              </a:rPr>
              <a:t>Meer kinderen een kansrijke start geven</a:t>
            </a:r>
          </a:p>
          <a:p>
            <a:pPr marL="342900" lvl="0" indent="-342900">
              <a:lnSpc>
                <a:spcPct val="110000"/>
              </a:lnSpc>
              <a:buFont typeface="+mj-lt"/>
              <a:buAutoNum type="arabicPeriod"/>
            </a:pPr>
            <a:endParaRPr lang="nl-NL" sz="2400" b="1" dirty="0" smtClean="0">
              <a:solidFill>
                <a:srgbClr val="002060"/>
              </a:solidFill>
            </a:endParaRPr>
          </a:p>
          <a:p>
            <a:pPr marL="342900" lvl="0" indent="-342900">
              <a:lnSpc>
                <a:spcPct val="110000"/>
              </a:lnSpc>
            </a:pPr>
            <a:r>
              <a:rPr lang="nl-NL" sz="2300" b="1" dirty="0" smtClean="0">
                <a:solidFill>
                  <a:srgbClr val="553DE5"/>
                </a:solidFill>
              </a:rPr>
              <a:t>Subdoelen:</a:t>
            </a:r>
          </a:p>
          <a:p>
            <a:pPr lvl="0">
              <a:buFont typeface="Verdana" pitchFamily="34" charset="0"/>
              <a:buChar char="●"/>
            </a:pPr>
            <a:r>
              <a:rPr lang="nl-NL" sz="2400" dirty="0" smtClean="0"/>
              <a:t> Meer kwetsbare ouders goed voorbereid met hun zwangerschap starten</a:t>
            </a:r>
          </a:p>
          <a:p>
            <a:pPr lvl="0">
              <a:buFont typeface="Verdana" pitchFamily="34" charset="0"/>
              <a:buChar char="●"/>
            </a:pPr>
            <a:r>
              <a:rPr lang="nl-NL" sz="2400" dirty="0" smtClean="0"/>
              <a:t> Minder ongeplande en onbedoelde zwangerschappen in kwetsbare gezinnen voorkomen. </a:t>
            </a:r>
          </a:p>
          <a:p>
            <a:pPr lvl="0">
              <a:buFont typeface="Verdana" pitchFamily="34" charset="0"/>
              <a:buChar char="●"/>
            </a:pPr>
            <a:r>
              <a:rPr lang="nl-NL" sz="2400" dirty="0" smtClean="0"/>
              <a:t> Beter problemen (ook niet-medische) worden gesignaleerd bij (aanstaande) kwetsbare gezinnen.</a:t>
            </a:r>
          </a:p>
          <a:p>
            <a:pPr lvl="0">
              <a:buFont typeface="Verdana" pitchFamily="34" charset="0"/>
              <a:buChar char="●"/>
            </a:pPr>
            <a:r>
              <a:rPr lang="nl-NL" sz="2400" dirty="0" smtClean="0"/>
              <a:t> Meer aanstaande kwetsbare ouders eerder de juiste hulp krijgen.</a:t>
            </a:r>
          </a:p>
          <a:p>
            <a:pPr lvl="0">
              <a:buFont typeface="Verdana" pitchFamily="34" charset="0"/>
              <a:buChar char="●"/>
            </a:pPr>
            <a:r>
              <a:rPr lang="nl-NL" sz="2400" dirty="0" smtClean="0"/>
              <a:t> Meer kwetsbare ouders toegerust zijn voor het ouderschap en de opvoeding. </a:t>
            </a:r>
          </a:p>
          <a:p>
            <a:pPr lvl="0">
              <a:buFont typeface="Verdana" pitchFamily="34" charset="0"/>
              <a:buChar char="●"/>
            </a:pPr>
            <a:r>
              <a:rPr lang="nl-NL" sz="2400" dirty="0" smtClean="0"/>
              <a:t> Minder baby’s en jonge kinderen uit huis of onder toezicht worden geplaatst.</a:t>
            </a:r>
          </a:p>
          <a:p>
            <a:pPr marL="342900" lvl="0" indent="-342900">
              <a:lnSpc>
                <a:spcPct val="110000"/>
              </a:lnSpc>
            </a:pPr>
            <a:endParaRPr lang="nl-NL" sz="2300" dirty="0" smtClean="0"/>
          </a:p>
          <a:p>
            <a:pPr marL="384588" lvl="1" indent="-457200">
              <a:buFont typeface="Wingdings" pitchFamily="2" charset="2"/>
              <a:buChar char="Ø"/>
            </a:pPr>
            <a:endParaRPr lang="nl-NL" sz="2200" b="1" dirty="0" smtClean="0">
              <a:solidFill>
                <a:srgbClr val="002060"/>
              </a:solidFill>
            </a:endParaRPr>
          </a:p>
          <a:p>
            <a:pPr marL="486900" lvl="2" indent="-342900">
              <a:lnSpc>
                <a:spcPct val="110000"/>
              </a:lnSpc>
              <a:buNone/>
            </a:pPr>
            <a:endParaRPr lang="nl-NL" sz="2200" dirty="0" smtClean="0"/>
          </a:p>
        </p:txBody>
      </p:sp>
      <p:sp>
        <p:nvSpPr>
          <p:cNvPr id="4" name="Tijdelijke aanduiding voor voettekst 3"/>
          <p:cNvSpPr>
            <a:spLocks noGrp="1"/>
          </p:cNvSpPr>
          <p:nvPr>
            <p:ph type="ftr" sz="quarter" idx="10"/>
          </p:nvPr>
        </p:nvSpPr>
        <p:spPr/>
        <p:txBody>
          <a:bodyPr/>
          <a:lstStyle/>
          <a:p>
            <a:r>
              <a:rPr lang="nl-NL" smtClean="0"/>
              <a:t>Voettekst</a:t>
            </a:r>
            <a:endParaRPr lang="nl-NL"/>
          </a:p>
        </p:txBody>
      </p:sp>
      <p:sp>
        <p:nvSpPr>
          <p:cNvPr id="5" name="Tijdelijke aanduiding voor dianummer 4"/>
          <p:cNvSpPr>
            <a:spLocks noGrp="1"/>
          </p:cNvSpPr>
          <p:nvPr>
            <p:ph type="sldNum" sz="quarter" idx="11"/>
          </p:nvPr>
        </p:nvSpPr>
        <p:spPr/>
        <p:txBody>
          <a:bodyPr/>
          <a:lstStyle/>
          <a:p>
            <a:fld id="{63CF23DE-A15B-4B4B-9567-6CF622271482}" type="slidenum">
              <a:rPr lang="nl-NL" smtClean="0"/>
              <a:pPr/>
              <a:t>5</a:t>
            </a:fld>
            <a:endParaRPr lang="nl-NL"/>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2800" b="1" dirty="0" err="1" smtClean="0">
                <a:solidFill>
                  <a:srgbClr val="3C50E6"/>
                </a:solidFill>
              </a:rPr>
              <a:t>Actielijnen</a:t>
            </a:r>
            <a:endParaRPr lang="nl-NL" sz="2800" b="1" dirty="0">
              <a:solidFill>
                <a:srgbClr val="3C50E6"/>
              </a:solidFill>
            </a:endParaRPr>
          </a:p>
        </p:txBody>
      </p:sp>
      <p:sp>
        <p:nvSpPr>
          <p:cNvPr id="3" name="Tijdelijke aanduiding voor inhoud 2"/>
          <p:cNvSpPr>
            <a:spLocks noGrp="1"/>
          </p:cNvSpPr>
          <p:nvPr>
            <p:ph idx="1"/>
          </p:nvPr>
        </p:nvSpPr>
        <p:spPr>
          <a:xfrm>
            <a:off x="369858" y="1798626"/>
            <a:ext cx="8018566" cy="4273580"/>
          </a:xfrm>
        </p:spPr>
        <p:txBody>
          <a:bodyPr>
            <a:normAutofit fontScale="77500" lnSpcReduction="20000"/>
          </a:bodyPr>
          <a:lstStyle/>
          <a:p>
            <a:endParaRPr lang="nl-NL" b="1" dirty="0" smtClean="0"/>
          </a:p>
          <a:p>
            <a:pPr marL="342900" lvl="0" indent="-342900">
              <a:lnSpc>
                <a:spcPct val="110000"/>
              </a:lnSpc>
              <a:buFont typeface="+mj-lt"/>
              <a:buAutoNum type="arabicPeriod"/>
            </a:pPr>
            <a:r>
              <a:rPr lang="nl-NL" sz="2200" b="1" dirty="0" smtClean="0">
                <a:solidFill>
                  <a:srgbClr val="002060"/>
                </a:solidFill>
              </a:rPr>
              <a:t>Voor de zwangerschap</a:t>
            </a:r>
          </a:p>
          <a:p>
            <a:pPr marL="486900" lvl="2" indent="-342900">
              <a:lnSpc>
                <a:spcPct val="110000"/>
              </a:lnSpc>
              <a:buNone/>
            </a:pPr>
            <a:r>
              <a:rPr lang="nl-NL" sz="2200" dirty="0" smtClean="0"/>
              <a:t>1.1 Kwetsbare ouders met een kinderwens ondersteunen</a:t>
            </a:r>
          </a:p>
          <a:p>
            <a:pPr marL="486900" lvl="2" indent="-342900">
              <a:lnSpc>
                <a:spcPct val="110000"/>
              </a:lnSpc>
              <a:buNone/>
            </a:pPr>
            <a:r>
              <a:rPr lang="nl-NL" sz="2200" dirty="0" smtClean="0"/>
              <a:t>1.2 Nu niet zwanger landelijk beschikbaar</a:t>
            </a:r>
          </a:p>
          <a:p>
            <a:pPr marL="486900" lvl="2" indent="-342900">
              <a:lnSpc>
                <a:spcPct val="110000"/>
              </a:lnSpc>
              <a:buNone/>
            </a:pPr>
            <a:endParaRPr lang="nl-NL" sz="2200" dirty="0" smtClean="0"/>
          </a:p>
          <a:p>
            <a:pPr marL="342900" lvl="0" indent="-342900">
              <a:lnSpc>
                <a:spcPct val="110000"/>
              </a:lnSpc>
              <a:buFont typeface="+mj-lt"/>
              <a:buAutoNum type="arabicPeriod"/>
            </a:pPr>
            <a:r>
              <a:rPr lang="nl-NL" sz="2200" b="1" dirty="0" smtClean="0">
                <a:solidFill>
                  <a:srgbClr val="002060"/>
                </a:solidFill>
              </a:rPr>
              <a:t>Tijdens de zwangerschap</a:t>
            </a:r>
          </a:p>
          <a:p>
            <a:pPr marL="486900" lvl="2" indent="-342900">
              <a:lnSpc>
                <a:spcPct val="110000"/>
              </a:lnSpc>
              <a:buNone/>
            </a:pPr>
            <a:r>
              <a:rPr lang="nl-NL" sz="2200" dirty="0" smtClean="0"/>
              <a:t>2.1 Scherper in beeld krijgen van kwetsbare gezinnen</a:t>
            </a:r>
          </a:p>
          <a:p>
            <a:pPr marL="486900" lvl="2" indent="-342900">
              <a:lnSpc>
                <a:spcPct val="110000"/>
              </a:lnSpc>
              <a:buNone/>
            </a:pPr>
            <a:r>
              <a:rPr lang="nl-NL" sz="2200" dirty="0" smtClean="0"/>
              <a:t>2.2 Sneller hulp aan kwetsbare gezinnen</a:t>
            </a:r>
          </a:p>
          <a:p>
            <a:pPr marL="486900" lvl="2" indent="-342900">
              <a:lnSpc>
                <a:spcPct val="110000"/>
              </a:lnSpc>
              <a:buNone/>
            </a:pPr>
            <a:r>
              <a:rPr lang="nl-NL" sz="2200" dirty="0" smtClean="0"/>
              <a:t>2.3 Routekaarten/zorgpaden voor professionals</a:t>
            </a:r>
          </a:p>
          <a:p>
            <a:pPr marL="486900" lvl="2" indent="-342900">
              <a:lnSpc>
                <a:spcPct val="110000"/>
              </a:lnSpc>
              <a:buNone/>
            </a:pPr>
            <a:endParaRPr lang="nl-NL" sz="2200" dirty="0" smtClean="0"/>
          </a:p>
          <a:p>
            <a:pPr marL="342900" lvl="0" indent="-342900">
              <a:lnSpc>
                <a:spcPct val="110000"/>
              </a:lnSpc>
              <a:buFont typeface="+mj-lt"/>
              <a:buAutoNum type="arabicPeriod"/>
            </a:pPr>
            <a:r>
              <a:rPr lang="nl-NL" sz="2200" b="1" dirty="0" smtClean="0">
                <a:solidFill>
                  <a:srgbClr val="002060"/>
                </a:solidFill>
              </a:rPr>
              <a:t>Na de geboorte</a:t>
            </a:r>
          </a:p>
          <a:p>
            <a:pPr marL="486900" lvl="2" indent="-342900">
              <a:lnSpc>
                <a:spcPct val="110000"/>
              </a:lnSpc>
              <a:buNone/>
            </a:pPr>
            <a:r>
              <a:rPr lang="nl-NL" sz="2200" dirty="0" smtClean="0"/>
              <a:t>3.1 Flexibele inzet contactmomenten jeugdgezondheidszorg</a:t>
            </a:r>
          </a:p>
          <a:p>
            <a:pPr marL="486900" lvl="2" indent="-342900">
              <a:lnSpc>
                <a:spcPct val="110000"/>
              </a:lnSpc>
              <a:buNone/>
            </a:pPr>
            <a:r>
              <a:rPr lang="nl-NL" sz="2200" dirty="0" smtClean="0"/>
              <a:t>3.2 Laagdrempelige opvoedingsondersteuning voor kwetsbare ouders</a:t>
            </a:r>
          </a:p>
          <a:p>
            <a:pPr marL="486900" lvl="2" indent="-342900">
              <a:lnSpc>
                <a:spcPct val="110000"/>
              </a:lnSpc>
              <a:buNone/>
            </a:pPr>
            <a:r>
              <a:rPr lang="nl-NL" sz="2200" dirty="0" smtClean="0"/>
              <a:t>3.3 Zeer jonge kwetsbare ouders ondersteunen</a:t>
            </a:r>
          </a:p>
        </p:txBody>
      </p:sp>
      <p:sp>
        <p:nvSpPr>
          <p:cNvPr id="4" name="Tijdelijke aanduiding voor voettekst 3"/>
          <p:cNvSpPr>
            <a:spLocks noGrp="1"/>
          </p:cNvSpPr>
          <p:nvPr>
            <p:ph type="ftr" sz="quarter" idx="10"/>
          </p:nvPr>
        </p:nvSpPr>
        <p:spPr/>
        <p:txBody>
          <a:bodyPr/>
          <a:lstStyle/>
          <a:p>
            <a:r>
              <a:rPr lang="nl-NL" smtClean="0"/>
              <a:t>Voettekst</a:t>
            </a:r>
            <a:endParaRPr lang="nl-NL"/>
          </a:p>
        </p:txBody>
      </p:sp>
      <p:sp>
        <p:nvSpPr>
          <p:cNvPr id="5" name="Tijdelijke aanduiding voor dianummer 4"/>
          <p:cNvSpPr>
            <a:spLocks noGrp="1"/>
          </p:cNvSpPr>
          <p:nvPr>
            <p:ph type="sldNum" sz="quarter" idx="11"/>
          </p:nvPr>
        </p:nvSpPr>
        <p:spPr/>
        <p:txBody>
          <a:bodyPr/>
          <a:lstStyle/>
          <a:p>
            <a:fld id="{63CF23DE-A15B-4B4B-9567-6CF622271482}" type="slidenum">
              <a:rPr lang="nl-NL" smtClean="0"/>
              <a:pPr/>
              <a:t>6</a:t>
            </a:fld>
            <a:endParaRPr lang="nl-NL"/>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rgbClr val="553DE5"/>
                </a:solidFill>
              </a:rPr>
              <a:t>Belangrijkste maatregelen</a:t>
            </a:r>
            <a:endParaRPr lang="nl-NL" b="1" dirty="0">
              <a:solidFill>
                <a:srgbClr val="553DE5"/>
              </a:solidFill>
            </a:endParaRPr>
          </a:p>
        </p:txBody>
      </p:sp>
      <p:sp>
        <p:nvSpPr>
          <p:cNvPr id="3" name="Tijdelijke aanduiding voor inhoud 2"/>
          <p:cNvSpPr>
            <a:spLocks noGrp="1"/>
          </p:cNvSpPr>
          <p:nvPr>
            <p:ph idx="1"/>
          </p:nvPr>
        </p:nvSpPr>
        <p:spPr/>
        <p:txBody>
          <a:bodyPr>
            <a:normAutofit fontScale="92500"/>
          </a:bodyPr>
          <a:lstStyle/>
          <a:p>
            <a:pPr lvl="0">
              <a:buFont typeface="Verdana" pitchFamily="34" charset="0"/>
              <a:buChar char="●"/>
            </a:pPr>
            <a:r>
              <a:rPr lang="nl-NL" dirty="0" smtClean="0"/>
              <a:t> Kinderwensen beter bespreekbaar maken </a:t>
            </a:r>
          </a:p>
          <a:p>
            <a:pPr lvl="0"/>
            <a:r>
              <a:rPr lang="nl-NL" dirty="0" smtClean="0"/>
              <a:t>   (experimenten, trainingen, leerkringen);</a:t>
            </a:r>
          </a:p>
          <a:p>
            <a:pPr lvl="0">
              <a:buFont typeface="Verdana" pitchFamily="34" charset="0"/>
              <a:buChar char="●"/>
            </a:pPr>
            <a:r>
              <a:rPr lang="nl-NL" dirty="0" smtClean="0"/>
              <a:t> Nu Niet Zwanger landelijk beschikbaar maken;</a:t>
            </a:r>
          </a:p>
          <a:p>
            <a:pPr lvl="0">
              <a:buFont typeface="Verdana" pitchFamily="34" charset="0"/>
              <a:buChar char="●"/>
            </a:pPr>
            <a:r>
              <a:rPr lang="nl-NL" dirty="0" smtClean="0"/>
              <a:t> Brede signaleringsinstrumenten beschikbaar maken;</a:t>
            </a:r>
          </a:p>
          <a:p>
            <a:pPr lvl="0">
              <a:buFont typeface="Verdana" pitchFamily="34" charset="0"/>
              <a:buChar char="●"/>
            </a:pPr>
            <a:r>
              <a:rPr lang="nl-NL" dirty="0" smtClean="0"/>
              <a:t> Risicozwangerschappen melden bij JGZ of wijkteam;</a:t>
            </a:r>
          </a:p>
          <a:p>
            <a:pPr lvl="0">
              <a:buFont typeface="Verdana" pitchFamily="34" charset="0"/>
              <a:buChar char="●"/>
            </a:pPr>
            <a:r>
              <a:rPr lang="nl-NL" dirty="0" smtClean="0"/>
              <a:t> Wet publieke gezondheid aanpassen zodat de JGZ al </a:t>
            </a:r>
          </a:p>
          <a:p>
            <a:pPr lvl="0"/>
            <a:r>
              <a:rPr lang="nl-NL" i="1" dirty="0" smtClean="0"/>
              <a:t>   voor</a:t>
            </a:r>
            <a:r>
              <a:rPr lang="nl-NL" dirty="0" smtClean="0"/>
              <a:t> de geboorte kwetsbare ouders ondersteunt via </a:t>
            </a:r>
          </a:p>
          <a:p>
            <a:pPr lvl="0"/>
            <a:r>
              <a:rPr lang="nl-NL" dirty="0" smtClean="0"/>
              <a:t>   een prenataal huisbezoek;</a:t>
            </a:r>
          </a:p>
          <a:p>
            <a:pPr lvl="0">
              <a:buFont typeface="Verdana" pitchFamily="34" charset="0"/>
              <a:buChar char="●"/>
            </a:pPr>
            <a:r>
              <a:rPr lang="nl-NL" dirty="0" smtClean="0"/>
              <a:t> Lokale coalities maken ketenafspraken met partijen </a:t>
            </a:r>
          </a:p>
          <a:p>
            <a:pPr lvl="0"/>
            <a:r>
              <a:rPr lang="nl-NL" dirty="0" smtClean="0"/>
              <a:t>   in geboortezorg en JGZ over goede samenwerking </a:t>
            </a:r>
          </a:p>
          <a:p>
            <a:pPr lvl="0"/>
            <a:r>
              <a:rPr lang="nl-NL" dirty="0" smtClean="0"/>
              <a:t>   (bv deelname JGZ in </a:t>
            </a:r>
            <a:r>
              <a:rPr lang="nl-NL" dirty="0" err="1" smtClean="0"/>
              <a:t>VSV’s</a:t>
            </a:r>
            <a:r>
              <a:rPr lang="nl-NL" dirty="0" smtClean="0"/>
              <a:t> of vormen van multidisciplinaire teams); </a:t>
            </a:r>
          </a:p>
          <a:p>
            <a:pPr lvl="0">
              <a:buFont typeface="Verdana" pitchFamily="34" charset="0"/>
              <a:buChar char="●"/>
            </a:pPr>
            <a:r>
              <a:rPr lang="nl-NL" dirty="0" smtClean="0"/>
              <a:t> Lokale (of regionale) coalities bouwen die stevige afspraken </a:t>
            </a:r>
          </a:p>
          <a:p>
            <a:pPr lvl="0"/>
            <a:r>
              <a:rPr lang="nl-NL" dirty="0" smtClean="0"/>
              <a:t>   maken voor samenhangende aanpak rondom eerste 1000 dagen. </a:t>
            </a:r>
          </a:p>
          <a:p>
            <a:endParaRPr lang="nl-NL" dirty="0"/>
          </a:p>
        </p:txBody>
      </p:sp>
      <p:sp>
        <p:nvSpPr>
          <p:cNvPr id="4" name="Tijdelijke aanduiding voor voettekst 3"/>
          <p:cNvSpPr>
            <a:spLocks noGrp="1"/>
          </p:cNvSpPr>
          <p:nvPr>
            <p:ph type="ftr" sz="quarter" idx="10"/>
          </p:nvPr>
        </p:nvSpPr>
        <p:spPr/>
        <p:txBody>
          <a:bodyPr/>
          <a:lstStyle/>
          <a:p>
            <a:r>
              <a:rPr lang="nl-NL" smtClean="0"/>
              <a:t>Voettekst</a:t>
            </a:r>
            <a:endParaRPr lang="nl-NL"/>
          </a:p>
        </p:txBody>
      </p:sp>
      <p:sp>
        <p:nvSpPr>
          <p:cNvPr id="5" name="Tijdelijke aanduiding voor dianummer 4"/>
          <p:cNvSpPr>
            <a:spLocks noGrp="1"/>
          </p:cNvSpPr>
          <p:nvPr>
            <p:ph type="sldNum" sz="quarter" idx="11"/>
          </p:nvPr>
        </p:nvSpPr>
        <p:spPr/>
        <p:txBody>
          <a:bodyPr/>
          <a:lstStyle/>
          <a:p>
            <a:fld id="{63CF23DE-A15B-4B4B-9567-6CF622271482}" type="slidenum">
              <a:rPr lang="nl-NL" smtClean="0"/>
              <a:pPr/>
              <a:t>7</a:t>
            </a:fld>
            <a:endParaRPr lang="nl-NL"/>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8300" y="1233038"/>
            <a:ext cx="7847038" cy="611786"/>
          </a:xfrm>
        </p:spPr>
        <p:txBody>
          <a:bodyPr>
            <a:normAutofit fontScale="90000"/>
          </a:bodyPr>
          <a:lstStyle/>
          <a:p>
            <a:r>
              <a:rPr lang="nl-NL" sz="3100" b="1" dirty="0" smtClean="0">
                <a:solidFill>
                  <a:srgbClr val="3C50E6"/>
                </a:solidFill>
              </a:rPr>
              <a:t>Flankerende acties</a:t>
            </a:r>
            <a:r>
              <a:rPr lang="nl-NL" sz="2000" b="1" dirty="0" smtClean="0"/>
              <a:t/>
            </a:r>
            <a:br>
              <a:rPr lang="nl-NL" sz="2000" b="1" dirty="0" smtClean="0"/>
            </a:br>
            <a:endParaRPr lang="nl-NL" sz="2200" b="1" dirty="0"/>
          </a:p>
        </p:txBody>
      </p:sp>
      <p:sp>
        <p:nvSpPr>
          <p:cNvPr id="3" name="Tijdelijke aanduiding voor inhoud 2"/>
          <p:cNvSpPr>
            <a:spLocks noGrp="1"/>
          </p:cNvSpPr>
          <p:nvPr>
            <p:ph idx="1"/>
          </p:nvPr>
        </p:nvSpPr>
        <p:spPr>
          <a:xfrm>
            <a:off x="369858" y="1772816"/>
            <a:ext cx="7858180" cy="4536504"/>
          </a:xfrm>
        </p:spPr>
        <p:txBody>
          <a:bodyPr>
            <a:normAutofit fontScale="47500" lnSpcReduction="20000"/>
          </a:bodyPr>
          <a:lstStyle/>
          <a:p>
            <a:pPr marL="514350" indent="-514350"/>
            <a:r>
              <a:rPr lang="nl-NL" sz="2900" b="1" dirty="0" smtClean="0"/>
              <a:t>1. </a:t>
            </a:r>
            <a:r>
              <a:rPr lang="nl-NL" sz="3300" b="1" dirty="0" smtClean="0"/>
              <a:t>Lokale coalities bouwen</a:t>
            </a:r>
          </a:p>
          <a:p>
            <a:pPr marL="514350" indent="-514350"/>
            <a:r>
              <a:rPr lang="nl-NL" sz="3300" dirty="0" smtClean="0"/>
              <a:t>     - Via coalities op lokaal en regionaal niveau wordt een aanpak neergezet om kwetsbare gezinnen te bereiken en tijdig te begeleiden. </a:t>
            </a:r>
          </a:p>
          <a:p>
            <a:pPr marL="514350" indent="-514350"/>
            <a:r>
              <a:rPr lang="nl-NL" sz="3300" b="1" dirty="0" smtClean="0"/>
              <a:t>2. Cijfers voor gemeenten</a:t>
            </a:r>
          </a:p>
          <a:p>
            <a:pPr marL="514350" indent="-514350"/>
            <a:r>
              <a:rPr lang="nl-NL" sz="3300" dirty="0" smtClean="0"/>
              <a:t>     - Perinatale atlas met kerncijfers over gezondheid rondom geboorte op zowel lokaal/regionaal als op landelijk niveau. </a:t>
            </a:r>
          </a:p>
          <a:p>
            <a:pPr marL="514350" indent="-514350"/>
            <a:r>
              <a:rPr lang="nl-NL" sz="3300" dirty="0" smtClean="0"/>
              <a:t>     - Kwetsbaarheidatlas die kwetsbaarheid van potentiële ouders in gemeenten analyseert en visualiseert via lokale plattegronden.</a:t>
            </a:r>
          </a:p>
          <a:p>
            <a:pPr marL="514350" indent="-514350"/>
            <a:r>
              <a:rPr lang="nl-NL" sz="3300" b="1" dirty="0" smtClean="0"/>
              <a:t>3. Menukaart</a:t>
            </a:r>
          </a:p>
          <a:p>
            <a:pPr marL="514350" indent="-514350"/>
            <a:r>
              <a:rPr lang="nl-NL" sz="3300" dirty="0" smtClean="0"/>
              <a:t>     - Menukaart voor gemeenten met beschikbare interventies, zodat zij op basis van hun cijfers de juiste keuzen maken bij hun lokale aanpak.</a:t>
            </a:r>
          </a:p>
          <a:p>
            <a:pPr marL="514350" indent="-514350"/>
            <a:r>
              <a:rPr lang="nl-NL" sz="3300" b="1" dirty="0" smtClean="0"/>
              <a:t>4. Communicatie</a:t>
            </a:r>
          </a:p>
          <a:p>
            <a:pPr marL="514350" indent="-514350"/>
            <a:r>
              <a:rPr lang="nl-NL" sz="3300" dirty="0" smtClean="0"/>
              <a:t>     - Meerjarige landelijke campagne om ouders, professionals en gemeenten meer bewust te maken van het belang van de 1</a:t>
            </a:r>
            <a:r>
              <a:rPr lang="nl-NL" sz="3300" baseline="30000" dirty="0" smtClean="0"/>
              <a:t>e</a:t>
            </a:r>
            <a:r>
              <a:rPr lang="nl-NL" sz="3300" dirty="0" smtClean="0"/>
              <a:t> 1000 dagen voor kwetsbare kinderen.</a:t>
            </a:r>
          </a:p>
          <a:p>
            <a:pPr marL="514350" indent="-514350"/>
            <a:r>
              <a:rPr lang="nl-NL" sz="3300" b="1" dirty="0" smtClean="0"/>
              <a:t>5. Kennis</a:t>
            </a:r>
          </a:p>
          <a:p>
            <a:pPr marL="514350" indent="-514350"/>
            <a:r>
              <a:rPr lang="nl-NL" sz="3300" dirty="0" smtClean="0"/>
              <a:t>     - Ondersteunend kennisprogramma voor professionals (kennis bundelen, aanvullen en toegankelijk maken voor professionals).</a:t>
            </a:r>
          </a:p>
          <a:p>
            <a:pPr marL="342900" indent="-342900"/>
            <a:endParaRPr lang="nl-NL" sz="2000" dirty="0"/>
          </a:p>
        </p:txBody>
      </p:sp>
      <p:sp>
        <p:nvSpPr>
          <p:cNvPr id="4" name="Tijdelijke aanduiding voor voettekst 3"/>
          <p:cNvSpPr>
            <a:spLocks noGrp="1"/>
          </p:cNvSpPr>
          <p:nvPr>
            <p:ph type="ftr" sz="quarter" idx="10"/>
          </p:nvPr>
        </p:nvSpPr>
        <p:spPr/>
        <p:txBody>
          <a:bodyPr/>
          <a:lstStyle/>
          <a:p>
            <a:r>
              <a:rPr lang="nl-NL" smtClean="0"/>
              <a:t>Voettekst</a:t>
            </a:r>
            <a:endParaRPr lang="nl-NL"/>
          </a:p>
        </p:txBody>
      </p:sp>
      <p:sp>
        <p:nvSpPr>
          <p:cNvPr id="5" name="Tijdelijke aanduiding voor dianummer 4"/>
          <p:cNvSpPr>
            <a:spLocks noGrp="1"/>
          </p:cNvSpPr>
          <p:nvPr>
            <p:ph type="sldNum" sz="quarter" idx="11"/>
          </p:nvPr>
        </p:nvSpPr>
        <p:spPr/>
        <p:txBody>
          <a:bodyPr/>
          <a:lstStyle/>
          <a:p>
            <a:fld id="{63CF23DE-A15B-4B4B-9567-6CF622271482}" type="slidenum">
              <a:rPr lang="nl-NL" smtClean="0"/>
              <a:pPr/>
              <a:t>8</a:t>
            </a:fld>
            <a:endParaRPr lang="nl-NL"/>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8300" y="1233038"/>
            <a:ext cx="7847038" cy="1043834"/>
          </a:xfrm>
        </p:spPr>
        <p:txBody>
          <a:bodyPr>
            <a:normAutofit fontScale="90000"/>
          </a:bodyPr>
          <a:lstStyle/>
          <a:p>
            <a:r>
              <a:rPr lang="nl-NL" sz="3100" b="1" dirty="0" smtClean="0">
                <a:solidFill>
                  <a:srgbClr val="3C50E6"/>
                </a:solidFill>
              </a:rPr>
              <a:t>Actielijn 1.1: Kwetsbare ouders met kinderwens ondersteunen</a:t>
            </a:r>
            <a:br>
              <a:rPr lang="nl-NL" sz="3100" b="1" dirty="0" smtClean="0">
                <a:solidFill>
                  <a:srgbClr val="3C50E6"/>
                </a:solidFill>
              </a:rPr>
            </a:br>
            <a:r>
              <a:rPr lang="nl-NL" dirty="0" smtClean="0">
                <a:solidFill>
                  <a:srgbClr val="3C50E6"/>
                </a:solidFill>
              </a:rPr>
              <a:t/>
            </a:r>
            <a:br>
              <a:rPr lang="nl-NL" dirty="0" smtClean="0">
                <a:solidFill>
                  <a:srgbClr val="3C50E6"/>
                </a:solidFill>
              </a:rPr>
            </a:br>
            <a:endParaRPr lang="nl-NL" b="1" dirty="0">
              <a:solidFill>
                <a:srgbClr val="3C50E6"/>
              </a:solidFill>
            </a:endParaRPr>
          </a:p>
        </p:txBody>
      </p:sp>
      <p:sp>
        <p:nvSpPr>
          <p:cNvPr id="3" name="Tijdelijke aanduiding voor inhoud 2"/>
          <p:cNvSpPr>
            <a:spLocks noGrp="1"/>
          </p:cNvSpPr>
          <p:nvPr>
            <p:ph idx="1"/>
          </p:nvPr>
        </p:nvSpPr>
        <p:spPr>
          <a:xfrm>
            <a:off x="369858" y="2276872"/>
            <a:ext cx="7858180" cy="3960440"/>
          </a:xfrm>
        </p:spPr>
        <p:txBody>
          <a:bodyPr>
            <a:noAutofit/>
          </a:bodyPr>
          <a:lstStyle/>
          <a:p>
            <a:pPr lvl="1"/>
            <a:r>
              <a:rPr lang="nl-NL" sz="2000" i="1" dirty="0" err="1" smtClean="0"/>
              <a:t>Preconceptiezorg</a:t>
            </a:r>
            <a:endParaRPr lang="nl-NL" sz="2000" dirty="0" smtClean="0"/>
          </a:p>
          <a:p>
            <a:pPr lvl="1">
              <a:buNone/>
            </a:pPr>
            <a:r>
              <a:rPr lang="nl-NL" dirty="0" smtClean="0"/>
              <a:t>  Lokale coalities gaan experimenteren met het bespreken van kinderwensen met kwetsbare ouders. </a:t>
            </a:r>
            <a:endParaRPr lang="nl-NL" sz="2400" dirty="0" smtClean="0"/>
          </a:p>
          <a:p>
            <a:pPr lvl="1"/>
            <a:r>
              <a:rPr lang="nl-NL" sz="2000" i="1" dirty="0" smtClean="0"/>
              <a:t>Trainingen</a:t>
            </a:r>
            <a:endParaRPr lang="nl-NL" sz="2000" dirty="0" smtClean="0"/>
          </a:p>
          <a:p>
            <a:pPr lvl="1">
              <a:buNone/>
            </a:pPr>
            <a:r>
              <a:rPr lang="nl-NL" sz="2000" dirty="0" smtClean="0"/>
              <a:t>  Voor professionals uit de jeugdgezondheidszorg om met kwetsbare ouders te spreken over hun eventuele kinderwens.</a:t>
            </a:r>
          </a:p>
          <a:p>
            <a:pPr lvl="1"/>
            <a:r>
              <a:rPr lang="nl-NL" sz="2000" i="1" dirty="0" smtClean="0"/>
              <a:t>Leerbijeenkomsten</a:t>
            </a:r>
            <a:endParaRPr lang="nl-NL" sz="2000" dirty="0" smtClean="0"/>
          </a:p>
          <a:p>
            <a:pPr lvl="1">
              <a:buNone/>
            </a:pPr>
            <a:r>
              <a:rPr lang="nl-NL" sz="2000" dirty="0" smtClean="0"/>
              <a:t>  Ervaringen van lokale coalities bij het bereiken van aanstaande kwetsbare ouders worden in leerbijeenkomsten met gemeenten uitgewerkt naar werkbare praktijken. </a:t>
            </a:r>
          </a:p>
          <a:p>
            <a:pPr>
              <a:lnSpc>
                <a:spcPct val="120000"/>
              </a:lnSpc>
            </a:pPr>
            <a:endParaRPr lang="nl-NL" sz="2000" b="1" dirty="0" smtClean="0"/>
          </a:p>
          <a:p>
            <a:pPr>
              <a:lnSpc>
                <a:spcPct val="120000"/>
              </a:lnSpc>
            </a:pPr>
            <a:endParaRPr lang="nl-NL" sz="2000" b="1" dirty="0" smtClean="0"/>
          </a:p>
          <a:p>
            <a:r>
              <a:rPr lang="nl-NL" sz="2000" dirty="0" smtClean="0"/>
              <a:t> </a:t>
            </a:r>
          </a:p>
          <a:p>
            <a:pPr lvl="0"/>
            <a:endParaRPr lang="nl-NL" sz="2000" dirty="0"/>
          </a:p>
        </p:txBody>
      </p:sp>
      <p:sp>
        <p:nvSpPr>
          <p:cNvPr id="4" name="Tijdelijke aanduiding voor voettekst 3"/>
          <p:cNvSpPr>
            <a:spLocks noGrp="1"/>
          </p:cNvSpPr>
          <p:nvPr>
            <p:ph type="ftr" sz="quarter" idx="10"/>
          </p:nvPr>
        </p:nvSpPr>
        <p:spPr/>
        <p:txBody>
          <a:bodyPr/>
          <a:lstStyle/>
          <a:p>
            <a:r>
              <a:rPr lang="nl-NL" smtClean="0"/>
              <a:t>Voettekst</a:t>
            </a:r>
            <a:endParaRPr lang="nl-NL"/>
          </a:p>
        </p:txBody>
      </p:sp>
      <p:sp>
        <p:nvSpPr>
          <p:cNvPr id="5" name="Tijdelijke aanduiding voor dianummer 4"/>
          <p:cNvSpPr>
            <a:spLocks noGrp="1"/>
          </p:cNvSpPr>
          <p:nvPr>
            <p:ph type="sldNum" sz="quarter" idx="11"/>
          </p:nvPr>
        </p:nvSpPr>
        <p:spPr/>
        <p:txBody>
          <a:bodyPr/>
          <a:lstStyle/>
          <a:p>
            <a:fld id="{63CF23DE-A15B-4B4B-9567-6CF622271482}" type="slidenum">
              <a:rPr lang="nl-NL" smtClean="0"/>
              <a:pPr/>
              <a:t>9</a:t>
            </a:fld>
            <a:endParaRPr lang="nl-NL" dirty="0"/>
          </a:p>
        </p:txBody>
      </p:sp>
    </p:spTree>
  </p:cSld>
  <p:clrMapOvr>
    <a:masterClrMapping/>
  </p:clrMapOvr>
</p:sld>
</file>

<file path=ppt/theme/theme1.xml><?xml version="1.0" encoding="utf-8"?>
<a:theme xmlns:a="http://schemas.openxmlformats.org/drawingml/2006/main" name="Preventie geboortezorg 22 09 2017">
  <a:themeElements>
    <a:clrScheme name="">
      <a:dk1>
        <a:srgbClr val="000000"/>
      </a:dk1>
      <a:lt1>
        <a:srgbClr val="FFFFFF"/>
      </a:lt1>
      <a:dk2>
        <a:srgbClr val="FBD326"/>
      </a:dk2>
      <a:lt2>
        <a:srgbClr val="EEECE1"/>
      </a:lt2>
      <a:accent1>
        <a:srgbClr val="FBD326"/>
      </a:accent1>
      <a:accent2>
        <a:srgbClr val="F9B249"/>
      </a:accent2>
      <a:accent3>
        <a:srgbClr val="FFFFFF"/>
      </a:accent3>
      <a:accent4>
        <a:srgbClr val="000000"/>
      </a:accent4>
      <a:accent5>
        <a:srgbClr val="FDE6AC"/>
      </a:accent5>
      <a:accent6>
        <a:srgbClr val="E2A141"/>
      </a:accent6>
      <a:hlink>
        <a:srgbClr val="FF9560"/>
      </a:hlink>
      <a:folHlink>
        <a:srgbClr val="E70022"/>
      </a:folHlink>
    </a:clrScheme>
    <a:fontScheme name="1_Standaardontwerp">
      <a:majorFont>
        <a:latin typeface=""/>
        <a:ea typeface=""/>
        <a:cs typeface=""/>
      </a:majorFont>
      <a:minorFont>
        <a:latin typeface=""/>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 kolommen 1">
        <a:dk1>
          <a:srgbClr val="000000"/>
        </a:dk1>
        <a:lt1>
          <a:srgbClr val="FFFFFF"/>
        </a:lt1>
        <a:dk2>
          <a:srgbClr val="529D26"/>
        </a:dk2>
        <a:lt2>
          <a:srgbClr val="EEECE1"/>
        </a:lt2>
        <a:accent1>
          <a:srgbClr val="529D26"/>
        </a:accent1>
        <a:accent2>
          <a:srgbClr val="24C2B0"/>
        </a:accent2>
        <a:accent3>
          <a:srgbClr val="FFFFFF"/>
        </a:accent3>
        <a:accent4>
          <a:srgbClr val="000000"/>
        </a:accent4>
        <a:accent5>
          <a:srgbClr val="B3CCAC"/>
        </a:accent5>
        <a:accent6>
          <a:srgbClr val="20B09F"/>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2 kolommen 2">
        <a:dk1>
          <a:srgbClr val="000000"/>
        </a:dk1>
        <a:lt1>
          <a:srgbClr val="FFFFFF"/>
        </a:lt1>
        <a:dk2>
          <a:srgbClr val="529D26"/>
        </a:dk2>
        <a:lt2>
          <a:srgbClr val="EEECE1"/>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A10086"/>
        </a:folHlink>
      </a:clrScheme>
      <a:clrMap bg1="lt1" tx1="dk1" bg2="lt2" tx2="dk2" accent1="accent1" accent2="accent2" accent3="accent3" accent4="accent4" accent5="accent5" accent6="accent6" hlink="hlink" folHlink="folHlink"/>
    </a:extraClrScheme>
    <a:extraClrScheme>
      <a:clrScheme name="2 kolommen 3">
        <a:dk1>
          <a:srgbClr val="000000"/>
        </a:dk1>
        <a:lt1>
          <a:srgbClr val="FFFFFF"/>
        </a:lt1>
        <a:dk2>
          <a:srgbClr val="529D26"/>
        </a:dk2>
        <a:lt2>
          <a:srgbClr val="EEECE1"/>
        </a:lt2>
        <a:accent1>
          <a:srgbClr val="529D26"/>
        </a:accent1>
        <a:accent2>
          <a:srgbClr val="58AE8B"/>
        </a:accent2>
        <a:accent3>
          <a:srgbClr val="FFFFFF"/>
        </a:accent3>
        <a:accent4>
          <a:srgbClr val="000000"/>
        </a:accent4>
        <a:accent5>
          <a:srgbClr val="B3CCAC"/>
        </a:accent5>
        <a:accent6>
          <a:srgbClr val="4F9D7D"/>
        </a:accent6>
        <a:hlink>
          <a:srgbClr val="2494C5"/>
        </a:hlink>
        <a:folHlink>
          <a:srgbClr val="9ACCD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Preventie geboortezorg 22 09 2017</Template>
  <TotalTime>1073</TotalTime>
  <Words>804</Words>
  <Application>Microsoft Office PowerPoint</Application>
  <PresentationFormat>Diavoorstelling (4:3)</PresentationFormat>
  <Paragraphs>173</Paragraphs>
  <Slides>17</Slides>
  <Notes>12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17</vt:i4>
      </vt:variant>
    </vt:vector>
  </HeadingPairs>
  <TitlesOfParts>
    <vt:vector size="22" baseType="lpstr">
      <vt:lpstr>Arial</vt:lpstr>
      <vt:lpstr>Calibri</vt:lpstr>
      <vt:lpstr>Verdana</vt:lpstr>
      <vt:lpstr>Wingdings</vt:lpstr>
      <vt:lpstr>Preventie geboortezorg 22 09 2017</vt:lpstr>
      <vt:lpstr>Actieprogramma Kansrijke Start  Laetitia Kuijpers VWS, Directie Publieke Gezondheid        </vt:lpstr>
      <vt:lpstr>Actieprogramma Kansrijke Start</vt:lpstr>
      <vt:lpstr>Uitgangspunten programma  Kansrijke Start  </vt:lpstr>
      <vt:lpstr>Processtappen</vt:lpstr>
      <vt:lpstr>Doel:</vt:lpstr>
      <vt:lpstr>Actielijnen</vt:lpstr>
      <vt:lpstr>Belangrijkste maatregelen</vt:lpstr>
      <vt:lpstr>Flankerende acties </vt:lpstr>
      <vt:lpstr>Actielijn 1.1: Kwetsbare ouders met kinderwens ondersteunen  </vt:lpstr>
      <vt:lpstr>Interactie met de zaal</vt:lpstr>
      <vt:lpstr>Actielijn 1.2: Nu Niet Zwanger landelijk beschikbaar  </vt:lpstr>
      <vt:lpstr>Actielijn 2.1 Scherper in beeld krijgen van kwetsbare gezinnen </vt:lpstr>
      <vt:lpstr>Actielijn 2.2 Sneller hulp aan kwetsbare gezinnen </vt:lpstr>
      <vt:lpstr>Actielijn 2.3 Routekaarten/zorgpaden voor professionals </vt:lpstr>
      <vt:lpstr>Actielijn 3.1 Flexibele inzet contactmomenten jeugdgezondheidszorg  </vt:lpstr>
      <vt:lpstr>Actielijn 3.2 Laagdrempelige  opvoedingsondersteuning voor kwetsbare ouders </vt:lpstr>
      <vt:lpstr>Actielijn 3.3 Zeer jonge kwetsbare ouders ondersteunen </vt:lpstr>
    </vt:vector>
  </TitlesOfParts>
  <Company>Rijksoverheid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Programma Kansrijke start  Laetitia Kuijpers Directie Publieke Gezondheid</dc:title>
  <dc:creator>lamkuijpers</dc:creator>
  <cp:lastModifiedBy>Romy Goudsmits</cp:lastModifiedBy>
  <cp:revision>94</cp:revision>
  <dcterms:created xsi:type="dcterms:W3CDTF">2018-02-23T16:07:15Z</dcterms:created>
  <dcterms:modified xsi:type="dcterms:W3CDTF">2018-09-21T08:16:00Z</dcterms:modified>
</cp:coreProperties>
</file>