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6" r:id="rId5"/>
  </p:sldMasterIdLst>
  <p:notesMasterIdLst>
    <p:notesMasterId r:id="rId37"/>
  </p:notesMasterIdLst>
  <p:handoutMasterIdLst>
    <p:handoutMasterId r:id="rId38"/>
  </p:handoutMasterIdLst>
  <p:sldIdLst>
    <p:sldId id="419" r:id="rId6"/>
    <p:sldId id="484" r:id="rId7"/>
    <p:sldId id="489" r:id="rId8"/>
    <p:sldId id="486" r:id="rId9"/>
    <p:sldId id="493" r:id="rId10"/>
    <p:sldId id="488" r:id="rId11"/>
    <p:sldId id="496" r:id="rId12"/>
    <p:sldId id="351" r:id="rId13"/>
    <p:sldId id="352" r:id="rId14"/>
    <p:sldId id="421" r:id="rId15"/>
    <p:sldId id="480" r:id="rId16"/>
    <p:sldId id="481" r:id="rId17"/>
    <p:sldId id="318" r:id="rId18"/>
    <p:sldId id="497" r:id="rId19"/>
    <p:sldId id="353" r:id="rId20"/>
    <p:sldId id="412" r:id="rId21"/>
    <p:sldId id="411" r:id="rId22"/>
    <p:sldId id="495" r:id="rId23"/>
    <p:sldId id="415" r:id="rId24"/>
    <p:sldId id="414" r:id="rId25"/>
    <p:sldId id="483" r:id="rId26"/>
    <p:sldId id="410" r:id="rId27"/>
    <p:sldId id="413" r:id="rId28"/>
    <p:sldId id="498" r:id="rId29"/>
    <p:sldId id="491" r:id="rId30"/>
    <p:sldId id="499" r:id="rId31"/>
    <p:sldId id="418" r:id="rId32"/>
    <p:sldId id="494" r:id="rId33"/>
    <p:sldId id="402" r:id="rId34"/>
    <p:sldId id="417" r:id="rId35"/>
    <p:sldId id="40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F35"/>
    <a:srgbClr val="DA5A40"/>
    <a:srgbClr val="D95E46"/>
    <a:srgbClr val="42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F4C85-BDAA-4CCA-81AB-9E1B22934C65}" v="19" dt="2021-03-30T14:41:0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Kraaijeveld (De Argumentenfabriek)" userId="6684ba35-4071-40a0-9015-0abfd4242f14" providerId="ADAL" clId="{8B7F4C85-BDAA-4CCA-81AB-9E1B22934C65}"/>
    <pc:docChg chg="undo custSel addSld delSld modSld sldOrd">
      <pc:chgData name="Kees Kraaijeveld (De Argumentenfabriek)" userId="6684ba35-4071-40a0-9015-0abfd4242f14" providerId="ADAL" clId="{8B7F4C85-BDAA-4CCA-81AB-9E1B22934C65}" dt="2021-03-30T14:41:03.108" v="2530"/>
      <pc:docMkLst>
        <pc:docMk/>
      </pc:docMkLst>
      <pc:sldChg chg="modSp mod">
        <pc:chgData name="Kees Kraaijeveld (De Argumentenfabriek)" userId="6684ba35-4071-40a0-9015-0abfd4242f14" providerId="ADAL" clId="{8B7F4C85-BDAA-4CCA-81AB-9E1B22934C65}" dt="2021-03-29T13:44:45.233" v="352" actId="5793"/>
        <pc:sldMkLst>
          <pc:docMk/>
          <pc:sldMk cId="3209750264" sldId="351"/>
        </pc:sldMkLst>
        <pc:spChg chg="mod">
          <ac:chgData name="Kees Kraaijeveld (De Argumentenfabriek)" userId="6684ba35-4071-40a0-9015-0abfd4242f14" providerId="ADAL" clId="{8B7F4C85-BDAA-4CCA-81AB-9E1B22934C65}" dt="2021-03-29T13:44:45.233" v="352" actId="5793"/>
          <ac:spMkLst>
            <pc:docMk/>
            <pc:sldMk cId="3209750264" sldId="351"/>
            <ac:spMk id="2" creationId="{093226DC-FBCA-6940-A892-065AF839E779}"/>
          </ac:spMkLst>
        </pc:spChg>
      </pc:sldChg>
      <pc:sldChg chg="del ord">
        <pc:chgData name="Kees Kraaijeveld (De Argumentenfabriek)" userId="6684ba35-4071-40a0-9015-0abfd4242f14" providerId="ADAL" clId="{8B7F4C85-BDAA-4CCA-81AB-9E1B22934C65}" dt="2021-03-29T13:47:25.133" v="354" actId="47"/>
        <pc:sldMkLst>
          <pc:docMk/>
          <pc:sldMk cId="947981561" sldId="408"/>
        </pc:sldMkLst>
      </pc:sldChg>
      <pc:sldChg chg="modSp mod ord">
        <pc:chgData name="Kees Kraaijeveld (De Argumentenfabriek)" userId="6684ba35-4071-40a0-9015-0abfd4242f14" providerId="ADAL" clId="{8B7F4C85-BDAA-4CCA-81AB-9E1B22934C65}" dt="2021-03-30T12:30:32.819" v="2217" actId="1076"/>
        <pc:sldMkLst>
          <pc:docMk/>
          <pc:sldMk cId="29390123" sldId="413"/>
        </pc:sldMkLst>
        <pc:picChg chg="mod">
          <ac:chgData name="Kees Kraaijeveld (De Argumentenfabriek)" userId="6684ba35-4071-40a0-9015-0abfd4242f14" providerId="ADAL" clId="{8B7F4C85-BDAA-4CCA-81AB-9E1B22934C65}" dt="2021-03-30T12:30:32.819" v="2217" actId="1076"/>
          <ac:picMkLst>
            <pc:docMk/>
            <pc:sldMk cId="29390123" sldId="413"/>
            <ac:picMk id="5" creationId="{1E38ADD1-63F0-46AC-829E-BB54A6BD3892}"/>
          </ac:picMkLst>
        </pc:picChg>
      </pc:sldChg>
      <pc:sldChg chg="ord">
        <pc:chgData name="Kees Kraaijeveld (De Argumentenfabriek)" userId="6684ba35-4071-40a0-9015-0abfd4242f14" providerId="ADAL" clId="{8B7F4C85-BDAA-4CCA-81AB-9E1B22934C65}" dt="2021-03-29T13:03:03.731" v="2"/>
        <pc:sldMkLst>
          <pc:docMk/>
          <pc:sldMk cId="2559320309" sldId="414"/>
        </pc:sldMkLst>
      </pc:sldChg>
      <pc:sldChg chg="del">
        <pc:chgData name="Kees Kraaijeveld (De Argumentenfabriek)" userId="6684ba35-4071-40a0-9015-0abfd4242f14" providerId="ADAL" clId="{8B7F4C85-BDAA-4CCA-81AB-9E1B22934C65}" dt="2021-03-29T13:02:58.673" v="0" actId="47"/>
        <pc:sldMkLst>
          <pc:docMk/>
          <pc:sldMk cId="3290820158" sldId="416"/>
        </pc:sldMkLst>
      </pc:sldChg>
      <pc:sldChg chg="ord">
        <pc:chgData name="Kees Kraaijeveld (De Argumentenfabriek)" userId="6684ba35-4071-40a0-9015-0abfd4242f14" providerId="ADAL" clId="{8B7F4C85-BDAA-4CCA-81AB-9E1B22934C65}" dt="2021-03-30T12:32:40.963" v="2433"/>
        <pc:sldMkLst>
          <pc:docMk/>
          <pc:sldMk cId="414876859" sldId="417"/>
        </pc:sldMkLst>
      </pc:sldChg>
      <pc:sldChg chg="addSp modSp new mod ord">
        <pc:chgData name="Kees Kraaijeveld (De Argumentenfabriek)" userId="6684ba35-4071-40a0-9015-0abfd4242f14" providerId="ADAL" clId="{8B7F4C85-BDAA-4CCA-81AB-9E1B22934C65}" dt="2021-03-29T13:20:25.863" v="312" actId="14100"/>
        <pc:sldMkLst>
          <pc:docMk/>
          <pc:sldMk cId="1268426466" sldId="418"/>
        </pc:sldMkLst>
        <pc:spChg chg="mod">
          <ac:chgData name="Kees Kraaijeveld (De Argumentenfabriek)" userId="6684ba35-4071-40a0-9015-0abfd4242f14" providerId="ADAL" clId="{8B7F4C85-BDAA-4CCA-81AB-9E1B22934C65}" dt="2021-03-29T13:20:25.863" v="312" actId="14100"/>
          <ac:spMkLst>
            <pc:docMk/>
            <pc:sldMk cId="1268426466" sldId="418"/>
            <ac:spMk id="2" creationId="{5FB65AE3-BC41-4F7E-AEEF-F0CCB6A3F584}"/>
          </ac:spMkLst>
        </pc:spChg>
        <pc:spChg chg="mod">
          <ac:chgData name="Kees Kraaijeveld (De Argumentenfabriek)" userId="6684ba35-4071-40a0-9015-0abfd4242f14" providerId="ADAL" clId="{8B7F4C85-BDAA-4CCA-81AB-9E1B22934C65}" dt="2021-03-29T13:05:07.010" v="22" actId="20577"/>
          <ac:spMkLst>
            <pc:docMk/>
            <pc:sldMk cId="1268426466" sldId="418"/>
            <ac:spMk id="3" creationId="{8D3BD6DD-6ECF-41CE-87AE-7F7E442BEDBB}"/>
          </ac:spMkLst>
        </pc:spChg>
        <pc:picChg chg="add mod">
          <ac:chgData name="Kees Kraaijeveld (De Argumentenfabriek)" userId="6684ba35-4071-40a0-9015-0abfd4242f14" providerId="ADAL" clId="{8B7F4C85-BDAA-4CCA-81AB-9E1B22934C65}" dt="2021-03-29T13:04:47.065" v="11" actId="1076"/>
          <ac:picMkLst>
            <pc:docMk/>
            <pc:sldMk cId="1268426466" sldId="418"/>
            <ac:picMk id="4" creationId="{B1330058-D237-45EC-A125-180B189DD520}"/>
          </ac:picMkLst>
        </pc:picChg>
        <pc:picChg chg="add mod">
          <ac:chgData name="Kees Kraaijeveld (De Argumentenfabriek)" userId="6684ba35-4071-40a0-9015-0abfd4242f14" providerId="ADAL" clId="{8B7F4C85-BDAA-4CCA-81AB-9E1B22934C65}" dt="2021-03-29T13:04:55.350" v="12"/>
          <ac:picMkLst>
            <pc:docMk/>
            <pc:sldMk cId="1268426466" sldId="418"/>
            <ac:picMk id="5" creationId="{767086E6-5BDC-4876-AB04-832487838402}"/>
          </ac:picMkLst>
        </pc:picChg>
        <pc:picChg chg="add mod ord modCrop">
          <ac:chgData name="Kees Kraaijeveld (De Argumentenfabriek)" userId="6684ba35-4071-40a0-9015-0abfd4242f14" providerId="ADAL" clId="{8B7F4C85-BDAA-4CCA-81AB-9E1B22934C65}" dt="2021-03-29T13:08:55.956" v="109" actId="732"/>
          <ac:picMkLst>
            <pc:docMk/>
            <pc:sldMk cId="1268426466" sldId="418"/>
            <ac:picMk id="7" creationId="{15297CA4-80E5-4B8B-8FDB-FA26BCFA11A3}"/>
          </ac:picMkLst>
        </pc:picChg>
      </pc:sldChg>
      <pc:sldChg chg="addSp delSp modSp new mod ord">
        <pc:chgData name="Kees Kraaijeveld (De Argumentenfabriek)" userId="6684ba35-4071-40a0-9015-0abfd4242f14" providerId="ADAL" clId="{8B7F4C85-BDAA-4CCA-81AB-9E1B22934C65}" dt="2021-03-30T08:20:44.213" v="371" actId="113"/>
        <pc:sldMkLst>
          <pc:docMk/>
          <pc:sldMk cId="3330392480" sldId="419"/>
        </pc:sldMkLst>
        <pc:spChg chg="mod">
          <ac:chgData name="Kees Kraaijeveld (De Argumentenfabriek)" userId="6684ba35-4071-40a0-9015-0abfd4242f14" providerId="ADAL" clId="{8B7F4C85-BDAA-4CCA-81AB-9E1B22934C65}" dt="2021-03-30T08:20:44.213" v="371" actId="113"/>
          <ac:spMkLst>
            <pc:docMk/>
            <pc:sldMk cId="3330392480" sldId="419"/>
            <ac:spMk id="2" creationId="{342B15AB-2B3B-403F-8775-8BF1C3664E8C}"/>
          </ac:spMkLst>
        </pc:spChg>
        <pc:spChg chg="del mod">
          <ac:chgData name="Kees Kraaijeveld (De Argumentenfabriek)" userId="6684ba35-4071-40a0-9015-0abfd4242f14" providerId="ADAL" clId="{8B7F4C85-BDAA-4CCA-81AB-9E1B22934C65}" dt="2021-03-29T13:12:30.368" v="221" actId="478"/>
          <ac:spMkLst>
            <pc:docMk/>
            <pc:sldMk cId="3330392480" sldId="419"/>
            <ac:spMk id="3" creationId="{6E365071-4F3F-4E63-87E0-2A45F4D134C3}"/>
          </ac:spMkLst>
        </pc:spChg>
        <pc:picChg chg="add mod">
          <ac:chgData name="Kees Kraaijeveld (De Argumentenfabriek)" userId="6684ba35-4071-40a0-9015-0abfd4242f14" providerId="ADAL" clId="{8B7F4C85-BDAA-4CCA-81AB-9E1B22934C65}" dt="2021-03-29T13:10:15.873" v="113"/>
          <ac:picMkLst>
            <pc:docMk/>
            <pc:sldMk cId="3330392480" sldId="419"/>
            <ac:picMk id="4" creationId="{99490D60-77BB-44D9-9135-293081D716A0}"/>
          </ac:picMkLst>
        </pc:picChg>
        <pc:picChg chg="add mod ord">
          <ac:chgData name="Kees Kraaijeveld (De Argumentenfabriek)" userId="6684ba35-4071-40a0-9015-0abfd4242f14" providerId="ADAL" clId="{8B7F4C85-BDAA-4CCA-81AB-9E1B22934C65}" dt="2021-03-29T13:12:26.173" v="219" actId="1076"/>
          <ac:picMkLst>
            <pc:docMk/>
            <pc:sldMk cId="3330392480" sldId="419"/>
            <ac:picMk id="5" creationId="{EF2A364C-CDDF-41A3-8827-AC0F8F1A1D1C}"/>
          </ac:picMkLst>
        </pc:picChg>
      </pc:sldChg>
      <pc:sldChg chg="modSp new del mod">
        <pc:chgData name="Kees Kraaijeveld (De Argumentenfabriek)" userId="6684ba35-4071-40a0-9015-0abfd4242f14" providerId="ADAL" clId="{8B7F4C85-BDAA-4CCA-81AB-9E1B22934C65}" dt="2021-03-29T13:44:48.962" v="353" actId="47"/>
        <pc:sldMkLst>
          <pc:docMk/>
          <pc:sldMk cId="3409558741" sldId="420"/>
        </pc:sldMkLst>
        <pc:spChg chg="mod">
          <ac:chgData name="Kees Kraaijeveld (De Argumentenfabriek)" userId="6684ba35-4071-40a0-9015-0abfd4242f14" providerId="ADAL" clId="{8B7F4C85-BDAA-4CCA-81AB-9E1B22934C65}" dt="2021-03-29T13:19:50.637" v="289" actId="20577"/>
          <ac:spMkLst>
            <pc:docMk/>
            <pc:sldMk cId="3409558741" sldId="420"/>
            <ac:spMk id="2" creationId="{693098B6-BA0A-4C3C-957A-0017A05ECDB1}"/>
          </ac:spMkLst>
        </pc:spChg>
        <pc:spChg chg="mod">
          <ac:chgData name="Kees Kraaijeveld (De Argumentenfabriek)" userId="6684ba35-4071-40a0-9015-0abfd4242f14" providerId="ADAL" clId="{8B7F4C85-BDAA-4CCA-81AB-9E1B22934C65}" dt="2021-03-29T13:40:44.145" v="332" actId="5793"/>
          <ac:spMkLst>
            <pc:docMk/>
            <pc:sldMk cId="3409558741" sldId="420"/>
            <ac:spMk id="3" creationId="{58D7DD46-2661-426B-B574-6401F8CDF2F0}"/>
          </ac:spMkLst>
        </pc:spChg>
      </pc:sldChg>
      <pc:sldChg chg="modSp new del mod ord">
        <pc:chgData name="Kees Kraaijeveld (De Argumentenfabriek)" userId="6684ba35-4071-40a0-9015-0abfd4242f14" providerId="ADAL" clId="{8B7F4C85-BDAA-4CCA-81AB-9E1B22934C65}" dt="2021-03-30T12:18:01.184" v="2082" actId="47"/>
        <pc:sldMkLst>
          <pc:docMk/>
          <pc:sldMk cId="408772207" sldId="482"/>
        </pc:sldMkLst>
        <pc:spChg chg="mod">
          <ac:chgData name="Kees Kraaijeveld (De Argumentenfabriek)" userId="6684ba35-4071-40a0-9015-0abfd4242f14" providerId="ADAL" clId="{8B7F4C85-BDAA-4CCA-81AB-9E1B22934C65}" dt="2021-03-30T11:44:44.700" v="613" actId="20577"/>
          <ac:spMkLst>
            <pc:docMk/>
            <pc:sldMk cId="408772207" sldId="482"/>
            <ac:spMk id="2" creationId="{3836AB55-CBA3-4255-9D1C-14035C4D3B2E}"/>
          </ac:spMkLst>
        </pc:spChg>
      </pc:sldChg>
      <pc:sldChg chg="addSp delSp modSp new mod">
        <pc:chgData name="Kees Kraaijeveld (De Argumentenfabriek)" userId="6684ba35-4071-40a0-9015-0abfd4242f14" providerId="ADAL" clId="{8B7F4C85-BDAA-4CCA-81AB-9E1B22934C65}" dt="2021-03-30T14:40:57.779" v="2529"/>
        <pc:sldMkLst>
          <pc:docMk/>
          <pc:sldMk cId="2128140676" sldId="483"/>
        </pc:sldMkLst>
        <pc:spChg chg="del mod">
          <ac:chgData name="Kees Kraaijeveld (De Argumentenfabriek)" userId="6684ba35-4071-40a0-9015-0abfd4242f14" providerId="ADAL" clId="{8B7F4C85-BDAA-4CCA-81AB-9E1B22934C65}" dt="2021-03-30T11:44:18.769" v="612"/>
          <ac:spMkLst>
            <pc:docMk/>
            <pc:sldMk cId="2128140676" sldId="483"/>
            <ac:spMk id="2" creationId="{8E471AAC-B1D3-43FC-9FB3-CF15EAF454D2}"/>
          </ac:spMkLst>
        </pc:spChg>
        <pc:spChg chg="mod">
          <ac:chgData name="Kees Kraaijeveld (De Argumentenfabriek)" userId="6684ba35-4071-40a0-9015-0abfd4242f14" providerId="ADAL" clId="{8B7F4C85-BDAA-4CCA-81AB-9E1B22934C65}" dt="2021-03-30T11:43:59.060" v="610" actId="20577"/>
          <ac:spMkLst>
            <pc:docMk/>
            <pc:sldMk cId="2128140676" sldId="483"/>
            <ac:spMk id="3" creationId="{467C6F4A-6288-4786-803E-5A4727693F79}"/>
          </ac:spMkLst>
        </pc:spChg>
        <pc:picChg chg="add mod">
          <ac:chgData name="Kees Kraaijeveld (De Argumentenfabriek)" userId="6684ba35-4071-40a0-9015-0abfd4242f14" providerId="ADAL" clId="{8B7F4C85-BDAA-4CCA-81AB-9E1B22934C65}" dt="2021-03-30T11:44:18.769" v="612"/>
          <ac:picMkLst>
            <pc:docMk/>
            <pc:sldMk cId="2128140676" sldId="483"/>
            <ac:picMk id="4" creationId="{2FDDE6F9-AC86-4C58-856D-DDE900400292}"/>
          </ac:picMkLst>
        </pc:picChg>
        <pc:picChg chg="add mod">
          <ac:chgData name="Kees Kraaijeveld (De Argumentenfabriek)" userId="6684ba35-4071-40a0-9015-0abfd4242f14" providerId="ADAL" clId="{8B7F4C85-BDAA-4CCA-81AB-9E1B22934C65}" dt="2021-03-30T14:40:57.779" v="2529"/>
          <ac:picMkLst>
            <pc:docMk/>
            <pc:sldMk cId="2128140676" sldId="483"/>
            <ac:picMk id="5" creationId="{D447BF1C-9A4E-4774-89E9-62CE7BBAC21B}"/>
          </ac:picMkLst>
        </pc:picChg>
      </pc:sldChg>
      <pc:sldChg chg="addSp modSp new mod ord modClrScheme chgLayout">
        <pc:chgData name="Kees Kraaijeveld (De Argumentenfabriek)" userId="6684ba35-4071-40a0-9015-0abfd4242f14" providerId="ADAL" clId="{8B7F4C85-BDAA-4CCA-81AB-9E1B22934C65}" dt="2021-03-30T12:19:24.296" v="2084"/>
        <pc:sldMkLst>
          <pc:docMk/>
          <pc:sldMk cId="1763207100" sldId="484"/>
        </pc:sldMkLst>
        <pc:spChg chg="mod ord">
          <ac:chgData name="Kees Kraaijeveld (De Argumentenfabriek)" userId="6684ba35-4071-40a0-9015-0abfd4242f14" providerId="ADAL" clId="{8B7F4C85-BDAA-4CCA-81AB-9E1B22934C65}" dt="2021-03-30T11:48:19.210" v="912" actId="20577"/>
          <ac:spMkLst>
            <pc:docMk/>
            <pc:sldMk cId="1763207100" sldId="484"/>
            <ac:spMk id="2" creationId="{96610524-7170-4F83-8D98-BE5F314C91EC}"/>
          </ac:spMkLst>
        </pc:spChg>
        <pc:spChg chg="mod ord">
          <ac:chgData name="Kees Kraaijeveld (De Argumentenfabriek)" userId="6684ba35-4071-40a0-9015-0abfd4242f14" providerId="ADAL" clId="{8B7F4C85-BDAA-4CCA-81AB-9E1B22934C65}" dt="2021-03-30T11:52:14.373" v="1208" actId="20577"/>
          <ac:spMkLst>
            <pc:docMk/>
            <pc:sldMk cId="1763207100" sldId="484"/>
            <ac:spMk id="3" creationId="{E55B3415-FB9C-4BF6-92E1-C2A70A7D8FDC}"/>
          </ac:spMkLst>
        </pc:spChg>
        <pc:spChg chg="add mod ord">
          <ac:chgData name="Kees Kraaijeveld (De Argumentenfabriek)" userId="6684ba35-4071-40a0-9015-0abfd4242f14" providerId="ADAL" clId="{8B7F4C85-BDAA-4CCA-81AB-9E1B22934C65}" dt="2021-03-30T11:52:45.281" v="1264" actId="20577"/>
          <ac:spMkLst>
            <pc:docMk/>
            <pc:sldMk cId="1763207100" sldId="484"/>
            <ac:spMk id="4" creationId="{D1AC9EF2-AF8F-4AE7-8FFF-938F11F2778B}"/>
          </ac:spMkLst>
        </pc:spChg>
      </pc:sldChg>
      <pc:sldChg chg="new del">
        <pc:chgData name="Kees Kraaijeveld (De Argumentenfabriek)" userId="6684ba35-4071-40a0-9015-0abfd4242f14" providerId="ADAL" clId="{8B7F4C85-BDAA-4CCA-81AB-9E1B22934C65}" dt="2021-03-30T11:59:35.957" v="1516" actId="47"/>
        <pc:sldMkLst>
          <pc:docMk/>
          <pc:sldMk cId="678826921" sldId="485"/>
        </pc:sldMkLst>
      </pc:sldChg>
      <pc:sldChg chg="modSp add mod ord">
        <pc:chgData name="Kees Kraaijeveld (De Argumentenfabriek)" userId="6684ba35-4071-40a0-9015-0abfd4242f14" providerId="ADAL" clId="{8B7F4C85-BDAA-4CCA-81AB-9E1B22934C65}" dt="2021-03-30T12:19:24.296" v="2084"/>
        <pc:sldMkLst>
          <pc:docMk/>
          <pc:sldMk cId="825154652" sldId="486"/>
        </pc:sldMkLst>
        <pc:spChg chg="mod">
          <ac:chgData name="Kees Kraaijeveld (De Argumentenfabriek)" userId="6684ba35-4071-40a0-9015-0abfd4242f14" providerId="ADAL" clId="{8B7F4C85-BDAA-4CCA-81AB-9E1B22934C65}" dt="2021-03-30T11:48:10.566" v="906" actId="20577"/>
          <ac:spMkLst>
            <pc:docMk/>
            <pc:sldMk cId="825154652" sldId="486"/>
            <ac:spMk id="2" creationId="{96610524-7170-4F83-8D98-BE5F314C91EC}"/>
          </ac:spMkLst>
        </pc:spChg>
        <pc:spChg chg="mod">
          <ac:chgData name="Kees Kraaijeveld (De Argumentenfabriek)" userId="6684ba35-4071-40a0-9015-0abfd4242f14" providerId="ADAL" clId="{8B7F4C85-BDAA-4CCA-81AB-9E1B22934C65}" dt="2021-03-30T11:54:07.790" v="1374" actId="20577"/>
          <ac:spMkLst>
            <pc:docMk/>
            <pc:sldMk cId="825154652" sldId="486"/>
            <ac:spMk id="3" creationId="{E55B3415-FB9C-4BF6-92E1-C2A70A7D8FDC}"/>
          </ac:spMkLst>
        </pc:spChg>
        <pc:spChg chg="mod">
          <ac:chgData name="Kees Kraaijeveld (De Argumentenfabriek)" userId="6684ba35-4071-40a0-9015-0abfd4242f14" providerId="ADAL" clId="{8B7F4C85-BDAA-4CCA-81AB-9E1B22934C65}" dt="2021-03-30T11:53:02.352" v="1299" actId="20577"/>
          <ac:spMkLst>
            <pc:docMk/>
            <pc:sldMk cId="825154652" sldId="486"/>
            <ac:spMk id="4" creationId="{D1AC9EF2-AF8F-4AE7-8FFF-938F11F2778B}"/>
          </ac:spMkLst>
        </pc:spChg>
      </pc:sldChg>
      <pc:sldChg chg="add del">
        <pc:chgData name="Kees Kraaijeveld (De Argumentenfabriek)" userId="6684ba35-4071-40a0-9015-0abfd4242f14" providerId="ADAL" clId="{8B7F4C85-BDAA-4CCA-81AB-9E1B22934C65}" dt="2021-03-30T12:13:32.273" v="1658" actId="47"/>
        <pc:sldMkLst>
          <pc:docMk/>
          <pc:sldMk cId="540419217" sldId="487"/>
        </pc:sldMkLst>
      </pc:sldChg>
      <pc:sldChg chg="modSp add mod ord">
        <pc:chgData name="Kees Kraaijeveld (De Argumentenfabriek)" userId="6684ba35-4071-40a0-9015-0abfd4242f14" providerId="ADAL" clId="{8B7F4C85-BDAA-4CCA-81AB-9E1B22934C65}" dt="2021-03-30T12:19:24.296" v="2084"/>
        <pc:sldMkLst>
          <pc:docMk/>
          <pc:sldMk cId="4061702442" sldId="488"/>
        </pc:sldMkLst>
        <pc:spChg chg="mod">
          <ac:chgData name="Kees Kraaijeveld (De Argumentenfabriek)" userId="6684ba35-4071-40a0-9015-0abfd4242f14" providerId="ADAL" clId="{8B7F4C85-BDAA-4CCA-81AB-9E1B22934C65}" dt="2021-03-30T11:50:11.232" v="1140" actId="20577"/>
          <ac:spMkLst>
            <pc:docMk/>
            <pc:sldMk cId="4061702442" sldId="488"/>
            <ac:spMk id="2" creationId="{96610524-7170-4F83-8D98-BE5F314C91EC}"/>
          </ac:spMkLst>
        </pc:spChg>
        <pc:spChg chg="mod">
          <ac:chgData name="Kees Kraaijeveld (De Argumentenfabriek)" userId="6684ba35-4071-40a0-9015-0abfd4242f14" providerId="ADAL" clId="{8B7F4C85-BDAA-4CCA-81AB-9E1B22934C65}" dt="2021-03-30T12:03:26.577" v="1518" actId="20577"/>
          <ac:spMkLst>
            <pc:docMk/>
            <pc:sldMk cId="4061702442" sldId="488"/>
            <ac:spMk id="3" creationId="{E55B3415-FB9C-4BF6-92E1-C2A70A7D8FDC}"/>
          </ac:spMkLst>
        </pc:spChg>
        <pc:spChg chg="mod">
          <ac:chgData name="Kees Kraaijeveld (De Argumentenfabriek)" userId="6684ba35-4071-40a0-9015-0abfd4242f14" providerId="ADAL" clId="{8B7F4C85-BDAA-4CCA-81AB-9E1B22934C65}" dt="2021-03-30T11:53:41.357" v="1368" actId="20577"/>
          <ac:spMkLst>
            <pc:docMk/>
            <pc:sldMk cId="4061702442" sldId="488"/>
            <ac:spMk id="4" creationId="{D1AC9EF2-AF8F-4AE7-8FFF-938F11F2778B}"/>
          </ac:spMkLst>
        </pc:spChg>
      </pc:sldChg>
      <pc:sldChg chg="modSp add mod ord">
        <pc:chgData name="Kees Kraaijeveld (De Argumentenfabriek)" userId="6684ba35-4071-40a0-9015-0abfd4242f14" providerId="ADAL" clId="{8B7F4C85-BDAA-4CCA-81AB-9E1B22934C65}" dt="2021-03-30T12:19:24.296" v="2084"/>
        <pc:sldMkLst>
          <pc:docMk/>
          <pc:sldMk cId="854436785" sldId="489"/>
        </pc:sldMkLst>
        <pc:spChg chg="mod">
          <ac:chgData name="Kees Kraaijeveld (De Argumentenfabriek)" userId="6684ba35-4071-40a0-9015-0abfd4242f14" providerId="ADAL" clId="{8B7F4C85-BDAA-4CCA-81AB-9E1B22934C65}" dt="2021-03-30T11:51:57.288" v="1204" actId="20577"/>
          <ac:spMkLst>
            <pc:docMk/>
            <pc:sldMk cId="854436785" sldId="489"/>
            <ac:spMk id="2" creationId="{96610524-7170-4F83-8D98-BE5F314C91EC}"/>
          </ac:spMkLst>
        </pc:spChg>
        <pc:spChg chg="mod">
          <ac:chgData name="Kees Kraaijeveld (De Argumentenfabriek)" userId="6684ba35-4071-40a0-9015-0abfd4242f14" providerId="ADAL" clId="{8B7F4C85-BDAA-4CCA-81AB-9E1B22934C65}" dt="2021-03-30T11:52:21.932" v="1212" actId="20577"/>
          <ac:spMkLst>
            <pc:docMk/>
            <pc:sldMk cId="854436785" sldId="489"/>
            <ac:spMk id="3" creationId="{E55B3415-FB9C-4BF6-92E1-C2A70A7D8FDC}"/>
          </ac:spMkLst>
        </pc:spChg>
        <pc:spChg chg="mod">
          <ac:chgData name="Kees Kraaijeveld (De Argumentenfabriek)" userId="6684ba35-4071-40a0-9015-0abfd4242f14" providerId="ADAL" clId="{8B7F4C85-BDAA-4CCA-81AB-9E1B22934C65}" dt="2021-03-30T11:52:55.985" v="1287" actId="20577"/>
          <ac:spMkLst>
            <pc:docMk/>
            <pc:sldMk cId="854436785" sldId="489"/>
            <ac:spMk id="4" creationId="{D1AC9EF2-AF8F-4AE7-8FFF-938F11F2778B}"/>
          </ac:spMkLst>
        </pc:spChg>
      </pc:sldChg>
      <pc:sldChg chg="new del">
        <pc:chgData name="Kees Kraaijeveld (De Argumentenfabriek)" userId="6684ba35-4071-40a0-9015-0abfd4242f14" providerId="ADAL" clId="{8B7F4C85-BDAA-4CCA-81AB-9E1B22934C65}" dt="2021-03-30T11:57:37.262" v="1515" actId="47"/>
        <pc:sldMkLst>
          <pc:docMk/>
          <pc:sldMk cId="3801844914" sldId="490"/>
        </pc:sldMkLst>
      </pc:sldChg>
      <pc:sldChg chg="modSp add mod ord">
        <pc:chgData name="Kees Kraaijeveld (De Argumentenfabriek)" userId="6684ba35-4071-40a0-9015-0abfd4242f14" providerId="ADAL" clId="{8B7F4C85-BDAA-4CCA-81AB-9E1B22934C65}" dt="2021-03-30T12:25:17.326" v="2208"/>
        <pc:sldMkLst>
          <pc:docMk/>
          <pc:sldMk cId="4251931514" sldId="491"/>
        </pc:sldMkLst>
        <pc:spChg chg="mod">
          <ac:chgData name="Kees Kraaijeveld (De Argumentenfabriek)" userId="6684ba35-4071-40a0-9015-0abfd4242f14" providerId="ADAL" clId="{8B7F4C85-BDAA-4CCA-81AB-9E1B22934C65}" dt="2021-03-30T11:57:27.569" v="1514" actId="20577"/>
          <ac:spMkLst>
            <pc:docMk/>
            <pc:sldMk cId="4251931514" sldId="491"/>
            <ac:spMk id="2" creationId="{96610524-7170-4F83-8D98-BE5F314C91EC}"/>
          </ac:spMkLst>
        </pc:spChg>
      </pc:sldChg>
      <pc:sldChg chg="new del">
        <pc:chgData name="Kees Kraaijeveld (De Argumentenfabriek)" userId="6684ba35-4071-40a0-9015-0abfd4242f14" providerId="ADAL" clId="{8B7F4C85-BDAA-4CCA-81AB-9E1B22934C65}" dt="2021-03-30T12:03:38.702" v="1521" actId="47"/>
        <pc:sldMkLst>
          <pc:docMk/>
          <pc:sldMk cId="2334543576" sldId="492"/>
        </pc:sldMkLst>
      </pc:sldChg>
      <pc:sldChg chg="modSp add mod ord">
        <pc:chgData name="Kees Kraaijeveld (De Argumentenfabriek)" userId="6684ba35-4071-40a0-9015-0abfd4242f14" providerId="ADAL" clId="{8B7F4C85-BDAA-4CCA-81AB-9E1B22934C65}" dt="2021-03-30T12:20:00.180" v="2112" actId="20577"/>
        <pc:sldMkLst>
          <pc:docMk/>
          <pc:sldMk cId="2606207535" sldId="493"/>
        </pc:sldMkLst>
        <pc:spChg chg="mod">
          <ac:chgData name="Kees Kraaijeveld (De Argumentenfabriek)" userId="6684ba35-4071-40a0-9015-0abfd4242f14" providerId="ADAL" clId="{8B7F4C85-BDAA-4CCA-81AB-9E1B22934C65}" dt="2021-03-30T12:20:00.180" v="2112" actId="20577"/>
          <ac:spMkLst>
            <pc:docMk/>
            <pc:sldMk cId="2606207535" sldId="493"/>
            <ac:spMk id="2" creationId="{96610524-7170-4F83-8D98-BE5F314C91EC}"/>
          </ac:spMkLst>
        </pc:spChg>
        <pc:spChg chg="mod">
          <ac:chgData name="Kees Kraaijeveld (De Argumentenfabriek)" userId="6684ba35-4071-40a0-9015-0abfd4242f14" providerId="ADAL" clId="{8B7F4C85-BDAA-4CCA-81AB-9E1B22934C65}" dt="2021-03-30T12:03:45.418" v="1523" actId="20577"/>
          <ac:spMkLst>
            <pc:docMk/>
            <pc:sldMk cId="2606207535" sldId="493"/>
            <ac:spMk id="3" creationId="{E55B3415-FB9C-4BF6-92E1-C2A70A7D8FDC}"/>
          </ac:spMkLst>
        </pc:spChg>
        <pc:spChg chg="mod">
          <ac:chgData name="Kees Kraaijeveld (De Argumentenfabriek)" userId="6684ba35-4071-40a0-9015-0abfd4242f14" providerId="ADAL" clId="{8B7F4C85-BDAA-4CCA-81AB-9E1B22934C65}" dt="2021-03-30T12:07:08.442" v="1656" actId="20577"/>
          <ac:spMkLst>
            <pc:docMk/>
            <pc:sldMk cId="2606207535" sldId="493"/>
            <ac:spMk id="4" creationId="{D1AC9EF2-AF8F-4AE7-8FFF-938F11F2778B}"/>
          </ac:spMkLst>
        </pc:spChg>
      </pc:sldChg>
      <pc:sldChg chg="add ord">
        <pc:chgData name="Kees Kraaijeveld (De Argumentenfabriek)" userId="6684ba35-4071-40a0-9015-0abfd4242f14" providerId="ADAL" clId="{8B7F4C85-BDAA-4CCA-81AB-9E1B22934C65}" dt="2021-03-30T12:14:07.567" v="1663"/>
        <pc:sldMkLst>
          <pc:docMk/>
          <pc:sldMk cId="1146490396" sldId="494"/>
        </pc:sldMkLst>
      </pc:sldChg>
      <pc:sldChg chg="add del ord">
        <pc:chgData name="Kees Kraaijeveld (De Argumentenfabriek)" userId="6684ba35-4071-40a0-9015-0abfd4242f14" providerId="ADAL" clId="{8B7F4C85-BDAA-4CCA-81AB-9E1B22934C65}" dt="2021-03-30T12:13:15.867" v="1657" actId="47"/>
        <pc:sldMkLst>
          <pc:docMk/>
          <pc:sldMk cId="1613398625" sldId="494"/>
        </pc:sldMkLst>
      </pc:sldChg>
      <pc:sldChg chg="modSp new mod modAnim">
        <pc:chgData name="Kees Kraaijeveld (De Argumentenfabriek)" userId="6684ba35-4071-40a0-9015-0abfd4242f14" providerId="ADAL" clId="{8B7F4C85-BDAA-4CCA-81AB-9E1B22934C65}" dt="2021-03-30T12:17:01.383" v="2081"/>
        <pc:sldMkLst>
          <pc:docMk/>
          <pc:sldMk cId="703575421" sldId="495"/>
        </pc:sldMkLst>
        <pc:spChg chg="mod">
          <ac:chgData name="Kees Kraaijeveld (De Argumentenfabriek)" userId="6684ba35-4071-40a0-9015-0abfd4242f14" providerId="ADAL" clId="{8B7F4C85-BDAA-4CCA-81AB-9E1B22934C65}" dt="2021-03-30T12:16:38.778" v="2052" actId="20577"/>
          <ac:spMkLst>
            <pc:docMk/>
            <pc:sldMk cId="703575421" sldId="495"/>
            <ac:spMk id="2" creationId="{6F6B207F-19DC-4B52-9BA9-2FD920505870}"/>
          </ac:spMkLst>
        </pc:spChg>
        <pc:spChg chg="mod">
          <ac:chgData name="Kees Kraaijeveld (De Argumentenfabriek)" userId="6684ba35-4071-40a0-9015-0abfd4242f14" providerId="ADAL" clId="{8B7F4C85-BDAA-4CCA-81AB-9E1B22934C65}" dt="2021-03-30T12:16:51.826" v="2080" actId="20577"/>
          <ac:spMkLst>
            <pc:docMk/>
            <pc:sldMk cId="703575421" sldId="495"/>
            <ac:spMk id="3" creationId="{063835A7-5BC1-4781-A21C-4FBA2D7025E7}"/>
          </ac:spMkLst>
        </pc:spChg>
      </pc:sldChg>
      <pc:sldChg chg="addSp delSp modSp new mod modClrScheme chgLayout">
        <pc:chgData name="Kees Kraaijeveld (De Argumentenfabriek)" userId="6684ba35-4071-40a0-9015-0abfd4242f14" providerId="ADAL" clId="{8B7F4C85-BDAA-4CCA-81AB-9E1B22934C65}" dt="2021-03-30T12:20:56.932" v="2159" actId="20577"/>
        <pc:sldMkLst>
          <pc:docMk/>
          <pc:sldMk cId="3439936143" sldId="496"/>
        </pc:sldMkLst>
        <pc:spChg chg="del">
          <ac:chgData name="Kees Kraaijeveld (De Argumentenfabriek)" userId="6684ba35-4071-40a0-9015-0abfd4242f14" providerId="ADAL" clId="{8B7F4C85-BDAA-4CCA-81AB-9E1B22934C65}" dt="2021-03-30T12:20:34.987" v="2114" actId="700"/>
          <ac:spMkLst>
            <pc:docMk/>
            <pc:sldMk cId="3439936143" sldId="496"/>
            <ac:spMk id="2" creationId="{73474ED1-93BC-4446-B946-D877C081B519}"/>
          </ac:spMkLst>
        </pc:spChg>
        <pc:spChg chg="del mod ord">
          <ac:chgData name="Kees Kraaijeveld (De Argumentenfabriek)" userId="6684ba35-4071-40a0-9015-0abfd4242f14" providerId="ADAL" clId="{8B7F4C85-BDAA-4CCA-81AB-9E1B22934C65}" dt="2021-03-30T12:20:34.987" v="2114" actId="700"/>
          <ac:spMkLst>
            <pc:docMk/>
            <pc:sldMk cId="3439936143" sldId="496"/>
            <ac:spMk id="3" creationId="{4102FFA3-739D-4802-96F2-58E8061CA83C}"/>
          </ac:spMkLst>
        </pc:spChg>
        <pc:spChg chg="del">
          <ac:chgData name="Kees Kraaijeveld (De Argumentenfabriek)" userId="6684ba35-4071-40a0-9015-0abfd4242f14" providerId="ADAL" clId="{8B7F4C85-BDAA-4CCA-81AB-9E1B22934C65}" dt="2021-03-30T12:20:34.987" v="2114" actId="700"/>
          <ac:spMkLst>
            <pc:docMk/>
            <pc:sldMk cId="3439936143" sldId="496"/>
            <ac:spMk id="4" creationId="{66CFA119-C49C-42A6-9442-0AB1FE3C6B13}"/>
          </ac:spMkLst>
        </pc:spChg>
        <pc:spChg chg="add mod ord">
          <ac:chgData name="Kees Kraaijeveld (De Argumentenfabriek)" userId="6684ba35-4071-40a0-9015-0abfd4242f14" providerId="ADAL" clId="{8B7F4C85-BDAA-4CCA-81AB-9E1B22934C65}" dt="2021-03-30T12:20:56.932" v="2159" actId="20577"/>
          <ac:spMkLst>
            <pc:docMk/>
            <pc:sldMk cId="3439936143" sldId="496"/>
            <ac:spMk id="5" creationId="{BAF9329C-B2B2-4B6D-8C17-1DBB610079BF}"/>
          </ac:spMkLst>
        </pc:spChg>
      </pc:sldChg>
      <pc:sldChg chg="addSp delSp modSp new mod modClrScheme chgLayout">
        <pc:chgData name="Kees Kraaijeveld (De Argumentenfabriek)" userId="6684ba35-4071-40a0-9015-0abfd4242f14" providerId="ADAL" clId="{8B7F4C85-BDAA-4CCA-81AB-9E1B22934C65}" dt="2021-03-30T12:24:48.485" v="2206" actId="20577"/>
        <pc:sldMkLst>
          <pc:docMk/>
          <pc:sldMk cId="3524853324" sldId="497"/>
        </pc:sldMkLst>
        <pc:spChg chg="del mod ord">
          <ac:chgData name="Kees Kraaijeveld (De Argumentenfabriek)" userId="6684ba35-4071-40a0-9015-0abfd4242f14" providerId="ADAL" clId="{8B7F4C85-BDAA-4CCA-81AB-9E1B22934C65}" dt="2021-03-30T12:21:55.997" v="2161" actId="700"/>
          <ac:spMkLst>
            <pc:docMk/>
            <pc:sldMk cId="3524853324" sldId="497"/>
            <ac:spMk id="2" creationId="{A4BAD54E-2FDC-46EE-8BC6-85E23580FC9F}"/>
          </ac:spMkLst>
        </pc:spChg>
        <pc:spChg chg="add del mod ord">
          <ac:chgData name="Kees Kraaijeveld (De Argumentenfabriek)" userId="6684ba35-4071-40a0-9015-0abfd4242f14" providerId="ADAL" clId="{8B7F4C85-BDAA-4CCA-81AB-9E1B22934C65}" dt="2021-03-30T12:24:21.760" v="2162"/>
          <ac:spMkLst>
            <pc:docMk/>
            <pc:sldMk cId="3524853324" sldId="497"/>
            <ac:spMk id="3" creationId="{1E2D310E-B880-4A50-BA17-0FE9AA9AB61E}"/>
          </ac:spMkLst>
        </pc:spChg>
        <pc:spChg chg="add mod ord">
          <ac:chgData name="Kees Kraaijeveld (De Argumentenfabriek)" userId="6684ba35-4071-40a0-9015-0abfd4242f14" providerId="ADAL" clId="{8B7F4C85-BDAA-4CCA-81AB-9E1B22934C65}" dt="2021-03-30T12:24:48.485" v="2206" actId="20577"/>
          <ac:spMkLst>
            <pc:docMk/>
            <pc:sldMk cId="3524853324" sldId="497"/>
            <ac:spMk id="4" creationId="{227E58F3-8352-45AC-93B9-578C0864AB89}"/>
          </ac:spMkLst>
        </pc:spChg>
        <pc:picChg chg="add mod">
          <ac:chgData name="Kees Kraaijeveld (De Argumentenfabriek)" userId="6684ba35-4071-40a0-9015-0abfd4242f14" providerId="ADAL" clId="{8B7F4C85-BDAA-4CCA-81AB-9E1B22934C65}" dt="2021-03-30T12:24:21.760" v="2162"/>
          <ac:picMkLst>
            <pc:docMk/>
            <pc:sldMk cId="3524853324" sldId="497"/>
            <ac:picMk id="5" creationId="{0518686C-F44D-4EED-83FE-C237A23A41CB}"/>
          </ac:picMkLst>
        </pc:picChg>
      </pc:sldChg>
      <pc:sldChg chg="addSp modSp new mod">
        <pc:chgData name="Kees Kraaijeveld (De Argumentenfabriek)" userId="6684ba35-4071-40a0-9015-0abfd4242f14" providerId="ADAL" clId="{8B7F4C85-BDAA-4CCA-81AB-9E1B22934C65}" dt="2021-03-30T14:41:03.108" v="2530"/>
        <pc:sldMkLst>
          <pc:docMk/>
          <pc:sldMk cId="2928113841" sldId="498"/>
        </pc:sldMkLst>
        <pc:spChg chg="mod">
          <ac:chgData name="Kees Kraaijeveld (De Argumentenfabriek)" userId="6684ba35-4071-40a0-9015-0abfd4242f14" providerId="ADAL" clId="{8B7F4C85-BDAA-4CCA-81AB-9E1B22934C65}" dt="2021-03-30T12:32:27.746" v="2431" actId="20577"/>
          <ac:spMkLst>
            <pc:docMk/>
            <pc:sldMk cId="2928113841" sldId="498"/>
            <ac:spMk id="2" creationId="{316D9CBD-F354-46AA-A78A-9BE4F75C340E}"/>
          </ac:spMkLst>
        </pc:spChg>
        <pc:spChg chg="mod">
          <ac:chgData name="Kees Kraaijeveld (De Argumentenfabriek)" userId="6684ba35-4071-40a0-9015-0abfd4242f14" providerId="ADAL" clId="{8B7F4C85-BDAA-4CCA-81AB-9E1B22934C65}" dt="2021-03-30T12:31:02.853" v="2249" actId="20577"/>
          <ac:spMkLst>
            <pc:docMk/>
            <pc:sldMk cId="2928113841" sldId="498"/>
            <ac:spMk id="3" creationId="{89495077-F089-4F7E-A3B4-48DE772AA18A}"/>
          </ac:spMkLst>
        </pc:spChg>
        <pc:picChg chg="add mod">
          <ac:chgData name="Kees Kraaijeveld (De Argumentenfabriek)" userId="6684ba35-4071-40a0-9015-0abfd4242f14" providerId="ADAL" clId="{8B7F4C85-BDAA-4CCA-81AB-9E1B22934C65}" dt="2021-03-30T14:41:03.108" v="2530"/>
          <ac:picMkLst>
            <pc:docMk/>
            <pc:sldMk cId="2928113841" sldId="498"/>
            <ac:picMk id="4" creationId="{F3C73BA8-F59E-4934-8F3F-7E8B8899A00F}"/>
          </ac:picMkLst>
        </pc:picChg>
      </pc:sldChg>
      <pc:sldChg chg="modSp new mod">
        <pc:chgData name="Kees Kraaijeveld (De Argumentenfabriek)" userId="6684ba35-4071-40a0-9015-0abfd4242f14" providerId="ADAL" clId="{8B7F4C85-BDAA-4CCA-81AB-9E1B22934C65}" dt="2021-03-30T12:35:38.912" v="2528" actId="20577"/>
        <pc:sldMkLst>
          <pc:docMk/>
          <pc:sldMk cId="1316142943" sldId="499"/>
        </pc:sldMkLst>
        <pc:spChg chg="mod">
          <ac:chgData name="Kees Kraaijeveld (De Argumentenfabriek)" userId="6684ba35-4071-40a0-9015-0abfd4242f14" providerId="ADAL" clId="{8B7F4C85-BDAA-4CCA-81AB-9E1B22934C65}" dt="2021-03-30T12:35:38.912" v="2528" actId="20577"/>
          <ac:spMkLst>
            <pc:docMk/>
            <pc:sldMk cId="1316142943" sldId="499"/>
            <ac:spMk id="2" creationId="{3DAB7D64-6D94-4C11-9651-C8E24C0C7E33}"/>
          </ac:spMkLst>
        </pc:spChg>
        <pc:spChg chg="mod">
          <ac:chgData name="Kees Kraaijeveld (De Argumentenfabriek)" userId="6684ba35-4071-40a0-9015-0abfd4242f14" providerId="ADAL" clId="{8B7F4C85-BDAA-4CCA-81AB-9E1B22934C65}" dt="2021-03-30T12:34:57.043" v="2435"/>
          <ac:spMkLst>
            <pc:docMk/>
            <pc:sldMk cId="1316142943" sldId="499"/>
            <ac:spMk id="3" creationId="{9A628DFD-BECD-4CC2-91FF-880A29BD8DAE}"/>
          </ac:spMkLst>
        </pc:spChg>
        <pc:spChg chg="mod">
          <ac:chgData name="Kees Kraaijeveld (De Argumentenfabriek)" userId="6684ba35-4071-40a0-9015-0abfd4242f14" providerId="ADAL" clId="{8B7F4C85-BDAA-4CCA-81AB-9E1B22934C65}" dt="2021-03-30T12:35:08.529" v="2455" actId="20577"/>
          <ac:spMkLst>
            <pc:docMk/>
            <pc:sldMk cId="1316142943" sldId="499"/>
            <ac:spMk id="4" creationId="{23958666-8B3B-4AA0-8AEA-2FC93CC32F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EEEE29-3D8B-4C47-87BA-96E5BF1865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D54F54-E321-9040-9CE1-1155934B4F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7DC6-CD55-3846-A6A2-88085058ACD3}" type="datetimeFigureOut">
              <a:rPr lang="nl-NL" smtClean="0"/>
              <a:t>30-3-2021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77CED5-9BDA-AE4A-99AE-69159BE1EF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CE1C0A-4AD8-5448-ADE0-2D4D418EDE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BDBB-FF66-4547-9A02-799687A339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7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0F84-03DC-7C48-8C6C-5701E5435986}" type="datetimeFigureOut">
              <a:rPr lang="nl-NL" smtClean="0"/>
              <a:t>30-3-2021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A893-D58B-8A43-8C8A-366383E23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92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2A893-D58B-8A43-8C8A-366383E238B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11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alleen materiele vooruitgang. Ook mentale vooruitgang.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2A893-D58B-8A43-8C8A-366383E238B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96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alleen individueel, maar collectief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2A893-D58B-8A43-8C8A-366383E238B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11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2A893-D58B-8A43-8C8A-366383E238B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79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2A893-D58B-8A43-8C8A-366383E238B9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59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jpe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jpe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4B77162-4035-8B48-83A1-197C0D9A3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8" t="4594" r="8676" b="31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37458818-7D24-4642-873E-21735FFF2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22928"/>
            <a:ext cx="6576592" cy="1721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nl-NL"/>
              <a:t>Naam </a:t>
            </a:r>
            <a:r>
              <a:rPr lang="nl-NL" err="1"/>
              <a:t>Fabrieker</a:t>
            </a:r>
            <a:endParaRPr lang="nl-NL"/>
          </a:p>
          <a:p>
            <a:pPr lvl="0"/>
            <a:r>
              <a:rPr lang="nl-NL"/>
              <a:t>Naam </a:t>
            </a:r>
            <a:r>
              <a:rPr lang="nl-NL" err="1"/>
              <a:t>Fabrieker</a:t>
            </a:r>
            <a:endParaRPr lang="nl-NL"/>
          </a:p>
        </p:txBody>
      </p:sp>
      <p:sp>
        <p:nvSpPr>
          <p:cNvPr id="15" name="Tijdelijke aanduiding voor inhoud 9">
            <a:extLst>
              <a:ext uri="{FF2B5EF4-FFF2-40B4-BE49-F238E27FC236}">
                <a16:creationId xmlns:a16="http://schemas.microsoft.com/office/drawing/2014/main" id="{E4CE81B8-0899-B349-AEFB-C4120DC89C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4983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241A2A4-8653-D14E-8B24-2EB7A81A9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8" t="4594" r="8676" b="311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7A33D1A6-D52C-7640-B6E8-BC95A9FE31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9140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zijn wij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persoon, binnen, groep, tafel&#10;&#10;Automatisch gegenereerde beschrijving">
            <a:extLst>
              <a:ext uri="{FF2B5EF4-FFF2-40B4-BE49-F238E27FC236}">
                <a16:creationId xmlns:a16="http://schemas.microsoft.com/office/drawing/2014/main" id="{59EBC130-888A-734A-B7EF-CD9D138EC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" t="12144" r="606" b="4949"/>
          <a:stretch/>
        </p:blipFill>
        <p:spPr>
          <a:xfrm>
            <a:off x="749508" y="1330086"/>
            <a:ext cx="7644984" cy="42497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ABCF9E0-5558-5A47-B05C-5D3BCCDBB5B7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</a:t>
            </a:r>
            <a:r>
              <a:rPr lang="nl-NL" sz="2400" b="1" i="0" err="1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fabriekers</a:t>
            </a:r>
            <a:endParaRPr lang="nl-NL" sz="2400" b="1" i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77"/>
            </a:endParaRPr>
          </a:p>
        </p:txBody>
      </p:sp>
      <p:sp>
        <p:nvSpPr>
          <p:cNvPr id="12" name="Tijdelijke aanduiding voor inhoud 9">
            <a:extLst>
              <a:ext uri="{FF2B5EF4-FFF2-40B4-BE49-F238E27FC236}">
                <a16:creationId xmlns:a16="http://schemas.microsoft.com/office/drawing/2014/main" id="{8643F5A7-3DAA-5640-8C1F-86EB6CA489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Wie zijn wij?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48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pagina grij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564A726-F1DB-A048-9D89-FE3B6E264EE1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E1A9B48F-BF7B-7A47-BCDD-11A414D570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2028154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Het denkbedrijf voor heldere argumentatie, strategie en rekenwerk</a:t>
            </a:r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A3337B47-37E8-FB44-97A7-7C5C91F883F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5846410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Welke diensten bieden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we aan?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CA76D5B-7946-A941-9E29-39E6DCF7C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13581" y="1844381"/>
            <a:ext cx="3052624" cy="343420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D78931A-50F9-F549-9AAE-8F5F1CC5DB3D}"/>
              </a:ext>
            </a:extLst>
          </p:cNvPr>
          <p:cNvSpPr txBox="1"/>
          <p:nvPr userDrawn="1"/>
        </p:nvSpPr>
        <p:spPr>
          <a:xfrm>
            <a:off x="3470564" y="5663045"/>
            <a:ext cx="299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diensten</a:t>
            </a:r>
          </a:p>
        </p:txBody>
      </p:sp>
    </p:spTree>
    <p:extLst>
      <p:ext uri="{BB962C8B-B14F-4D97-AF65-F5344CB8AC3E}">
        <p14:creationId xmlns:p14="http://schemas.microsoft.com/office/powerpoint/2010/main" val="341712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sect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94A216-867C-3146-9369-585F6124D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425" b="8164"/>
          <a:stretch/>
        </p:blipFill>
        <p:spPr>
          <a:xfrm>
            <a:off x="2014880" y="1839311"/>
            <a:ext cx="5114240" cy="378407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A0AA92B-FD2E-7345-8FC8-C7A8D28DBA67}"/>
              </a:ext>
            </a:extLst>
          </p:cNvPr>
          <p:cNvSpPr txBox="1"/>
          <p:nvPr userDrawn="1"/>
        </p:nvSpPr>
        <p:spPr>
          <a:xfrm>
            <a:off x="3470564" y="5663045"/>
            <a:ext cx="504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sectoren</a:t>
            </a:r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F0670CD7-531B-A641-929A-A7A4D6FFBC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Op welke thema’s en sectoren richten wij ons?</a:t>
            </a:r>
          </a:p>
        </p:txBody>
      </p:sp>
    </p:spTree>
    <p:extLst>
      <p:ext uri="{BB962C8B-B14F-4D97-AF65-F5344CB8AC3E}">
        <p14:creationId xmlns:p14="http://schemas.microsoft.com/office/powerpoint/2010/main" val="367934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e opdrachtge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419A25-A2D9-504C-9714-47FC0E97F09E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Enkele opdrachtgevers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975678D-A72C-0E4A-A4EE-49056A7912FC}"/>
              </a:ext>
            </a:extLst>
          </p:cNvPr>
          <p:cNvGrpSpPr/>
          <p:nvPr userDrawn="1"/>
        </p:nvGrpSpPr>
        <p:grpSpPr>
          <a:xfrm>
            <a:off x="374161" y="1447002"/>
            <a:ext cx="8395678" cy="4130980"/>
            <a:chOff x="107373" y="1230285"/>
            <a:chExt cx="12062416" cy="593514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9C98841-DD13-C642-9FA8-D858FC1B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8236" y="5353478"/>
              <a:ext cx="2211186" cy="78074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7B0BB943-2EED-0443-8F74-9B8CACCCE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5729" y="5334600"/>
              <a:ext cx="1461838" cy="657827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1F95F35-A85E-C740-9B15-AFB96E81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075" y="5538944"/>
              <a:ext cx="1500071" cy="693539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B589B8D2-2206-F646-B58B-E2720AB6C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881" y="4553204"/>
              <a:ext cx="2543695" cy="68932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D8F19D4-258A-0949-BA2B-2DAF352F0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2169" y="3940233"/>
              <a:ext cx="1104651" cy="1251938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398C8FA-78E2-FE4C-96CF-7EAADC801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4668" y="3269795"/>
              <a:ext cx="993146" cy="1274036"/>
            </a:xfrm>
            <a:prstGeom prst="rect">
              <a:avLst/>
            </a:prstGeom>
          </p:spPr>
        </p:pic>
        <p:pic>
          <p:nvPicPr>
            <p:cNvPr id="14" name="Picture 4" descr="Afbeeldingsresultaat voor shell logo">
              <a:extLst>
                <a:ext uri="{FF2B5EF4-FFF2-40B4-BE49-F238E27FC236}">
                  <a16:creationId xmlns:a16="http://schemas.microsoft.com/office/drawing/2014/main" id="{E6310CDC-AB58-C045-A140-6058EA88A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111" y="2950410"/>
              <a:ext cx="1033177" cy="957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F5B8A564-E0DE-7D4A-BC2E-0C3C81187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5755" y="3436842"/>
              <a:ext cx="1950698" cy="1248739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D0653173-26C7-034F-A3B2-A83405F4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47050" y="6307075"/>
              <a:ext cx="2403354" cy="472580"/>
            </a:xfrm>
            <a:prstGeom prst="rect">
              <a:avLst/>
            </a:prstGeom>
          </p:spPr>
        </p:pic>
        <p:pic>
          <p:nvPicPr>
            <p:cNvPr id="17" name="Picture 6" descr="Afbeeldingsresultaat voor gasunie logo">
              <a:extLst>
                <a:ext uri="{FF2B5EF4-FFF2-40B4-BE49-F238E27FC236}">
                  <a16:creationId xmlns:a16="http://schemas.microsoft.com/office/drawing/2014/main" id="{BEB60481-F309-8148-9AA8-DD7AF9E5C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698" y="5921296"/>
              <a:ext cx="1866207" cy="124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Logo">
              <a:extLst>
                <a:ext uri="{FF2B5EF4-FFF2-40B4-BE49-F238E27FC236}">
                  <a16:creationId xmlns:a16="http://schemas.microsoft.com/office/drawing/2014/main" id="{C4DFD96C-11A1-8D47-9908-E1DA99444B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47"/>
            <a:stretch/>
          </p:blipFill>
          <p:spPr bwMode="auto">
            <a:xfrm>
              <a:off x="9416452" y="2062342"/>
              <a:ext cx="906039" cy="10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Afbeeldingsresultaat voor vvaa logo">
              <a:extLst>
                <a:ext uri="{FF2B5EF4-FFF2-40B4-BE49-F238E27FC236}">
                  <a16:creationId xmlns:a16="http://schemas.microsoft.com/office/drawing/2014/main" id="{6CFFAD12-EDF5-6E42-8295-063EE3F31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189" y="4676210"/>
              <a:ext cx="1909770" cy="97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DBE6E736-224F-4346-A591-369BF469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07680" y="2028306"/>
              <a:ext cx="1227296" cy="892579"/>
            </a:xfrm>
            <a:prstGeom prst="rect">
              <a:avLst/>
            </a:prstGeom>
          </p:spPr>
        </p:pic>
        <p:pic>
          <p:nvPicPr>
            <p:cNvPr id="21" name="Picture 18" descr="Afbeeldingsresultaat voor abn amro logo">
              <a:extLst>
                <a:ext uri="{FF2B5EF4-FFF2-40B4-BE49-F238E27FC236}">
                  <a16:creationId xmlns:a16="http://schemas.microsoft.com/office/drawing/2014/main" id="{B7AF890C-3A6C-8440-BC9E-040606C2C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70" y="3498218"/>
              <a:ext cx="1535327" cy="96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46E1D1E2-55F4-834D-B1C5-0EE8EB84E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71631" y="2460149"/>
              <a:ext cx="1244821" cy="865875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1A6AD01-43C4-CB43-8ABC-45A5C9F8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07496" y="3792311"/>
              <a:ext cx="1211155" cy="936704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38DE7CB-6C08-0141-B5DD-735D5A243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53588" y="1428445"/>
              <a:ext cx="1468902" cy="461042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3840248E-D07C-A942-9469-F72E9A097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38156" y="2905852"/>
              <a:ext cx="696646" cy="655833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4083C124-A8D4-FC4F-BF95-3C498CB2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806865" y="3539465"/>
              <a:ext cx="1689281" cy="703439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C4AF59C2-C57E-4849-BD87-E49EF000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1709" y="1329493"/>
              <a:ext cx="1454372" cy="1207055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BA08C2AB-201E-6C48-B05E-ECE8EB52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35702" y="5585469"/>
              <a:ext cx="919879" cy="609919"/>
            </a:xfrm>
            <a:prstGeom prst="rect">
              <a:avLst/>
            </a:prstGeom>
          </p:spPr>
        </p:pic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F5A89F6F-3B07-294C-9455-0C803304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27392" y="1230285"/>
              <a:ext cx="1439099" cy="959399"/>
            </a:xfrm>
            <a:prstGeom prst="rect">
              <a:avLst/>
            </a:prstGeom>
          </p:spPr>
        </p:pic>
        <p:pic>
          <p:nvPicPr>
            <p:cNvPr id="30" name="Picture 20" descr="Afbeeldingsresultaat voor bureau krediet registratie tiel logo">
              <a:extLst>
                <a:ext uri="{FF2B5EF4-FFF2-40B4-BE49-F238E27FC236}">
                  <a16:creationId xmlns:a16="http://schemas.microsoft.com/office/drawing/2014/main" id="{CF5D9CEE-F125-F64A-A679-4B8AF1AA0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t="21717" r="22421" b="30730"/>
            <a:stretch/>
          </p:blipFill>
          <p:spPr bwMode="auto">
            <a:xfrm>
              <a:off x="7630258" y="1889488"/>
              <a:ext cx="1163782" cy="600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Afbeeldingsresultaat voor dnb logo">
              <a:extLst>
                <a:ext uri="{FF2B5EF4-FFF2-40B4-BE49-F238E27FC236}">
                  <a16:creationId xmlns:a16="http://schemas.microsoft.com/office/drawing/2014/main" id="{C370C28B-C2B5-6C47-9397-DAF74B20F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304" y="2718265"/>
              <a:ext cx="1854007" cy="59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 descr="Afbeeldingsresultaat voor uwv logo">
              <a:extLst>
                <a:ext uri="{FF2B5EF4-FFF2-40B4-BE49-F238E27FC236}">
                  <a16:creationId xmlns:a16="http://schemas.microsoft.com/office/drawing/2014/main" id="{4774D5B9-8C68-E54B-824D-C0EE480C6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120" y="1390209"/>
              <a:ext cx="722148" cy="613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266C5C77-01FD-9E46-8483-FB07AF4D2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06039" y="2132710"/>
              <a:ext cx="747516" cy="467198"/>
            </a:xfrm>
            <a:prstGeom prst="rect">
              <a:avLst/>
            </a:prstGeom>
          </p:spPr>
        </p:pic>
        <p:pic>
          <p:nvPicPr>
            <p:cNvPr id="34" name="Picture 26" descr="Afbeeldingsresultaat voor logo clusius college">
              <a:extLst>
                <a:ext uri="{FF2B5EF4-FFF2-40B4-BE49-F238E27FC236}">
                  <a16:creationId xmlns:a16="http://schemas.microsoft.com/office/drawing/2014/main" id="{9F32FADA-19A1-8942-ADF0-2C62919B2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959" y="6273329"/>
              <a:ext cx="2274752" cy="50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8" descr="Afbeeldingsresultaat voor windesheim hogeschool logo">
              <a:extLst>
                <a:ext uri="{FF2B5EF4-FFF2-40B4-BE49-F238E27FC236}">
                  <a16:creationId xmlns:a16="http://schemas.microsoft.com/office/drawing/2014/main" id="{71A65A0A-AAE0-2748-89E6-797AA3174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330" y="3122857"/>
              <a:ext cx="1231795" cy="61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1A3B0C7-B7D7-5D4F-9468-732DA90DB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901242" y="5081369"/>
              <a:ext cx="541109" cy="391592"/>
            </a:xfrm>
            <a:prstGeom prst="rect">
              <a:avLst/>
            </a:prstGeom>
          </p:spPr>
        </p:pic>
        <p:pic>
          <p:nvPicPr>
            <p:cNvPr id="37" name="Picture 2" descr="Afbeeldingsresultaat voor de vries makkum logo">
              <a:extLst>
                <a:ext uri="{FF2B5EF4-FFF2-40B4-BE49-F238E27FC236}">
                  <a16:creationId xmlns:a16="http://schemas.microsoft.com/office/drawing/2014/main" id="{D6122E32-9475-0849-BEE2-4C9CBA402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44" y="1329492"/>
              <a:ext cx="1077409" cy="55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DE8B1E3D-15A6-2F45-B54C-C2C2C03A4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202364" y="4412164"/>
              <a:ext cx="979369" cy="979369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5F4E851D-1B2E-2043-915E-9289382C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550404" y="2496486"/>
              <a:ext cx="1520299" cy="600454"/>
            </a:xfrm>
            <a:prstGeom prst="rect">
              <a:avLst/>
            </a:prstGeom>
          </p:spPr>
        </p:pic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C40ED438-5A12-A14C-8AAD-009185AA8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873107" y="1233440"/>
              <a:ext cx="800122" cy="956244"/>
            </a:xfrm>
            <a:prstGeom prst="rect">
              <a:avLst/>
            </a:prstGeom>
          </p:spPr>
        </p:pic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95C59C96-A510-9F4C-A9E1-8508740B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21826" t="27776" r="22027" b="36446"/>
            <a:stretch/>
          </p:blipFill>
          <p:spPr>
            <a:xfrm>
              <a:off x="10649489" y="3247382"/>
              <a:ext cx="1520300" cy="544929"/>
            </a:xfrm>
            <a:prstGeom prst="rect">
              <a:avLst/>
            </a:prstGeom>
          </p:spPr>
        </p:pic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835B0920-F51C-B84D-9E72-AC8C700A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0511413" y="4085746"/>
              <a:ext cx="1535935" cy="367289"/>
            </a:xfrm>
            <a:prstGeom prst="rect">
              <a:avLst/>
            </a:prstGeom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C22673BE-3D51-4E42-8250-E8F7489F0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0690061" y="4514152"/>
              <a:ext cx="1380642" cy="1380642"/>
            </a:xfrm>
            <a:prstGeom prst="rect">
              <a:avLst/>
            </a:prstGeom>
          </p:spPr>
        </p:pic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6FB88EF5-13F4-1F46-9347-E0F7EC3B9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r="34920"/>
            <a:stretch/>
          </p:blipFill>
          <p:spPr>
            <a:xfrm>
              <a:off x="10945003" y="5991260"/>
              <a:ext cx="929272" cy="538390"/>
            </a:xfrm>
            <a:prstGeom prst="rect">
              <a:avLst/>
            </a:prstGeom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6A991E2A-D4A1-ED46-A65D-30D00EDF0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90190" y="1433646"/>
              <a:ext cx="1439099" cy="747759"/>
            </a:xfrm>
            <a:prstGeom prst="rect">
              <a:avLst/>
            </a:prstGeom>
          </p:spPr>
        </p:pic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FFEDD5A6-682A-DF4B-A89D-E1DF0581A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t="35716" b="33769"/>
            <a:stretch/>
          </p:blipFill>
          <p:spPr>
            <a:xfrm>
              <a:off x="175819" y="2384766"/>
              <a:ext cx="1730272" cy="528001"/>
            </a:xfrm>
            <a:prstGeom prst="rect">
              <a:avLst/>
            </a:prstGeom>
          </p:spPr>
        </p:pic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51D3F82C-4C11-C34C-B0F2-DCDBA4A8F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85970" y="6034099"/>
              <a:ext cx="1186244" cy="667141"/>
            </a:xfrm>
            <a:prstGeom prst="rect">
              <a:avLst/>
            </a:prstGeom>
          </p:spPr>
        </p:pic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EF886132-1593-F341-8B86-00336C2A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63619" y="5296416"/>
              <a:ext cx="1638228" cy="393174"/>
            </a:xfrm>
            <a:prstGeom prst="rect">
              <a:avLst/>
            </a:prstGeom>
          </p:spPr>
        </p:pic>
        <p:pic>
          <p:nvPicPr>
            <p:cNvPr id="49" name="Afbeelding 48">
              <a:extLst>
                <a:ext uri="{FF2B5EF4-FFF2-40B4-BE49-F238E27FC236}">
                  <a16:creationId xmlns:a16="http://schemas.microsoft.com/office/drawing/2014/main" id="{B6A9B86A-B06F-E540-83A0-81DD12985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07373" y="3024158"/>
              <a:ext cx="1920494" cy="432304"/>
            </a:xfrm>
            <a:prstGeom prst="rect">
              <a:avLst/>
            </a:prstGeom>
          </p:spPr>
        </p:pic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B9DA1287-51C2-C04D-B11D-526AC83F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793858" y="5977343"/>
              <a:ext cx="659062" cy="657828"/>
            </a:xfrm>
            <a:prstGeom prst="rect">
              <a:avLst/>
            </a:prstGeom>
          </p:spPr>
        </p:pic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B73D944D-15AC-D34E-94EA-B59516486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/>
            <a:srcRect t="28067" b="21037"/>
            <a:stretch/>
          </p:blipFill>
          <p:spPr>
            <a:xfrm>
              <a:off x="251525" y="4412164"/>
              <a:ext cx="1532562" cy="780007"/>
            </a:xfrm>
            <a:prstGeom prst="rect">
              <a:avLst/>
            </a:prstGeom>
          </p:spPr>
        </p:pic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6B66F079-0A55-A242-B368-E39FBCCD0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7541294" y="1433646"/>
              <a:ext cx="892236" cy="378880"/>
            </a:xfrm>
            <a:prstGeom prst="rect">
              <a:avLst/>
            </a:prstGeom>
          </p:spPr>
        </p:pic>
      </p:grpSp>
      <p:sp>
        <p:nvSpPr>
          <p:cNvPr id="54" name="Tijdelijke aanduiding voor inhoud 9">
            <a:extLst>
              <a:ext uri="{FF2B5EF4-FFF2-40B4-BE49-F238E27FC236}">
                <a16:creationId xmlns:a16="http://schemas.microsoft.com/office/drawing/2014/main" id="{7EA3B4EE-FAA2-9747-9AF6-F38166F49E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Voor wie werken we zoal?</a:t>
            </a:r>
          </a:p>
          <a:p>
            <a:pPr lvl="0">
              <a:lnSpc>
                <a:spcPct val="100000"/>
              </a:lnSpc>
            </a:pPr>
            <a:endParaRPr lang="nl-NL" sz="3600" b="1" i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50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centrale vraa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DCC56099-228F-B54F-B0FA-4C0C21B50135}"/>
              </a:ext>
            </a:extLst>
          </p:cNvPr>
          <p:cNvSpPr/>
          <p:nvPr userDrawn="1"/>
        </p:nvSpPr>
        <p:spPr>
          <a:xfrm>
            <a:off x="2160000" y="1080000"/>
            <a:ext cx="3960000" cy="39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i="0">
              <a:ln>
                <a:solidFill>
                  <a:schemeClr val="tx1"/>
                </a:solidFill>
              </a:ln>
              <a:latin typeface="Source Sans Pro" panose="020B0503030403020204" pitchFamily="34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centrale vraag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B59E230-8E8F-3245-B44E-634F29231343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9">
            <a:extLst>
              <a:ext uri="{FF2B5EF4-FFF2-40B4-BE49-F238E27FC236}">
                <a16:creationId xmlns:a16="http://schemas.microsoft.com/office/drawing/2014/main" id="{AC5F426D-5D36-9B46-AC2A-029BFE31DA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59999" y="1626616"/>
            <a:ext cx="3960001" cy="2866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Zet hier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de centrale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vraag in</a:t>
            </a:r>
          </a:p>
        </p:txBody>
      </p:sp>
    </p:spTree>
    <p:extLst>
      <p:ext uri="{BB962C8B-B14F-4D97-AF65-F5344CB8AC3E}">
        <p14:creationId xmlns:p14="http://schemas.microsoft.com/office/powerpoint/2010/main" val="209936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centrale vraag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centrale vraag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B59E230-8E8F-3245-B44E-634F29231343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CA3B037-C642-A74B-BA11-16EDF46A6104}"/>
              </a:ext>
            </a:extLst>
          </p:cNvPr>
          <p:cNvSpPr/>
          <p:nvPr userDrawn="1"/>
        </p:nvSpPr>
        <p:spPr>
          <a:xfrm>
            <a:off x="2160000" y="1080000"/>
            <a:ext cx="3960000" cy="39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i="0">
              <a:ln>
                <a:solidFill>
                  <a:schemeClr val="tx1"/>
                </a:solidFill>
              </a:ln>
              <a:latin typeface="Source Sans Pro" panose="020B0503030403020204" pitchFamily="34" charset="77"/>
            </a:endParaRPr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6D5AEA5B-928B-1E44-9BF8-74F0FD5FBC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59999" y="1626616"/>
            <a:ext cx="3960001" cy="2866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Zet hier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de centrale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vraag in</a:t>
            </a:r>
          </a:p>
        </p:txBody>
      </p:sp>
    </p:spTree>
    <p:extLst>
      <p:ext uri="{BB962C8B-B14F-4D97-AF65-F5344CB8AC3E}">
        <p14:creationId xmlns:p14="http://schemas.microsoft.com/office/powerpoint/2010/main" val="351732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om de Fabrie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E76E248-265D-C34B-B1D8-FEE9FC7C95B5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76EF4ADA-3B09-9A42-8ED3-AA32DFDACA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7" y="1910080"/>
            <a:ext cx="5846411" cy="3982720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noFill/>
                <a:latin typeface="Source Sans Pro Semibold" panose="020B0503030403020204" pitchFamily="34" charset="77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Duidelijke debatten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Grondig draagvlak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Weloverwogen besluitvorming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Benutting van kennis en denkkracht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Effectieve communicatie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Strak proces</a:t>
            </a:r>
            <a:endParaRPr lang="nl-NL" sz="2400">
              <a:effectLst/>
              <a:latin typeface="Source Sans Pro Semibold" panose="020B0503030403020204" pitchFamily="34" charset="77"/>
            </a:endParaRP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1967F945-D7F3-8744-A5AB-0FE7ECFDDF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508CAC1E-2E84-3C43-8C06-BE2A924F835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7" y="489601"/>
            <a:ext cx="5846411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Waarom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De Argumentenfabriek?</a:t>
            </a:r>
          </a:p>
        </p:txBody>
      </p:sp>
    </p:spTree>
    <p:extLst>
      <p:ext uri="{BB962C8B-B14F-4D97-AF65-F5344CB8AC3E}">
        <p14:creationId xmlns:p14="http://schemas.microsoft.com/office/powerpoint/2010/main" val="288276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om de Fabriek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E76E248-265D-C34B-B1D8-FEE9FC7C95B5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76EF4ADA-3B09-9A42-8ED3-AA32DFDACA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7" y="1910080"/>
            <a:ext cx="5846411" cy="3982720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noFill/>
                <a:latin typeface="Source Sans Pro Semibold" panose="020B0503030403020204" pitchFamily="34" charset="77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Duidelijke debatten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Grondig draagvlak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Weloverwogen besluitvorming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Benutting van kennis en denkkracht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Effectieve communicatie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Strak proces</a:t>
            </a:r>
            <a:endParaRPr lang="nl-NL" sz="2400">
              <a:effectLst/>
              <a:latin typeface="Source Sans Pro Semibold" panose="020B0503030403020204" pitchFamily="34" charset="77"/>
            </a:endParaRP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7D10602-924A-894B-B2B7-957D9BEFB8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82C02AD-129D-2F47-804A-418C36F55E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7" y="489601"/>
            <a:ext cx="5846411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Waarom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De Argumentenfabriek?</a:t>
            </a:r>
          </a:p>
        </p:txBody>
      </p:sp>
    </p:spTree>
    <p:extLst>
      <p:ext uri="{BB962C8B-B14F-4D97-AF65-F5344CB8AC3E}">
        <p14:creationId xmlns:p14="http://schemas.microsoft.com/office/powerpoint/2010/main" val="269011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ijf van 5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mentale schijf van vijf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82455" y="2042149"/>
            <a:ext cx="3268468" cy="326846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AF98D6A-57B3-3742-9864-321DBDA249D4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DB48A9DE-7EA8-1845-B610-564C65363A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Wat zijn de vijf aandachtspunten voor mentale vooruitgang?</a:t>
            </a:r>
          </a:p>
        </p:txBody>
      </p:sp>
    </p:spTree>
    <p:extLst>
      <p:ext uri="{BB962C8B-B14F-4D97-AF65-F5344CB8AC3E}">
        <p14:creationId xmlns:p14="http://schemas.microsoft.com/office/powerpoint/2010/main" val="364329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A9AFF6CE-5499-5D4A-9A84-11935DA19C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7200000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6" name="Tijdelijke aanduiding voor inhoud 9">
            <a:extLst>
              <a:ext uri="{FF2B5EF4-FFF2-40B4-BE49-F238E27FC236}">
                <a16:creationId xmlns:a16="http://schemas.microsoft.com/office/drawing/2014/main" id="{BAE19DE4-3AE3-264C-8CAA-E330CD01CE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7" y="489600"/>
            <a:ext cx="7199999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1946266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ijf van 5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mentale schijf van vijf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82455" y="2042149"/>
            <a:ext cx="3268468" cy="326846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AF98D6A-57B3-3742-9864-321DBDA249D4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AB044F2D-0EB9-0B4B-A3DD-908AFE07FF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Wat zijn de vijf aandachtspunten voor mentale vooruitgang?</a:t>
            </a:r>
          </a:p>
        </p:txBody>
      </p:sp>
    </p:spTree>
    <p:extLst>
      <p:ext uri="{BB962C8B-B14F-4D97-AF65-F5344CB8AC3E}">
        <p14:creationId xmlns:p14="http://schemas.microsoft.com/office/powerpoint/2010/main" val="116028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dencluster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negen waardenclusters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433" b="8821"/>
          <a:stretch/>
        </p:blipFill>
        <p:spPr>
          <a:xfrm>
            <a:off x="2372242" y="1740684"/>
            <a:ext cx="3985072" cy="3860215"/>
          </a:xfrm>
          <a:prstGeom prst="rect">
            <a:avLst/>
          </a:prstGeom>
        </p:spPr>
      </p:pic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AB044F2D-0EB9-0B4B-A3DD-908AFE07FF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Welke waardenclusters onderscheiden we?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9A68ABE-C1E2-2C45-ABB4-DED3B4F7FCA0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244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denclusters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negen waardenclusters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433" b="8821"/>
          <a:stretch/>
        </p:blipFill>
        <p:spPr>
          <a:xfrm>
            <a:off x="2372242" y="1740684"/>
            <a:ext cx="3985072" cy="386021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AF98D6A-57B3-3742-9864-321DBDA249D4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AB044F2D-0EB9-0B4B-A3DD-908AFE07FF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Welke waardenclusters onderscheiden we?</a:t>
            </a:r>
          </a:p>
        </p:txBody>
      </p:sp>
    </p:spTree>
    <p:extLst>
      <p:ext uri="{BB962C8B-B14F-4D97-AF65-F5344CB8AC3E}">
        <p14:creationId xmlns:p14="http://schemas.microsoft.com/office/powerpoint/2010/main" val="501381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wijz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3 stappen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2857" y="2410690"/>
            <a:ext cx="5258285" cy="1547999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C3BA776C-32D9-4940-A065-D3F550A89B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Hoe werken we?</a:t>
            </a:r>
          </a:p>
          <a:p>
            <a:pPr lvl="0"/>
            <a:endParaRPr lang="nl-NL" sz="3600" b="1" i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659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wijze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3 stappen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2858" y="2410690"/>
            <a:ext cx="5258282" cy="1547999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20D53D90-F580-2D47-82CC-B36B78CBC2A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Hoe werken we?</a:t>
            </a:r>
          </a:p>
          <a:p>
            <a:pPr lvl="0"/>
            <a:endParaRPr lang="nl-NL" sz="3600" b="1" i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2237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strategiefase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strategiefases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2858" y="2410690"/>
            <a:ext cx="5258282" cy="1547999"/>
          </a:xfrm>
          <a:prstGeom prst="rect">
            <a:avLst/>
          </a:prstGeom>
        </p:spPr>
      </p:pic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1E291A3B-FF5B-F945-A3E3-D0353A6B3C4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In welke fases denken we na </a:t>
            </a:r>
            <a:br>
              <a:rPr lang="nl-NL"/>
            </a:br>
            <a:r>
              <a:rPr lang="nl-NL"/>
              <a:t>over strategie?</a:t>
            </a:r>
          </a:p>
        </p:txBody>
      </p:sp>
    </p:spTree>
    <p:extLst>
      <p:ext uri="{BB962C8B-B14F-4D97-AF65-F5344CB8AC3E}">
        <p14:creationId xmlns:p14="http://schemas.microsoft.com/office/powerpoint/2010/main" val="247906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strategiefases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strategiefases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2858" y="2410690"/>
            <a:ext cx="5258282" cy="1547998"/>
          </a:xfrm>
          <a:prstGeom prst="rect">
            <a:avLst/>
          </a:prstGeom>
        </p:spPr>
      </p:pic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8E760DCE-3DF0-CF48-9195-6AD5470F11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In welke fases denken we na </a:t>
            </a:r>
            <a:br>
              <a:rPr lang="nl-NL"/>
            </a:br>
            <a:r>
              <a:rPr lang="nl-NL"/>
              <a:t>over strategie?</a:t>
            </a:r>
          </a:p>
        </p:txBody>
      </p:sp>
    </p:spTree>
    <p:extLst>
      <p:ext uri="{BB962C8B-B14F-4D97-AF65-F5344CB8AC3E}">
        <p14:creationId xmlns:p14="http://schemas.microsoft.com/office/powerpoint/2010/main" val="3749791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strategiefase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strategiefases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F89723F-B838-E44B-A803-56DCFA547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725" y="2421845"/>
            <a:ext cx="6941821" cy="1523814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2683D77C-333F-C840-AB1C-C11A9BC48E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In welke fases denken we na </a:t>
            </a:r>
            <a:br>
              <a:rPr lang="nl-NL"/>
            </a:br>
            <a:r>
              <a:rPr lang="nl-NL"/>
              <a:t>over strategie?</a:t>
            </a:r>
          </a:p>
        </p:txBody>
      </p:sp>
    </p:spTree>
    <p:extLst>
      <p:ext uri="{BB962C8B-B14F-4D97-AF65-F5344CB8AC3E}">
        <p14:creationId xmlns:p14="http://schemas.microsoft.com/office/powerpoint/2010/main" val="3179944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strategiefases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strategiefases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F89723F-B838-E44B-A803-56DCFA547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726" y="2421845"/>
            <a:ext cx="6941819" cy="1523814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50910F89-E7FE-7046-9D47-C1EA17B274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In welke fases denken we na </a:t>
            </a:r>
            <a:br>
              <a:rPr lang="nl-NL"/>
            </a:br>
            <a:r>
              <a:rPr lang="nl-NL"/>
              <a:t>over strategie?</a:t>
            </a:r>
          </a:p>
        </p:txBody>
      </p:sp>
    </p:spTree>
    <p:extLst>
      <p:ext uri="{BB962C8B-B14F-4D97-AF65-F5344CB8AC3E}">
        <p14:creationId xmlns:p14="http://schemas.microsoft.com/office/powerpoint/2010/main" val="3641196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stappen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scenariostappen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ED2B2037-E55F-F745-997C-95E68C3E37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In welke stappen ontwikkelen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we scenario’s?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6BB01C-FC30-8042-9BA3-E2755C3FD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726" y="2421845"/>
            <a:ext cx="6941819" cy="15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421152E7-F495-6345-96D6-66DFF0DAA3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7200000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A8A44B71-9FE3-AD44-9302-007B8CBBB4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200000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3283717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stappen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scenariostappen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6BB01C-FC30-8042-9BA3-E2755C3FD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726" y="2421845"/>
            <a:ext cx="6941819" cy="1523813"/>
          </a:xfrm>
          <a:prstGeom prst="rect">
            <a:avLst/>
          </a:prstGeom>
        </p:spPr>
      </p:pic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AB74FF59-1A3D-9949-9BF2-3A11CB4CB3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In welke stappen ontwikkelen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we scenario’s?</a:t>
            </a:r>
          </a:p>
        </p:txBody>
      </p:sp>
    </p:spTree>
    <p:extLst>
      <p:ext uri="{BB962C8B-B14F-4D97-AF65-F5344CB8AC3E}">
        <p14:creationId xmlns:p14="http://schemas.microsoft.com/office/powerpoint/2010/main" val="3855396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eidsstappen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beleidsstappen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73" y="2421845"/>
            <a:ext cx="8110725" cy="1419377"/>
          </a:xfrm>
          <a:prstGeom prst="rect">
            <a:avLst/>
          </a:prstGeom>
        </p:spPr>
      </p:pic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ED2B2037-E55F-F745-997C-95E68C3E37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In welke stappen maken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we beleid?</a:t>
            </a:r>
          </a:p>
        </p:txBody>
      </p:sp>
    </p:spTree>
    <p:extLst>
      <p:ext uri="{BB962C8B-B14F-4D97-AF65-F5344CB8AC3E}">
        <p14:creationId xmlns:p14="http://schemas.microsoft.com/office/powerpoint/2010/main" val="3276613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eidsstappen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beleidsstappen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73" y="2421845"/>
            <a:ext cx="8110725" cy="1419376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4EC527A3-64B1-E848-A9EE-27DD95D4D90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>
                <a:latin typeface="Source Sans Pro" panose="020B0503030403020204" pitchFamily="34" charset="77"/>
              </a:rPr>
              <a:t>In welke stappen maken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we beleid?</a:t>
            </a:r>
          </a:p>
        </p:txBody>
      </p:sp>
    </p:spTree>
    <p:extLst>
      <p:ext uri="{BB962C8B-B14F-4D97-AF65-F5344CB8AC3E}">
        <p14:creationId xmlns:p14="http://schemas.microsoft.com/office/powerpoint/2010/main" val="2062841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enladd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doelenladder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7338" y="2421845"/>
            <a:ext cx="8088195" cy="1419376"/>
          </a:xfrm>
          <a:prstGeom prst="rect">
            <a:avLst/>
          </a:prstGeom>
        </p:spPr>
      </p:pic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ED2B2037-E55F-F745-997C-95E68C3E37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Hoe denken we na over het realiseren van doelen?</a:t>
            </a:r>
          </a:p>
        </p:txBody>
      </p:sp>
    </p:spTree>
    <p:extLst>
      <p:ext uri="{BB962C8B-B14F-4D97-AF65-F5344CB8AC3E}">
        <p14:creationId xmlns:p14="http://schemas.microsoft.com/office/powerpoint/2010/main" val="175789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enladder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doelenladder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7A574-C70F-9B47-B082-0B36CC71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7340" y="2421845"/>
            <a:ext cx="8088190" cy="1419376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AFC9E62F-1A52-E145-BEE9-14F014F886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Hoe denken we na over het realiseren van doelen?</a:t>
            </a:r>
          </a:p>
        </p:txBody>
      </p:sp>
    </p:spTree>
    <p:extLst>
      <p:ext uri="{BB962C8B-B14F-4D97-AF65-F5344CB8AC3E}">
        <p14:creationId xmlns:p14="http://schemas.microsoft.com/office/powerpoint/2010/main" val="3835899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O'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vier O’s van helder denken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ED2B2037-E55F-F745-997C-95E68C3E37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Uit welke stappen bestaat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helder denken?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9BECE49-91A0-CA47-BCEC-56CE74D58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4674" y="2410690"/>
            <a:ext cx="5534650" cy="20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O's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vier O’s van helder denken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9BECE49-91A0-CA47-BCEC-56CE74D58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4675" y="2410690"/>
            <a:ext cx="5534648" cy="2023682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6D56ED02-7EF6-F74D-9250-24B06BD7AD5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Uit welke stappen bestaat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helder denken?</a:t>
            </a:r>
          </a:p>
        </p:txBody>
      </p:sp>
    </p:spTree>
    <p:extLst>
      <p:ext uri="{BB962C8B-B14F-4D97-AF65-F5344CB8AC3E}">
        <p14:creationId xmlns:p14="http://schemas.microsoft.com/office/powerpoint/2010/main" val="5375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denmod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94A216-867C-3146-9369-585F6124D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3501" y="2151474"/>
            <a:ext cx="5211781" cy="29077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4D86A05-4120-0E46-B3C3-EE046FC40C86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gedeelde waardenmodel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69815DDD-8D67-6D4D-ABF1-20AD98DE4E8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Met welk model helpen we partijen om hun opvattingen te bespreken?</a:t>
            </a:r>
          </a:p>
        </p:txBody>
      </p:sp>
    </p:spTree>
    <p:extLst>
      <p:ext uri="{BB962C8B-B14F-4D97-AF65-F5344CB8AC3E}">
        <p14:creationId xmlns:p14="http://schemas.microsoft.com/office/powerpoint/2010/main" val="2963273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denmod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94A216-867C-3146-9369-585F6124D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3502" y="2151474"/>
            <a:ext cx="5211778" cy="29077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4D86A05-4120-0E46-B3C3-EE046FC40C86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gedeelde waardenmodel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2E21897-3AC9-4F4C-AE3D-8A204D06B9E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Met welk model helpen we partijen om hun opvattingen te bespreken?</a:t>
            </a:r>
          </a:p>
        </p:txBody>
      </p:sp>
    </p:spTree>
    <p:extLst>
      <p:ext uri="{BB962C8B-B14F-4D97-AF65-F5344CB8AC3E}">
        <p14:creationId xmlns:p14="http://schemas.microsoft.com/office/powerpoint/2010/main" val="122607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t systemenmod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systemenmodel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05238" y="1986097"/>
            <a:ext cx="4128278" cy="350077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678F836-69A0-AA4D-AEF6-798994AC211E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4541A992-70F2-FC4C-9155-5B08886940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600" y="489392"/>
            <a:ext cx="7637488" cy="1320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Wat zijn de zes ‘lange systemen’ van Nederland?</a:t>
            </a:r>
          </a:p>
        </p:txBody>
      </p:sp>
    </p:spTree>
    <p:extLst>
      <p:ext uri="{BB962C8B-B14F-4D97-AF65-F5344CB8AC3E}">
        <p14:creationId xmlns:p14="http://schemas.microsoft.com/office/powerpoint/2010/main" val="326906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C0E2DF8F-6C70-B645-9CD3-1CB6CDD47D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7200000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2" name="Tijdelijke aanduiding voor inhoud 9">
            <a:extLst>
              <a:ext uri="{FF2B5EF4-FFF2-40B4-BE49-F238E27FC236}">
                <a16:creationId xmlns:a16="http://schemas.microsoft.com/office/drawing/2014/main" id="{D23A9E27-BE9E-1148-AA8B-0F808EEE0D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200000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3372358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enmod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systemenmodel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05238" y="1986097"/>
            <a:ext cx="4128278" cy="350078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678F836-69A0-AA4D-AEF6-798994AC211E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inhoud 9">
            <a:extLst>
              <a:ext uri="{FF2B5EF4-FFF2-40B4-BE49-F238E27FC236}">
                <a16:creationId xmlns:a16="http://schemas.microsoft.com/office/drawing/2014/main" id="{382AB9AD-05AF-1E4B-9240-D175DE6E6EE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600" y="489392"/>
            <a:ext cx="7637488" cy="13205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Wat zijn de zes ‘lange systemen’ van Nederland?</a:t>
            </a:r>
          </a:p>
        </p:txBody>
      </p:sp>
    </p:spTree>
    <p:extLst>
      <p:ext uri="{BB962C8B-B14F-4D97-AF65-F5344CB8AC3E}">
        <p14:creationId xmlns:p14="http://schemas.microsoft.com/office/powerpoint/2010/main" val="960832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mod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strategiemodel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3730" y="2119759"/>
            <a:ext cx="4413241" cy="292525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5E11482-804C-E64E-B06D-89580DD06632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9">
            <a:extLst>
              <a:ext uri="{FF2B5EF4-FFF2-40B4-BE49-F238E27FC236}">
                <a16:creationId xmlns:a16="http://schemas.microsoft.com/office/drawing/2014/main" id="{3A9ADDF9-4279-0046-93C9-776C72A6E4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600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Welke elementen zijn belangrijk bij het nadenken over strategie?</a:t>
            </a:r>
          </a:p>
        </p:txBody>
      </p:sp>
    </p:spTree>
    <p:extLst>
      <p:ext uri="{BB962C8B-B14F-4D97-AF65-F5344CB8AC3E}">
        <p14:creationId xmlns:p14="http://schemas.microsoft.com/office/powerpoint/2010/main" val="190695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mod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strategiemodel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3731" y="2119759"/>
            <a:ext cx="4413239" cy="292525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5E11482-804C-E64E-B06D-89580DD06632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ACD5D987-670F-A64C-8907-8BB7B785F4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600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Welke elementen zijn belangrijk bij het nadenken over strategie?</a:t>
            </a:r>
          </a:p>
        </p:txBody>
      </p:sp>
    </p:spTree>
    <p:extLst>
      <p:ext uri="{BB962C8B-B14F-4D97-AF65-F5344CB8AC3E}">
        <p14:creationId xmlns:p14="http://schemas.microsoft.com/office/powerpoint/2010/main" val="1633053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elijkkapitaa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</a:t>
            </a:r>
            <a:r>
              <a:rPr lang="nl-NL" sz="2400" b="1" i="0" err="1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menselijkkapitaalmodel</a:t>
            </a:r>
            <a:endParaRPr lang="nl-NL" sz="2400" b="1" i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31993" y="2277755"/>
            <a:ext cx="3590644" cy="269298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CA744C-52B0-BF46-93E0-CA760694A11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9">
            <a:extLst>
              <a:ext uri="{FF2B5EF4-FFF2-40B4-BE49-F238E27FC236}">
                <a16:creationId xmlns:a16="http://schemas.microsoft.com/office/drawing/2014/main" id="{B9AD0C90-E156-D148-B6C6-52EFB05F36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600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Hoe versterken de elementen van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het menselijke kapitaal elkaar?</a:t>
            </a:r>
          </a:p>
        </p:txBody>
      </p:sp>
    </p:spTree>
    <p:extLst>
      <p:ext uri="{BB962C8B-B14F-4D97-AF65-F5344CB8AC3E}">
        <p14:creationId xmlns:p14="http://schemas.microsoft.com/office/powerpoint/2010/main" val="3160853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elijkkapitaa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Het </a:t>
            </a:r>
            <a:r>
              <a:rPr lang="nl-NL" sz="2400" b="1" i="0" err="1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menselijkkapitaalmodel</a:t>
            </a:r>
            <a:endParaRPr lang="nl-NL" sz="2400" b="1" i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31993" y="2270828"/>
            <a:ext cx="3590644" cy="269298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CA744C-52B0-BF46-93E0-CA760694A11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12B2E43A-8391-E349-9CF8-CF609522257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600" y="489392"/>
            <a:ext cx="7637488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Hoe versterken de elementen van </a:t>
            </a:r>
            <a:br>
              <a:rPr lang="nl-NL" sz="3600" b="1" i="0">
                <a:latin typeface="Source Sans Pro" panose="020B0503030403020204" pitchFamily="34" charset="77"/>
              </a:rPr>
            </a:br>
            <a:r>
              <a:rPr lang="nl-NL" sz="3600" b="1" i="0">
                <a:latin typeface="Source Sans Pro" panose="020B0503030403020204" pitchFamily="34" charset="77"/>
              </a:rPr>
              <a:t>het menselijke kapitaal elkaar?</a:t>
            </a:r>
          </a:p>
        </p:txBody>
      </p:sp>
    </p:spTree>
    <p:extLst>
      <p:ext uri="{BB962C8B-B14F-4D97-AF65-F5344CB8AC3E}">
        <p14:creationId xmlns:p14="http://schemas.microsoft.com/office/powerpoint/2010/main" val="895179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chter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trechter van Verdunning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19912" y="2204603"/>
            <a:ext cx="4335168" cy="328372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CA744C-52B0-BF46-93E0-CA760694A11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9">
            <a:extLst>
              <a:ext uri="{FF2B5EF4-FFF2-40B4-BE49-F238E27FC236}">
                <a16:creationId xmlns:a16="http://schemas.microsoft.com/office/drawing/2014/main" id="{65AA9F1D-EB75-DF4A-989E-A2D48FC1D8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599" y="489392"/>
            <a:ext cx="8151175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Door welke filters moet een </a:t>
            </a:r>
            <a:r>
              <a:rPr lang="nl-NL" sz="3600" b="1" i="0" err="1">
                <a:latin typeface="Source Sans Pro" panose="020B0503030403020204" pitchFamily="34" charset="77"/>
              </a:rPr>
              <a:t>beleids-maatregel</a:t>
            </a:r>
            <a:r>
              <a:rPr lang="nl-NL" sz="3600" b="1" i="0">
                <a:latin typeface="Source Sans Pro" panose="020B0503030403020204" pitchFamily="34" charset="77"/>
              </a:rPr>
              <a:t> voordat we hem invoeren?</a:t>
            </a:r>
          </a:p>
        </p:txBody>
      </p:sp>
    </p:spTree>
    <p:extLst>
      <p:ext uri="{BB962C8B-B14F-4D97-AF65-F5344CB8AC3E}">
        <p14:creationId xmlns:p14="http://schemas.microsoft.com/office/powerpoint/2010/main" val="930028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cht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trechter van Verdunning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19912" y="2204603"/>
            <a:ext cx="4335168" cy="328372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CA744C-52B0-BF46-93E0-CA760694A11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230275CF-3C16-4743-9E6C-E0907BFBBC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599" y="489392"/>
            <a:ext cx="8151175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>
                <a:latin typeface="Source Sans Pro" panose="020B0503030403020204" pitchFamily="34" charset="77"/>
              </a:rPr>
              <a:t>Door welke filters moet een </a:t>
            </a:r>
            <a:r>
              <a:rPr lang="nl-NL" sz="3600" b="1" i="0" err="1">
                <a:latin typeface="Source Sans Pro" panose="020B0503030403020204" pitchFamily="34" charset="77"/>
              </a:rPr>
              <a:t>beleids-maatregel</a:t>
            </a:r>
            <a:r>
              <a:rPr lang="nl-NL" sz="3600" b="1" i="0">
                <a:latin typeface="Source Sans Pro" panose="020B0503030403020204" pitchFamily="34" charset="77"/>
              </a:rPr>
              <a:t> voordat we hem invoeren?</a:t>
            </a:r>
          </a:p>
        </p:txBody>
      </p:sp>
    </p:spTree>
    <p:extLst>
      <p:ext uri="{BB962C8B-B14F-4D97-AF65-F5344CB8AC3E}">
        <p14:creationId xmlns:p14="http://schemas.microsoft.com/office/powerpoint/2010/main" val="2980506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925B1F8-296B-8F45-8BFE-2A001C57B4D4}"/>
              </a:ext>
            </a:extLst>
          </p:cNvPr>
          <p:cNvSpPr/>
          <p:nvPr userDrawn="1"/>
        </p:nvSpPr>
        <p:spPr>
          <a:xfrm>
            <a:off x="135082" y="6037118"/>
            <a:ext cx="3065318" cy="74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FA5472-25B9-B24D-BDB6-8FFE17DB9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9882" y="5029973"/>
            <a:ext cx="2924233" cy="4095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3F7C4AD-13F8-A74C-AF89-EE4D317DE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35145" y="2171814"/>
            <a:ext cx="5873705" cy="13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6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4B77162-4035-8B48-83A1-197C0D9A3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8" t="4594" r="8676" b="31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37458818-7D24-4642-873E-21735FFF2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22928"/>
            <a:ext cx="6576592" cy="1721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nl-NL" dirty="0"/>
              <a:t>Naam </a:t>
            </a:r>
            <a:r>
              <a:rPr lang="nl-NL" dirty="0" err="1"/>
              <a:t>Fabrieker</a:t>
            </a:r>
            <a:endParaRPr lang="nl-NL" dirty="0"/>
          </a:p>
          <a:p>
            <a:pPr lvl="0"/>
            <a:r>
              <a:rPr lang="nl-NL" dirty="0"/>
              <a:t>Naam </a:t>
            </a:r>
            <a:r>
              <a:rPr lang="nl-NL" dirty="0" err="1"/>
              <a:t>Fabrieker</a:t>
            </a:r>
            <a:endParaRPr lang="nl-NL" dirty="0"/>
          </a:p>
        </p:txBody>
      </p:sp>
      <p:sp>
        <p:nvSpPr>
          <p:cNvPr id="15" name="Tijdelijke aanduiding voor inhoud 9">
            <a:extLst>
              <a:ext uri="{FF2B5EF4-FFF2-40B4-BE49-F238E27FC236}">
                <a16:creationId xmlns:a16="http://schemas.microsoft.com/office/drawing/2014/main" id="{E4CE81B8-0899-B349-AEFB-C4120DC89C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1201550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A9AFF6CE-5499-5D4A-9A84-11935DA19C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7200000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6" name="Tijdelijke aanduiding voor inhoud 9">
            <a:extLst>
              <a:ext uri="{FF2B5EF4-FFF2-40B4-BE49-F238E27FC236}">
                <a16:creationId xmlns:a16="http://schemas.microsoft.com/office/drawing/2014/main" id="{BAE19DE4-3AE3-264C-8CAA-E330CD01CE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7" y="489600"/>
            <a:ext cx="7199999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117488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grij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564A726-F1DB-A048-9D89-FE3B6E264EE1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E1A9B48F-BF7B-7A47-BCDD-11A414D570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E569467B-9A00-114D-B03D-40F336DFF4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5792904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4" name="Tijdelijke aanduiding voor inhoud 9">
            <a:extLst>
              <a:ext uri="{FF2B5EF4-FFF2-40B4-BE49-F238E27FC236}">
                <a16:creationId xmlns:a16="http://schemas.microsoft.com/office/drawing/2014/main" id="{241F5F07-5F24-2444-93A5-3AFBE7A5D7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5792904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313350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421152E7-F495-6345-96D6-66DFF0DAA3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7200000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A8A44B71-9FE3-AD44-9302-007B8CBBB4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200000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2038854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C0E2DF8F-6C70-B645-9CD3-1CB6CDD47D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7200000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12" name="Tijdelijke aanduiding voor inhoud 9">
            <a:extLst>
              <a:ext uri="{FF2B5EF4-FFF2-40B4-BE49-F238E27FC236}">
                <a16:creationId xmlns:a16="http://schemas.microsoft.com/office/drawing/2014/main" id="{D23A9E27-BE9E-1148-AA8B-0F808EEE0D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200000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2741896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grij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564A726-F1DB-A048-9D89-FE3B6E264EE1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E1A9B48F-BF7B-7A47-BCDD-11A414D570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E569467B-9A00-114D-B03D-40F336DFF4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5792904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14" name="Tijdelijke aanduiding voor inhoud 9">
            <a:extLst>
              <a:ext uri="{FF2B5EF4-FFF2-40B4-BE49-F238E27FC236}">
                <a16:creationId xmlns:a16="http://schemas.microsoft.com/office/drawing/2014/main" id="{241F5F07-5F24-2444-93A5-3AFBE7A5D7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5792904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714767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grijs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E76E248-265D-C34B-B1D8-FEE9FC7C95B5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E1A9B48F-BF7B-7A47-BCDD-11A414D570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08209DD2-C508-674D-8A93-5AD8F49AB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5792904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13" name="Tijdelijke aanduiding voor inhoud 9">
            <a:extLst>
              <a:ext uri="{FF2B5EF4-FFF2-40B4-BE49-F238E27FC236}">
                <a16:creationId xmlns:a16="http://schemas.microsoft.com/office/drawing/2014/main" id="{009B6821-62F1-3545-BE92-1CE80165B1D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5792904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133762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kaar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C49B68-083C-A44E-A3E4-9FDB7FCD2311}"/>
              </a:ext>
            </a:extLst>
          </p:cNvPr>
          <p:cNvSpPr txBox="1"/>
          <p:nvPr userDrawn="1"/>
        </p:nvSpPr>
        <p:spPr>
          <a:xfrm>
            <a:off x="6185647" y="8485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78FC35-7ECF-0648-B4B8-A9A8091E045D}"/>
              </a:ext>
            </a:extLst>
          </p:cNvPr>
          <p:cNvSpPr txBox="1"/>
          <p:nvPr userDrawn="1"/>
        </p:nvSpPr>
        <p:spPr>
          <a:xfrm>
            <a:off x="4152275" y="5663045"/>
            <a:ext cx="4358289" cy="463846"/>
          </a:xfrm>
          <a:prstGeom prst="rect">
            <a:avLst/>
          </a:prstGeom>
          <a:noFill/>
        </p:spPr>
        <p:txBody>
          <a:bodyPr wrap="square" lIns="0" tIns="46800" bIns="46800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voorbeeldkaart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EDA54E9-F4A0-B648-994E-552D283027FE}"/>
              </a:ext>
            </a:extLst>
          </p:cNvPr>
          <p:cNvSpPr/>
          <p:nvPr userDrawn="1"/>
        </p:nvSpPr>
        <p:spPr>
          <a:xfrm>
            <a:off x="734518" y="1101778"/>
            <a:ext cx="7637489" cy="451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D667C34A-241F-DF48-A353-DA685AFD31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689" y="1536700"/>
            <a:ext cx="7637488" cy="412634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2878BA9-EADB-4A4F-AF4B-7347B13548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637488" cy="13042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Titel van de voorbeeldkaart</a:t>
            </a:r>
          </a:p>
        </p:txBody>
      </p:sp>
    </p:spTree>
    <p:extLst>
      <p:ext uri="{BB962C8B-B14F-4D97-AF65-F5344CB8AC3E}">
        <p14:creationId xmlns:p14="http://schemas.microsoft.com/office/powerpoint/2010/main" val="3777652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kaart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C49B68-083C-A44E-A3E4-9FDB7FCD2311}"/>
              </a:ext>
            </a:extLst>
          </p:cNvPr>
          <p:cNvSpPr txBox="1"/>
          <p:nvPr userDrawn="1"/>
        </p:nvSpPr>
        <p:spPr>
          <a:xfrm>
            <a:off x="6185647" y="8485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78FC35-7ECF-0648-B4B8-A9A8091E045D}"/>
              </a:ext>
            </a:extLst>
          </p:cNvPr>
          <p:cNvSpPr txBox="1"/>
          <p:nvPr userDrawn="1"/>
        </p:nvSpPr>
        <p:spPr>
          <a:xfrm>
            <a:off x="4152275" y="5663045"/>
            <a:ext cx="4358289" cy="463846"/>
          </a:xfrm>
          <a:prstGeom prst="rect">
            <a:avLst/>
          </a:prstGeom>
          <a:noFill/>
        </p:spPr>
        <p:txBody>
          <a:bodyPr wrap="square" lIns="0" tIns="46800" bIns="46800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voorbeeldkaart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EDA54E9-F4A0-B648-994E-552D283027FE}"/>
              </a:ext>
            </a:extLst>
          </p:cNvPr>
          <p:cNvSpPr/>
          <p:nvPr userDrawn="1"/>
        </p:nvSpPr>
        <p:spPr>
          <a:xfrm>
            <a:off x="734518" y="1101778"/>
            <a:ext cx="7637489" cy="451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D667C34A-241F-DF48-A353-DA685AFD31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689" y="1536700"/>
            <a:ext cx="7637488" cy="412634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1E7BF491-2B40-D54A-A9F5-0757EE4417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637488" cy="13042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Titel van de voorbeeldkaart</a:t>
            </a:r>
          </a:p>
        </p:txBody>
      </p:sp>
    </p:spTree>
    <p:extLst>
      <p:ext uri="{BB962C8B-B14F-4D97-AF65-F5344CB8AC3E}">
        <p14:creationId xmlns:p14="http://schemas.microsoft.com/office/powerpoint/2010/main" val="83004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DD5A93B-5DC0-7245-ADD5-0F4EFE00C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7" t="4594" r="8676" b="31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15055897-0CB2-B647-8FBB-E5DC32D108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159666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241A2A4-8653-D14E-8B24-2EB7A81A9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8" t="4594" r="8676" b="311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7A33D1A6-D52C-7640-B6E8-BC95A9FE31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Korte titel graag over </a:t>
            </a:r>
            <a:br>
              <a:rPr lang="nl-NL" dirty="0"/>
            </a:br>
            <a:r>
              <a:rPr lang="nl-NL" dirty="0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588917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zijn wij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persoon, binnen, groep, tafel&#10;&#10;Automatisch gegenereerde beschrijving">
            <a:extLst>
              <a:ext uri="{FF2B5EF4-FFF2-40B4-BE49-F238E27FC236}">
                <a16:creationId xmlns:a16="http://schemas.microsoft.com/office/drawing/2014/main" id="{59EBC130-888A-734A-B7EF-CD9D138EC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" t="12144" r="606" b="4949"/>
          <a:stretch/>
        </p:blipFill>
        <p:spPr>
          <a:xfrm>
            <a:off x="749508" y="1330086"/>
            <a:ext cx="7644984" cy="42497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ABCF9E0-5558-5A47-B05C-5D3BCCDBB5B7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</a:t>
            </a:r>
            <a:r>
              <a:rPr lang="nl-NL" sz="2400" b="1" i="0" dirty="0" err="1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fabriekers</a:t>
            </a:r>
            <a:endParaRPr lang="nl-NL" sz="2400" b="1" i="0" dirty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77"/>
            </a:endParaRPr>
          </a:p>
        </p:txBody>
      </p:sp>
      <p:sp>
        <p:nvSpPr>
          <p:cNvPr id="12" name="Tijdelijke aanduiding voor inhoud 9">
            <a:extLst>
              <a:ext uri="{FF2B5EF4-FFF2-40B4-BE49-F238E27FC236}">
                <a16:creationId xmlns:a16="http://schemas.microsoft.com/office/drawing/2014/main" id="{8643F5A7-3DAA-5640-8C1F-86EB6CA489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dirty="0"/>
              <a:t>Wie zijn wij?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050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pagina grij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564A726-F1DB-A048-9D89-FE3B6E264EE1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E1A9B48F-BF7B-7A47-BCDD-11A414D570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2028154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Het denkbedrijf voor heldere argumentatie, strategie en rekenwerk</a:t>
            </a:r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A3337B47-37E8-FB44-97A7-7C5C91F883F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5846410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 dirty="0">
                <a:latin typeface="Source Sans Pro" panose="020B0503030403020204" pitchFamily="34" charset="77"/>
              </a:rPr>
              <a:t>Welke diensten bieden</a:t>
            </a:r>
            <a:br>
              <a:rPr lang="nl-NL" sz="3600" b="1" i="0" dirty="0">
                <a:latin typeface="Source Sans Pro" panose="020B0503030403020204" pitchFamily="34" charset="77"/>
              </a:rPr>
            </a:br>
            <a:r>
              <a:rPr lang="nl-NL" sz="3600" b="1" i="0" dirty="0">
                <a:latin typeface="Source Sans Pro" panose="020B0503030403020204" pitchFamily="34" charset="77"/>
              </a:rPr>
              <a:t>we aan?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CA76D5B-7946-A941-9E29-39E6DCF7C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13581" y="1844381"/>
            <a:ext cx="3052624" cy="343420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D78931A-50F9-F549-9AAE-8F5F1CC5DB3D}"/>
              </a:ext>
            </a:extLst>
          </p:cNvPr>
          <p:cNvSpPr txBox="1"/>
          <p:nvPr userDrawn="1"/>
        </p:nvSpPr>
        <p:spPr>
          <a:xfrm>
            <a:off x="3470564" y="5663045"/>
            <a:ext cx="299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diensten</a:t>
            </a:r>
          </a:p>
        </p:txBody>
      </p:sp>
    </p:spTree>
    <p:extLst>
      <p:ext uri="{BB962C8B-B14F-4D97-AF65-F5344CB8AC3E}">
        <p14:creationId xmlns:p14="http://schemas.microsoft.com/office/powerpoint/2010/main" val="10015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grijs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E76E248-265D-C34B-B1D8-FEE9FC7C95B5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E1A9B48F-BF7B-7A47-BCDD-11A414D570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08209DD2-C508-674D-8A93-5AD8F49AB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8" y="1910080"/>
            <a:ext cx="5792904" cy="3982720"/>
          </a:xfrm>
          <a:prstGeom prst="rect">
            <a:avLst/>
          </a:prstGeom>
        </p:spPr>
        <p:txBody>
          <a:bodyPr tIns="0"/>
          <a:lstStyle>
            <a:lvl1pPr>
              <a:lnSpc>
                <a:spcPts val="3680"/>
              </a:lnSpc>
              <a:spcBef>
                <a:spcPts val="0"/>
              </a:spcBef>
              <a:defRPr sz="2400" b="1" i="0"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nl-NL"/>
              <a:t>Tekst invoeren</a:t>
            </a:r>
          </a:p>
        </p:txBody>
      </p:sp>
      <p:sp>
        <p:nvSpPr>
          <p:cNvPr id="13" name="Tijdelijke aanduiding voor inhoud 9">
            <a:extLst>
              <a:ext uri="{FF2B5EF4-FFF2-40B4-BE49-F238E27FC236}">
                <a16:creationId xmlns:a16="http://schemas.microsoft.com/office/drawing/2014/main" id="{009B6821-62F1-3545-BE92-1CE80165B1D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5792904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2700730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sect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94A216-867C-3146-9369-585F6124D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425" b="8164"/>
          <a:stretch/>
        </p:blipFill>
        <p:spPr>
          <a:xfrm>
            <a:off x="2014880" y="1839311"/>
            <a:ext cx="5114240" cy="378407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A0AA92B-FD2E-7345-8FC8-C7A8D28DBA67}"/>
              </a:ext>
            </a:extLst>
          </p:cNvPr>
          <p:cNvSpPr txBox="1"/>
          <p:nvPr userDrawn="1"/>
        </p:nvSpPr>
        <p:spPr>
          <a:xfrm>
            <a:off x="3470564" y="5663045"/>
            <a:ext cx="504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sectoren</a:t>
            </a:r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F0670CD7-531B-A641-929A-A7A4D6FFBC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637488" cy="1304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 dirty="0">
                <a:latin typeface="Source Sans Pro" panose="020B0503030403020204" pitchFamily="34" charset="77"/>
              </a:rPr>
              <a:t>Op welke thema’s en sectoren richten wij ons?</a:t>
            </a:r>
          </a:p>
        </p:txBody>
      </p:sp>
    </p:spTree>
    <p:extLst>
      <p:ext uri="{BB962C8B-B14F-4D97-AF65-F5344CB8AC3E}">
        <p14:creationId xmlns:p14="http://schemas.microsoft.com/office/powerpoint/2010/main" val="772612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om de Fabrie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E76E248-265D-C34B-B1D8-FEE9FC7C95B5}"/>
              </a:ext>
            </a:extLst>
          </p:cNvPr>
          <p:cNvSpPr>
            <a:spLocks/>
          </p:cNvSpPr>
          <p:nvPr userDrawn="1"/>
        </p:nvSpPr>
        <p:spPr>
          <a:xfrm>
            <a:off x="6723088" y="0"/>
            <a:ext cx="24209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76EF4ADA-3B09-9A42-8ED3-AA32DFDACA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687" y="1910080"/>
            <a:ext cx="5846411" cy="3982720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>
                <a:noFill/>
                <a:latin typeface="Source Sans Pro Semibold" panose="020B0503030403020204" pitchFamily="34" charset="77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Duidelijke debatten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Grondig draagvlak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Weloverwogen besluitvorming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Benutting van kennis en denkkracht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Effectieve communicatie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effectLst/>
                <a:latin typeface="Source Sans Pro Semibold" panose="020B0503030403020204" pitchFamily="34" charset="77"/>
              </a:rPr>
              <a:t>Strak proces</a:t>
            </a:r>
            <a:endParaRPr lang="nl-NL" sz="2400" dirty="0">
              <a:effectLst/>
              <a:latin typeface="Source Sans Pro Semibold" panose="020B0503030403020204" pitchFamily="34" charset="77"/>
            </a:endParaRP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1967F945-D7F3-8744-A5AB-0FE7ECFDDF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758" y="1910080"/>
            <a:ext cx="1768166" cy="3982720"/>
          </a:xfrm>
          <a:prstGeom prst="rect">
            <a:avLst/>
          </a:prstGeom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 invoeren</a:t>
            </a:r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508CAC1E-2E84-3C43-8C06-BE2A924F835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7" y="489601"/>
            <a:ext cx="5846411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 sz="3600" b="1" i="0" dirty="0">
                <a:latin typeface="Source Sans Pro" panose="020B0503030403020204" pitchFamily="34" charset="77"/>
              </a:rPr>
              <a:t>Waarom </a:t>
            </a:r>
            <a:br>
              <a:rPr lang="nl-NL" sz="3600" b="1" i="0" dirty="0">
                <a:latin typeface="Source Sans Pro" panose="020B0503030403020204" pitchFamily="34" charset="77"/>
              </a:rPr>
            </a:br>
            <a:r>
              <a:rPr lang="nl-NL" sz="3600" b="1" i="0" dirty="0">
                <a:latin typeface="Source Sans Pro" panose="020B0503030403020204" pitchFamily="34" charset="77"/>
              </a:rPr>
              <a:t>De Argumentenfabriek?</a:t>
            </a:r>
          </a:p>
        </p:txBody>
      </p:sp>
    </p:spTree>
    <p:extLst>
      <p:ext uri="{BB962C8B-B14F-4D97-AF65-F5344CB8AC3E}">
        <p14:creationId xmlns:p14="http://schemas.microsoft.com/office/powerpoint/2010/main" val="1476525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ijf van 5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41574150-E782-9849-8FB1-08737E12BE58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mentale schijf van vijf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5AEA45-F428-F146-AD1F-ED3390B4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82455" y="2042149"/>
            <a:ext cx="3268468" cy="326846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AF98D6A-57B3-3742-9864-321DBDA249D4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inhoud 9">
            <a:extLst>
              <a:ext uri="{FF2B5EF4-FFF2-40B4-BE49-F238E27FC236}">
                <a16:creationId xmlns:a16="http://schemas.microsoft.com/office/drawing/2014/main" id="{DB48A9DE-7EA8-1845-B610-564C65363A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9" y="489392"/>
            <a:ext cx="7496179" cy="13042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 dirty="0">
                <a:latin typeface="Source Sans Pro" panose="020B0503030403020204" pitchFamily="34" charset="77"/>
              </a:rPr>
              <a:t>Wat zijn de vijf aandachtspunten voor mentale vooruitgang?</a:t>
            </a:r>
          </a:p>
        </p:txBody>
      </p:sp>
    </p:spTree>
    <p:extLst>
      <p:ext uri="{BB962C8B-B14F-4D97-AF65-F5344CB8AC3E}">
        <p14:creationId xmlns:p14="http://schemas.microsoft.com/office/powerpoint/2010/main" val="2309228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925B1F8-296B-8F45-8BFE-2A001C57B4D4}"/>
              </a:ext>
            </a:extLst>
          </p:cNvPr>
          <p:cNvSpPr/>
          <p:nvPr userDrawn="1"/>
        </p:nvSpPr>
        <p:spPr>
          <a:xfrm>
            <a:off x="135082" y="6037118"/>
            <a:ext cx="3065318" cy="74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FA5472-25B9-B24D-BDB6-8FFE17DB9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9882" y="5029973"/>
            <a:ext cx="2924233" cy="4095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3F7C4AD-13F8-A74C-AF89-EE4D317DE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35145" y="2171814"/>
            <a:ext cx="5873705" cy="13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06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7162800" cy="1676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295400" y="3276600"/>
            <a:ext cx="3505200" cy="3276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0" y="3276600"/>
            <a:ext cx="3505200" cy="3276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7A9862-091C-4FD6-BF3A-5FBE88162A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C1123-7719-428B-96C6-17C8E2581E1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15797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3276600"/>
            <a:ext cx="3505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0" y="3276600"/>
            <a:ext cx="3505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462CBC-761C-441D-BA6D-91B993E5F8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57900-C815-4AF9-A996-952B1D8F18C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02740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F1A963E-3D02-46EE-8473-76CD30F6E8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51003-960E-4D5C-B018-97842DE9C8E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33489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kele opdrachtge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B50430-FAA4-AF49-B2FE-D26ADA1DE7F8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419A25-A2D9-504C-9714-47FC0E97F09E}"/>
              </a:ext>
            </a:extLst>
          </p:cNvPr>
          <p:cNvSpPr txBox="1"/>
          <p:nvPr userDrawn="1"/>
        </p:nvSpPr>
        <p:spPr>
          <a:xfrm>
            <a:off x="3470564" y="5663045"/>
            <a:ext cx="50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i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Enkele opdrachtgevers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975678D-A72C-0E4A-A4EE-49056A7912FC}"/>
              </a:ext>
            </a:extLst>
          </p:cNvPr>
          <p:cNvGrpSpPr/>
          <p:nvPr userDrawn="1"/>
        </p:nvGrpSpPr>
        <p:grpSpPr>
          <a:xfrm>
            <a:off x="374161" y="1447002"/>
            <a:ext cx="8395678" cy="4130980"/>
            <a:chOff x="107373" y="1230285"/>
            <a:chExt cx="12062416" cy="593514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9C98841-DD13-C642-9FA8-D858FC1B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8236" y="5353478"/>
              <a:ext cx="2211186" cy="78074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7B0BB943-2EED-0443-8F74-9B8CACCCE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5729" y="5334600"/>
              <a:ext cx="1461838" cy="657827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1F95F35-A85E-C740-9B15-AFB96E81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075" y="5538944"/>
              <a:ext cx="1500071" cy="693539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B589B8D2-2206-F646-B58B-E2720AB6C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881" y="4553204"/>
              <a:ext cx="2543695" cy="68932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D8F19D4-258A-0949-BA2B-2DAF352F0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2169" y="3940233"/>
              <a:ext cx="1104651" cy="1251938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398C8FA-78E2-FE4C-96CF-7EAADC801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4668" y="3269795"/>
              <a:ext cx="993146" cy="1274036"/>
            </a:xfrm>
            <a:prstGeom prst="rect">
              <a:avLst/>
            </a:prstGeom>
          </p:spPr>
        </p:pic>
        <p:pic>
          <p:nvPicPr>
            <p:cNvPr id="14" name="Picture 4" descr="Afbeeldingsresultaat voor shell logo">
              <a:extLst>
                <a:ext uri="{FF2B5EF4-FFF2-40B4-BE49-F238E27FC236}">
                  <a16:creationId xmlns:a16="http://schemas.microsoft.com/office/drawing/2014/main" id="{E6310CDC-AB58-C045-A140-6058EA88A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111" y="2950410"/>
              <a:ext cx="1033177" cy="957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F5B8A564-E0DE-7D4A-BC2E-0C3C81187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5755" y="3436842"/>
              <a:ext cx="1950698" cy="1248739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D0653173-26C7-034F-A3B2-A83405F4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47050" y="6307075"/>
              <a:ext cx="2403354" cy="472580"/>
            </a:xfrm>
            <a:prstGeom prst="rect">
              <a:avLst/>
            </a:prstGeom>
          </p:spPr>
        </p:pic>
        <p:pic>
          <p:nvPicPr>
            <p:cNvPr id="17" name="Picture 6" descr="Afbeeldingsresultaat voor gasunie logo">
              <a:extLst>
                <a:ext uri="{FF2B5EF4-FFF2-40B4-BE49-F238E27FC236}">
                  <a16:creationId xmlns:a16="http://schemas.microsoft.com/office/drawing/2014/main" id="{BEB60481-F309-8148-9AA8-DD7AF9E5C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698" y="5921296"/>
              <a:ext cx="1866207" cy="124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Logo">
              <a:extLst>
                <a:ext uri="{FF2B5EF4-FFF2-40B4-BE49-F238E27FC236}">
                  <a16:creationId xmlns:a16="http://schemas.microsoft.com/office/drawing/2014/main" id="{C4DFD96C-11A1-8D47-9908-E1DA99444B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47"/>
            <a:stretch/>
          </p:blipFill>
          <p:spPr bwMode="auto">
            <a:xfrm>
              <a:off x="9416452" y="2062342"/>
              <a:ext cx="906039" cy="10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Afbeeldingsresultaat voor vvaa logo">
              <a:extLst>
                <a:ext uri="{FF2B5EF4-FFF2-40B4-BE49-F238E27FC236}">
                  <a16:creationId xmlns:a16="http://schemas.microsoft.com/office/drawing/2014/main" id="{6CFFAD12-EDF5-6E42-8295-063EE3F31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189" y="4676210"/>
              <a:ext cx="1909770" cy="97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DBE6E736-224F-4346-A591-369BF469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07680" y="2028306"/>
              <a:ext cx="1227296" cy="892579"/>
            </a:xfrm>
            <a:prstGeom prst="rect">
              <a:avLst/>
            </a:prstGeom>
          </p:spPr>
        </p:pic>
        <p:pic>
          <p:nvPicPr>
            <p:cNvPr id="21" name="Picture 18" descr="Afbeeldingsresultaat voor abn amro logo">
              <a:extLst>
                <a:ext uri="{FF2B5EF4-FFF2-40B4-BE49-F238E27FC236}">
                  <a16:creationId xmlns:a16="http://schemas.microsoft.com/office/drawing/2014/main" id="{B7AF890C-3A6C-8440-BC9E-040606C2C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70" y="3498218"/>
              <a:ext cx="1535327" cy="96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46E1D1E2-55F4-834D-B1C5-0EE8EB84E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71631" y="2460149"/>
              <a:ext cx="1244821" cy="865875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1A6AD01-43C4-CB43-8ABC-45A5C9F8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07496" y="3792311"/>
              <a:ext cx="1211155" cy="936704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38DE7CB-6C08-0141-B5DD-735D5A243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53588" y="1428445"/>
              <a:ext cx="1468902" cy="461042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3840248E-D07C-A942-9469-F72E9A097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38156" y="2905852"/>
              <a:ext cx="696646" cy="655833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4083C124-A8D4-FC4F-BF95-3C498CB2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806865" y="3539465"/>
              <a:ext cx="1689281" cy="703439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C4AF59C2-C57E-4849-BD87-E49EF000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1709" y="1329493"/>
              <a:ext cx="1454372" cy="1207055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BA08C2AB-201E-6C48-B05E-ECE8EB52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35702" y="5585469"/>
              <a:ext cx="919879" cy="609919"/>
            </a:xfrm>
            <a:prstGeom prst="rect">
              <a:avLst/>
            </a:prstGeom>
          </p:spPr>
        </p:pic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F5A89F6F-3B07-294C-9455-0C803304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27392" y="1230285"/>
              <a:ext cx="1439099" cy="959399"/>
            </a:xfrm>
            <a:prstGeom prst="rect">
              <a:avLst/>
            </a:prstGeom>
          </p:spPr>
        </p:pic>
        <p:pic>
          <p:nvPicPr>
            <p:cNvPr id="30" name="Picture 20" descr="Afbeeldingsresultaat voor bureau krediet registratie tiel logo">
              <a:extLst>
                <a:ext uri="{FF2B5EF4-FFF2-40B4-BE49-F238E27FC236}">
                  <a16:creationId xmlns:a16="http://schemas.microsoft.com/office/drawing/2014/main" id="{CF5D9CEE-F125-F64A-A679-4B8AF1AA0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t="21717" r="22421" b="30730"/>
            <a:stretch/>
          </p:blipFill>
          <p:spPr bwMode="auto">
            <a:xfrm>
              <a:off x="7630258" y="1889488"/>
              <a:ext cx="1163782" cy="600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Afbeeldingsresultaat voor dnb logo">
              <a:extLst>
                <a:ext uri="{FF2B5EF4-FFF2-40B4-BE49-F238E27FC236}">
                  <a16:creationId xmlns:a16="http://schemas.microsoft.com/office/drawing/2014/main" id="{C370C28B-C2B5-6C47-9397-DAF74B20F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304" y="2718265"/>
              <a:ext cx="1854007" cy="59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 descr="Afbeeldingsresultaat voor uwv logo">
              <a:extLst>
                <a:ext uri="{FF2B5EF4-FFF2-40B4-BE49-F238E27FC236}">
                  <a16:creationId xmlns:a16="http://schemas.microsoft.com/office/drawing/2014/main" id="{4774D5B9-8C68-E54B-824D-C0EE480C6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120" y="1390209"/>
              <a:ext cx="722148" cy="613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266C5C77-01FD-9E46-8483-FB07AF4D2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06039" y="2132710"/>
              <a:ext cx="747516" cy="467198"/>
            </a:xfrm>
            <a:prstGeom prst="rect">
              <a:avLst/>
            </a:prstGeom>
          </p:spPr>
        </p:pic>
        <p:pic>
          <p:nvPicPr>
            <p:cNvPr id="34" name="Picture 26" descr="Afbeeldingsresultaat voor logo clusius college">
              <a:extLst>
                <a:ext uri="{FF2B5EF4-FFF2-40B4-BE49-F238E27FC236}">
                  <a16:creationId xmlns:a16="http://schemas.microsoft.com/office/drawing/2014/main" id="{9F32FADA-19A1-8942-ADF0-2C62919B2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959" y="6273329"/>
              <a:ext cx="2274752" cy="50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8" descr="Afbeeldingsresultaat voor windesheim hogeschool logo">
              <a:extLst>
                <a:ext uri="{FF2B5EF4-FFF2-40B4-BE49-F238E27FC236}">
                  <a16:creationId xmlns:a16="http://schemas.microsoft.com/office/drawing/2014/main" id="{71A65A0A-AAE0-2748-89E6-797AA3174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330" y="3122857"/>
              <a:ext cx="1231795" cy="61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1A3B0C7-B7D7-5D4F-9468-732DA90DB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901242" y="5081369"/>
              <a:ext cx="541109" cy="391592"/>
            </a:xfrm>
            <a:prstGeom prst="rect">
              <a:avLst/>
            </a:prstGeom>
          </p:spPr>
        </p:pic>
        <p:pic>
          <p:nvPicPr>
            <p:cNvPr id="37" name="Picture 2" descr="Afbeeldingsresultaat voor de vries makkum logo">
              <a:extLst>
                <a:ext uri="{FF2B5EF4-FFF2-40B4-BE49-F238E27FC236}">
                  <a16:creationId xmlns:a16="http://schemas.microsoft.com/office/drawing/2014/main" id="{D6122E32-9475-0849-BEE2-4C9CBA402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44" y="1329492"/>
              <a:ext cx="1077409" cy="55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DE8B1E3D-15A6-2F45-B54C-C2C2C03A4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202364" y="4412164"/>
              <a:ext cx="979369" cy="979369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5F4E851D-1B2E-2043-915E-9289382C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550404" y="2496486"/>
              <a:ext cx="1520299" cy="600454"/>
            </a:xfrm>
            <a:prstGeom prst="rect">
              <a:avLst/>
            </a:prstGeom>
          </p:spPr>
        </p:pic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C40ED438-5A12-A14C-8AAD-009185AA8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873107" y="1233440"/>
              <a:ext cx="800122" cy="956244"/>
            </a:xfrm>
            <a:prstGeom prst="rect">
              <a:avLst/>
            </a:prstGeom>
          </p:spPr>
        </p:pic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95C59C96-A510-9F4C-A9E1-8508740B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21826" t="27776" r="22027" b="36446"/>
            <a:stretch/>
          </p:blipFill>
          <p:spPr>
            <a:xfrm>
              <a:off x="10649489" y="3247382"/>
              <a:ext cx="1520300" cy="544929"/>
            </a:xfrm>
            <a:prstGeom prst="rect">
              <a:avLst/>
            </a:prstGeom>
          </p:spPr>
        </p:pic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835B0920-F51C-B84D-9E72-AC8C700A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0511413" y="4085746"/>
              <a:ext cx="1535935" cy="367289"/>
            </a:xfrm>
            <a:prstGeom prst="rect">
              <a:avLst/>
            </a:prstGeom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C22673BE-3D51-4E42-8250-E8F7489F0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0690061" y="4514152"/>
              <a:ext cx="1380642" cy="1380642"/>
            </a:xfrm>
            <a:prstGeom prst="rect">
              <a:avLst/>
            </a:prstGeom>
          </p:spPr>
        </p:pic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6FB88EF5-13F4-1F46-9347-E0F7EC3B9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r="34920"/>
            <a:stretch/>
          </p:blipFill>
          <p:spPr>
            <a:xfrm>
              <a:off x="10945003" y="5991260"/>
              <a:ext cx="929272" cy="538390"/>
            </a:xfrm>
            <a:prstGeom prst="rect">
              <a:avLst/>
            </a:prstGeom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6A991E2A-D4A1-ED46-A65D-30D00EDF0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90190" y="1433646"/>
              <a:ext cx="1439099" cy="747759"/>
            </a:xfrm>
            <a:prstGeom prst="rect">
              <a:avLst/>
            </a:prstGeom>
          </p:spPr>
        </p:pic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FFEDD5A6-682A-DF4B-A89D-E1DF0581A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t="35716" b="33769"/>
            <a:stretch/>
          </p:blipFill>
          <p:spPr>
            <a:xfrm>
              <a:off x="175819" y="2384766"/>
              <a:ext cx="1730272" cy="528001"/>
            </a:xfrm>
            <a:prstGeom prst="rect">
              <a:avLst/>
            </a:prstGeom>
          </p:spPr>
        </p:pic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51D3F82C-4C11-C34C-B0F2-DCDBA4A8F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85970" y="6034099"/>
              <a:ext cx="1186244" cy="667141"/>
            </a:xfrm>
            <a:prstGeom prst="rect">
              <a:avLst/>
            </a:prstGeom>
          </p:spPr>
        </p:pic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EF886132-1593-F341-8B86-00336C2A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63619" y="5296416"/>
              <a:ext cx="1638228" cy="393174"/>
            </a:xfrm>
            <a:prstGeom prst="rect">
              <a:avLst/>
            </a:prstGeom>
          </p:spPr>
        </p:pic>
        <p:pic>
          <p:nvPicPr>
            <p:cNvPr id="49" name="Afbeelding 48">
              <a:extLst>
                <a:ext uri="{FF2B5EF4-FFF2-40B4-BE49-F238E27FC236}">
                  <a16:creationId xmlns:a16="http://schemas.microsoft.com/office/drawing/2014/main" id="{B6A9B86A-B06F-E540-83A0-81DD12985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07373" y="3024158"/>
              <a:ext cx="1920494" cy="432304"/>
            </a:xfrm>
            <a:prstGeom prst="rect">
              <a:avLst/>
            </a:prstGeom>
          </p:spPr>
        </p:pic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B9DA1287-51C2-C04D-B11D-526AC83F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793858" y="5977343"/>
              <a:ext cx="659062" cy="657828"/>
            </a:xfrm>
            <a:prstGeom prst="rect">
              <a:avLst/>
            </a:prstGeom>
          </p:spPr>
        </p:pic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B73D944D-15AC-D34E-94EA-B59516486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/>
            <a:srcRect t="28067" b="21037"/>
            <a:stretch/>
          </p:blipFill>
          <p:spPr>
            <a:xfrm>
              <a:off x="251525" y="4412164"/>
              <a:ext cx="1532562" cy="780007"/>
            </a:xfrm>
            <a:prstGeom prst="rect">
              <a:avLst/>
            </a:prstGeom>
          </p:spPr>
        </p:pic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6B66F079-0A55-A242-B368-E39FBCCD0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7541294" y="1433646"/>
              <a:ext cx="892236" cy="378880"/>
            </a:xfrm>
            <a:prstGeom prst="rect">
              <a:avLst/>
            </a:prstGeom>
          </p:spPr>
        </p:pic>
      </p:grpSp>
      <p:sp>
        <p:nvSpPr>
          <p:cNvPr id="54" name="Tijdelijke aanduiding voor inhoud 9">
            <a:extLst>
              <a:ext uri="{FF2B5EF4-FFF2-40B4-BE49-F238E27FC236}">
                <a16:creationId xmlns:a16="http://schemas.microsoft.com/office/drawing/2014/main" id="{7EA3B4EE-FAA2-9747-9AF6-F38166F49E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>
              <a:lnSpc>
                <a:spcPct val="100000"/>
              </a:lnSpc>
            </a:pPr>
            <a:r>
              <a:rPr lang="nl-NL" sz="3600" b="1" i="0" dirty="0">
                <a:latin typeface="Source Sans Pro" panose="020B0503030403020204" pitchFamily="34" charset="77"/>
              </a:rPr>
              <a:t>Voor wie werken we zoal?</a:t>
            </a:r>
          </a:p>
          <a:p>
            <a:pPr lvl="0">
              <a:lnSpc>
                <a:spcPct val="100000"/>
              </a:lnSpc>
            </a:pPr>
            <a:endParaRPr lang="nl-NL" sz="3600" b="1" i="0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609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kaar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C49B68-083C-A44E-A3E4-9FDB7FCD2311}"/>
              </a:ext>
            </a:extLst>
          </p:cNvPr>
          <p:cNvSpPr txBox="1"/>
          <p:nvPr userDrawn="1"/>
        </p:nvSpPr>
        <p:spPr>
          <a:xfrm>
            <a:off x="6185647" y="8485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78FC35-7ECF-0648-B4B8-A9A8091E045D}"/>
              </a:ext>
            </a:extLst>
          </p:cNvPr>
          <p:cNvSpPr txBox="1"/>
          <p:nvPr userDrawn="1"/>
        </p:nvSpPr>
        <p:spPr>
          <a:xfrm>
            <a:off x="4152275" y="5663045"/>
            <a:ext cx="4358289" cy="463846"/>
          </a:xfrm>
          <a:prstGeom prst="rect">
            <a:avLst/>
          </a:prstGeom>
          <a:noFill/>
        </p:spPr>
        <p:txBody>
          <a:bodyPr wrap="square" lIns="0" tIns="46800" bIns="46800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voorbeeldkaart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EDA54E9-F4A0-B648-994E-552D283027FE}"/>
              </a:ext>
            </a:extLst>
          </p:cNvPr>
          <p:cNvSpPr/>
          <p:nvPr userDrawn="1"/>
        </p:nvSpPr>
        <p:spPr>
          <a:xfrm>
            <a:off x="734518" y="1101778"/>
            <a:ext cx="7637489" cy="451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D667C34A-241F-DF48-A353-DA685AFD31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689" y="1536700"/>
            <a:ext cx="7637488" cy="412634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2878BA9-EADB-4A4F-AF4B-7347B13548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637488" cy="13042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Titel van de voorbeeldkaart</a:t>
            </a:r>
          </a:p>
        </p:txBody>
      </p:sp>
    </p:spTree>
    <p:extLst>
      <p:ext uri="{BB962C8B-B14F-4D97-AF65-F5344CB8AC3E}">
        <p14:creationId xmlns:p14="http://schemas.microsoft.com/office/powerpoint/2010/main" val="40265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kaart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5CC80C5-B03E-634B-A360-2EDDB98F9337}"/>
              </a:ext>
            </a:extLst>
          </p:cNvPr>
          <p:cNvSpPr>
            <a:spLocks/>
          </p:cNvSpPr>
          <p:nvPr userDrawn="1"/>
        </p:nvSpPr>
        <p:spPr>
          <a:xfrm>
            <a:off x="8994913" y="0"/>
            <a:ext cx="149087" cy="6858000"/>
          </a:xfrm>
          <a:prstGeom prst="rect">
            <a:avLst/>
          </a:prstGeom>
          <a:solidFill>
            <a:srgbClr val="E9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C49B68-083C-A44E-A3E4-9FDB7FCD2311}"/>
              </a:ext>
            </a:extLst>
          </p:cNvPr>
          <p:cNvSpPr txBox="1"/>
          <p:nvPr userDrawn="1"/>
        </p:nvSpPr>
        <p:spPr>
          <a:xfrm>
            <a:off x="6185647" y="8485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78FC35-7ECF-0648-B4B8-A9A8091E045D}"/>
              </a:ext>
            </a:extLst>
          </p:cNvPr>
          <p:cNvSpPr txBox="1"/>
          <p:nvPr userDrawn="1"/>
        </p:nvSpPr>
        <p:spPr>
          <a:xfrm>
            <a:off x="4152275" y="5663045"/>
            <a:ext cx="4358289" cy="463846"/>
          </a:xfrm>
          <a:prstGeom prst="rect">
            <a:avLst/>
          </a:prstGeom>
          <a:noFill/>
        </p:spPr>
        <p:txBody>
          <a:bodyPr wrap="square" lIns="0" tIns="46800" bIns="46800" rtlCol="0">
            <a:spAutoFit/>
          </a:bodyPr>
          <a:lstStyle/>
          <a:p>
            <a:pPr algn="r"/>
            <a:r>
              <a:rPr lang="nl-NL" sz="2400" b="1" i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77"/>
              </a:rPr>
              <a:t>De voorbeeldkaart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EDA54E9-F4A0-B648-994E-552D283027FE}"/>
              </a:ext>
            </a:extLst>
          </p:cNvPr>
          <p:cNvSpPr/>
          <p:nvPr userDrawn="1"/>
        </p:nvSpPr>
        <p:spPr>
          <a:xfrm>
            <a:off x="734518" y="1101778"/>
            <a:ext cx="7637489" cy="451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D667C34A-241F-DF48-A353-DA685AFD31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689" y="1536700"/>
            <a:ext cx="7637488" cy="412634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1E7BF491-2B40-D54A-A9F5-0757EE4417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7637488" cy="13042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Titel van de voorbeeldkaart</a:t>
            </a:r>
          </a:p>
        </p:txBody>
      </p:sp>
    </p:spTree>
    <p:extLst>
      <p:ext uri="{BB962C8B-B14F-4D97-AF65-F5344CB8AC3E}">
        <p14:creationId xmlns:p14="http://schemas.microsoft.com/office/powerpoint/2010/main" val="114803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DD5A93B-5DC0-7245-ADD5-0F4EFE00C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7" t="4594" r="8676" b="31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15055897-0CB2-B647-8FBB-E5DC32D108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6688" y="489600"/>
            <a:ext cx="6576592" cy="1304299"/>
          </a:xfrm>
          <a:prstGeom prst="rect">
            <a:avLst/>
          </a:prstGeom>
        </p:spPr>
        <p:txBody>
          <a:bodyPr tIns="46800" bIns="468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4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3600" dirty="0"/>
            </a:lvl1pPr>
          </a:lstStyle>
          <a:p>
            <a:pPr lvl="0"/>
            <a:r>
              <a:rPr lang="nl-NL"/>
              <a:t>Korte titel graag over </a:t>
            </a:r>
            <a:br>
              <a:rPr lang="nl-NL"/>
            </a:br>
            <a:r>
              <a:rPr lang="nl-NL"/>
              <a:t>twee regels</a:t>
            </a:r>
          </a:p>
        </p:txBody>
      </p:sp>
    </p:spTree>
    <p:extLst>
      <p:ext uri="{BB962C8B-B14F-4D97-AF65-F5344CB8AC3E}">
        <p14:creationId xmlns:p14="http://schemas.microsoft.com/office/powerpoint/2010/main" val="6427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BE7EA52-B395-3747-B0C6-70F090B7CAB5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rcRect/>
          <a:stretch/>
        </p:blipFill>
        <p:spPr>
          <a:xfrm>
            <a:off x="637717" y="6325153"/>
            <a:ext cx="2044976" cy="2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84" r:id="rId3"/>
    <p:sldLayoutId id="2147483698" r:id="rId4"/>
    <p:sldLayoutId id="2147483686" r:id="rId5"/>
    <p:sldLayoutId id="2147483699" r:id="rId6"/>
    <p:sldLayoutId id="2147483673" r:id="rId7"/>
    <p:sldLayoutId id="2147483720" r:id="rId8"/>
    <p:sldLayoutId id="2147483668" r:id="rId9"/>
    <p:sldLayoutId id="2147483669" r:id="rId10"/>
    <p:sldLayoutId id="2147483665" r:id="rId11"/>
    <p:sldLayoutId id="2147483723" r:id="rId12"/>
    <p:sldLayoutId id="2147483670" r:id="rId13"/>
    <p:sldLayoutId id="2147483671" r:id="rId14"/>
    <p:sldLayoutId id="2147483672" r:id="rId15"/>
    <p:sldLayoutId id="2147483721" r:id="rId16"/>
    <p:sldLayoutId id="2147483693" r:id="rId17"/>
    <p:sldLayoutId id="2147483722" r:id="rId18"/>
    <p:sldLayoutId id="2147483674" r:id="rId19"/>
    <p:sldLayoutId id="2147483707" r:id="rId20"/>
    <p:sldLayoutId id="2147483724" r:id="rId21"/>
    <p:sldLayoutId id="2147483725" r:id="rId22"/>
    <p:sldLayoutId id="2147483675" r:id="rId23"/>
    <p:sldLayoutId id="2147483708" r:id="rId24"/>
    <p:sldLayoutId id="2147483700" r:id="rId25"/>
    <p:sldLayoutId id="2147483709" r:id="rId26"/>
    <p:sldLayoutId id="2147483706" r:id="rId27"/>
    <p:sldLayoutId id="2147483710" r:id="rId28"/>
    <p:sldLayoutId id="2147483704" r:id="rId29"/>
    <p:sldLayoutId id="2147483711" r:id="rId30"/>
    <p:sldLayoutId id="2147483702" r:id="rId31"/>
    <p:sldLayoutId id="2147483712" r:id="rId32"/>
    <p:sldLayoutId id="2147483705" r:id="rId33"/>
    <p:sldLayoutId id="2147483713" r:id="rId34"/>
    <p:sldLayoutId id="2147483703" r:id="rId35"/>
    <p:sldLayoutId id="2147483714" r:id="rId36"/>
    <p:sldLayoutId id="2147483694" r:id="rId37"/>
    <p:sldLayoutId id="2147483715" r:id="rId38"/>
    <p:sldLayoutId id="2147483716" r:id="rId39"/>
    <p:sldLayoutId id="2147483679" r:id="rId40"/>
    <p:sldLayoutId id="2147483681" r:id="rId41"/>
    <p:sldLayoutId id="2147483717" r:id="rId42"/>
    <p:sldLayoutId id="2147483680" r:id="rId43"/>
    <p:sldLayoutId id="2147483718" r:id="rId44"/>
    <p:sldLayoutId id="2147483697" r:id="rId45"/>
    <p:sldLayoutId id="2147483719" r:id="rId46"/>
    <p:sldLayoutId id="2147483661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BE7EA52-B395-3747-B0C6-70F090B7CAB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637717" y="6325153"/>
            <a:ext cx="2044976" cy="2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evooruitgang.nl/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97.png"/><Relationship Id="rId4" Type="http://schemas.openxmlformats.org/officeDocument/2006/relationships/hyperlink" Target="https://www.linkedin.com/groups/9022611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2A364C-CDDF-41A3-8827-AC0F8F1A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47744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42B15AB-2B3B-403F-8775-8BF1C3664E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6688" y="3878036"/>
            <a:ext cx="7200000" cy="2014764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30 maart 2021: JGZ Live!</a:t>
            </a:r>
          </a:p>
          <a:p>
            <a:r>
              <a:rPr lang="nl-NL" dirty="0"/>
              <a:t>Hoe kan de jeugdgezondheidszorg bijdragen aan de mentale kracht van Nederland?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490D60-77BB-44D9-9135-293081D7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9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CF5C62-2D56-804C-80EB-72B9FB3A32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Op welke thema’s en sectoren richten wij ons?</a:t>
            </a:r>
          </a:p>
        </p:txBody>
      </p:sp>
    </p:spTree>
    <p:extLst>
      <p:ext uri="{BB962C8B-B14F-4D97-AF65-F5344CB8AC3E}">
        <p14:creationId xmlns:p14="http://schemas.microsoft.com/office/powerpoint/2010/main" val="163494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98FBE4A-C7B5-484D-91CE-06685781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4" y="742950"/>
            <a:ext cx="8144311" cy="49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9B79A18-FE2D-4926-B65B-017B10988B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 rot="20249034">
            <a:off x="397335" y="490592"/>
            <a:ext cx="2573183" cy="1926385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143725C-5640-4CEB-AAE9-99DD44486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00" b="27916"/>
          <a:stretch/>
        </p:blipFill>
        <p:spPr>
          <a:xfrm>
            <a:off x="-1" y="2922883"/>
            <a:ext cx="9008269" cy="2906418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E5E41B0-097B-43DA-BC7D-492AAA6FC9C1}"/>
              </a:ext>
            </a:extLst>
          </p:cNvPr>
          <p:cNvSpPr/>
          <p:nvPr/>
        </p:nvSpPr>
        <p:spPr>
          <a:xfrm>
            <a:off x="126561" y="3864769"/>
            <a:ext cx="2511510" cy="47863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MDO eerstelijnszorg Apeldoorn in nieuw jasje gestoken - Proscoop">
            <a:extLst>
              <a:ext uri="{FF2B5EF4-FFF2-40B4-BE49-F238E27FC236}">
                <a16:creationId xmlns:a16="http://schemas.microsoft.com/office/drawing/2014/main" id="{927EEBAD-EE6A-412B-A297-69E9383A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6" y="-57401"/>
            <a:ext cx="2947987" cy="1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E7B2E98-1821-FC41-868A-1943A5B96A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Voor wie werken we zoal?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10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518686C-F44D-4EED-83FE-C237A23A41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15950" y="1969333"/>
            <a:ext cx="7200900" cy="3863897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E58F3-8352-45AC-93B9-578C0864AB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Denkend aan vooruitgang…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85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F5DD04E9-7A9E-4FBD-B5CB-91AD2A521D9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5" y="1163806"/>
            <a:ext cx="7989114" cy="37101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C7521E2-18A5-432C-B3AF-68E62AF40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D17958-0B61-41D8-82CF-3BA0D609F8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18A3EF51-E70D-436B-80D5-806823F24172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6="http://schemas.microsoft.com/office/drawing/2014/main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D6A934C1-7B13-4EB9-8F4B-76CB853309BF}"/>
              </a:ext>
            </a:extLst>
          </a:blip>
          <a:stretch>
            <a:fillRect/>
          </a:stretch>
        </p:blipFill>
        <p:spPr>
          <a:xfrm>
            <a:off x="-384314" y="344556"/>
            <a:ext cx="9234277" cy="63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59BD69-78FD-4A5C-9F4E-22BF44AF33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-38101"/>
            <a:ext cx="9013371" cy="693420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785573-58E8-4EEE-8F4C-E228A1DC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7" y="6417129"/>
            <a:ext cx="603867" cy="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2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F6B207F-19DC-4B52-9BA9-2FD9205058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Wending in maatschappelijke voorkeuren, van materieel naar mentaal;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Wending in de psychologie, van negatief naar positief;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Wending in ons mensbeeld, van rationeel en individualistisch naar feilbaar en collectivistisch;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Wending in rolopvatting van de overheid, van marktmeester naar hoeder van publieke waarden.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835A7-5BC1-4781-A21C-4FBA2D7025E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2050: Vier ideologische wendingen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5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368B2E20-ACD1-453E-B0A8-6F3CE09D4C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88490" cy="691398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0AA630-2677-4577-8F3D-9B5373106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7" y="6417129"/>
            <a:ext cx="603867" cy="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6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C9EF2-AF8F-4AE7-8FFF-938F11F277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Mentaal </a:t>
            </a:r>
            <a:r>
              <a:rPr lang="nl-NL" dirty="0" err="1"/>
              <a:t>Voedings-centrum</a:t>
            </a: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610524-7170-4F83-8D98-BE5F314C9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Er is wel een Voedingscentrum over gezonde voeding.</a:t>
            </a:r>
          </a:p>
          <a:p>
            <a:endParaRPr lang="nl-NL" dirty="0"/>
          </a:p>
          <a:p>
            <a:r>
              <a:rPr lang="nl-NL" dirty="0"/>
              <a:t>Maar…</a:t>
            </a:r>
          </a:p>
          <a:p>
            <a:endParaRPr lang="nl-NL" dirty="0"/>
          </a:p>
          <a:p>
            <a:r>
              <a:rPr lang="nl-NL" dirty="0"/>
              <a:t>…er is geen Mentaal Voedingscentrum over mentaal krachtig leven.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3415-FB9C-4BF6-92E1-C2A70A7D8F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Observaties (1)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320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E56BE0-6E92-4515-919F-5B3AF1236E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000931" cy="685799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78CD5C-05AB-4CB3-B6C1-DB7A8B8EB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7" y="6417129"/>
            <a:ext cx="603867" cy="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2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FDDE6F9-AC86-4C58-856D-DDE9004002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15950" y="2307482"/>
            <a:ext cx="7200900" cy="318759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C6F4A-6288-4786-803E-5A4727693F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Mentale vooruitgang is geen individuele aangelegenheid!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7BF1C-9A4E-4774-89E9-62CE7BBA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CB9B07-4B3F-467B-8537-1FA671B8C35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87390" cy="6890333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2493A8-E67A-4315-8A2D-ABCE6DED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7" y="6417129"/>
            <a:ext cx="603867" cy="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38ADD1-63F0-46AC-829E-BB54A6BD38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/>
        </p:blipFill>
        <p:spPr>
          <a:xfrm>
            <a:off x="729615" y="355033"/>
            <a:ext cx="7684770" cy="589165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4A57DBB-03B5-4EC8-BB3A-6507112B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6D9CBD-F354-46AA-A78A-9BE4F75C3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6687" y="1910080"/>
            <a:ext cx="8044427" cy="39827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Ecosysteem Mentale Kracht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Implementatie van mentale educatie in het onderwijs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 mentale vooruitgang van jeugd &amp; gezin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95077-F089-4F7E-A3B4-48DE772AA18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Waarin kan de JGZ zoal meedoen?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C73BA8-F59E-4934-8F3F-7E8B8899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1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C9EF2-AF8F-4AE7-8FFF-938F11F277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610524-7170-4F83-8D98-BE5F314C9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Er is in de JGZ aandacht voor de fysieke ontwikkeling van het kind</a:t>
            </a:r>
          </a:p>
          <a:p>
            <a:endParaRPr lang="nl-NL" dirty="0"/>
          </a:p>
          <a:p>
            <a:r>
              <a:rPr lang="nl-NL" dirty="0"/>
              <a:t>En…</a:t>
            </a:r>
          </a:p>
          <a:p>
            <a:endParaRPr lang="nl-NL" dirty="0"/>
          </a:p>
          <a:p>
            <a:r>
              <a:rPr lang="nl-NL" dirty="0"/>
              <a:t>…ook voor de mentale ontwikkeling.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3415-FB9C-4BF6-92E1-C2A70A7D8F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Observaties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93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AB7D64-6D94-4C11-9651-C8E24C0C7E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Mentale vooruitgang  van jeugd en gezin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628DFD-BECD-4CC2-91FF-880A29BD8D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Hoe kan de jeugdgezondheidszorg bijdragen aan de mentale kracht van Nederland?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958666-8B3B-4AA0-8AEA-2FC93CC32F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Vraag aan jullie: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14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5297CA4-80E5-4B8B-8FDB-FA26BCFA1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72"/>
          <a:stretch/>
        </p:blipFill>
        <p:spPr>
          <a:xfrm>
            <a:off x="0" y="0"/>
            <a:ext cx="9144000" cy="4045404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FB65AE3-BC41-4F7E-AEEF-F0CCB6A3F5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6687" y="4563836"/>
            <a:ext cx="8266055" cy="1328963"/>
          </a:xfrm>
        </p:spPr>
        <p:txBody>
          <a:bodyPr/>
          <a:lstStyle/>
          <a:p>
            <a:r>
              <a:rPr lang="nl-NL" dirty="0"/>
              <a:t>Meer informatie: </a:t>
            </a:r>
            <a:r>
              <a:rPr lang="nl-NL" dirty="0">
                <a:hlinkClick r:id="rId3"/>
              </a:rPr>
              <a:t>www.mentalevooruitgang.nl</a:t>
            </a:r>
            <a:r>
              <a:rPr lang="nl-NL" dirty="0"/>
              <a:t> </a:t>
            </a:r>
          </a:p>
          <a:p>
            <a:r>
              <a:rPr lang="nl-NL" dirty="0"/>
              <a:t>LinkedIn-groep: </a:t>
            </a:r>
            <a:r>
              <a:rPr lang="nl-NL" dirty="0">
                <a:hlinkClick r:id="rId4"/>
              </a:rPr>
              <a:t>https://www.linkedin.com/groups/9022611/</a:t>
            </a:r>
            <a:endParaRPr lang="nl-NL" dirty="0"/>
          </a:p>
          <a:p>
            <a:r>
              <a:rPr lang="nl-NL" dirty="0"/>
              <a:t>#mentalevooruitgang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3BD6DD-6ECF-41CE-87AE-7F7E442BED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Doe mee!</a:t>
            </a:r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B1330058-D237-45EC-A125-180B189DD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45454" y="6262402"/>
            <a:ext cx="253092" cy="357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7086E6-5BDC-4876-AB04-832487838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59BD69-78FD-4A5C-9F4E-22BF44AF33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-38101"/>
            <a:ext cx="9013371" cy="693420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785573-58E8-4EEE-8F4C-E228A1DC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7" y="6417129"/>
            <a:ext cx="603867" cy="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81BFCCDB-1378-42C1-B067-9AD7C15D6B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13695" y="1714866"/>
            <a:ext cx="2290465" cy="32308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B2991C-4FF6-4385-A67F-0E6307DB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61" y="6328318"/>
            <a:ext cx="761524" cy="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1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C9EF2-AF8F-4AE7-8FFF-938F11F277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Mentale Schijf van Vijf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610524-7170-4F83-8D98-BE5F314C9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Er is wel een Schijf van Vijf over gezonde voeding.</a:t>
            </a:r>
          </a:p>
          <a:p>
            <a:endParaRPr lang="nl-NL" dirty="0"/>
          </a:p>
          <a:p>
            <a:r>
              <a:rPr lang="nl-NL" dirty="0"/>
              <a:t>Maar…</a:t>
            </a:r>
          </a:p>
          <a:p>
            <a:endParaRPr lang="nl-NL" dirty="0"/>
          </a:p>
          <a:p>
            <a:r>
              <a:rPr lang="nl-NL" dirty="0"/>
              <a:t>…er is geen Mentale Schijf van Vijf over mentaal krachtig leven.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3415-FB9C-4BF6-92E1-C2A70A7D8F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Observaties (2)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436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92D5092-3C4E-489B-963B-A23259F559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88490" cy="6857999"/>
          </a:xfrm>
        </p:spPr>
      </p:pic>
    </p:spTree>
    <p:extLst>
      <p:ext uri="{BB962C8B-B14F-4D97-AF65-F5344CB8AC3E}">
        <p14:creationId xmlns:p14="http://schemas.microsoft.com/office/powerpoint/2010/main" val="414876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FB20EC7-CB86-4B95-9C49-A0C1C4B710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87389" cy="689033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AA482C-F7FF-47C4-84C7-11FC2180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7" y="6417129"/>
            <a:ext cx="603867" cy="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C9EF2-AF8F-4AE7-8FFF-938F11F277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Mentale EHBO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610524-7170-4F83-8D98-BE5F314C9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Er is wel verplichte fysieke EHBO voor </a:t>
            </a:r>
            <a:r>
              <a:rPr lang="nl-NL" dirty="0" err="1"/>
              <a:t>BHV’ers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Maar…</a:t>
            </a:r>
          </a:p>
          <a:p>
            <a:endParaRPr lang="nl-NL" dirty="0"/>
          </a:p>
          <a:p>
            <a:r>
              <a:rPr lang="nl-NL" dirty="0"/>
              <a:t>…er is mentale EHBO.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3415-FB9C-4BF6-92E1-C2A70A7D8F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Observaties (3)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15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C9EF2-AF8F-4AE7-8FFF-938F11F277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Mentale fitness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610524-7170-4F83-8D98-BE5F314C9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54% van de Nederlanders doet wekelijks aan fysieke fitness door te sporten.</a:t>
            </a:r>
          </a:p>
          <a:p>
            <a:endParaRPr lang="nl-NL" dirty="0"/>
          </a:p>
          <a:p>
            <a:r>
              <a:rPr lang="nl-NL" dirty="0"/>
              <a:t>Maar…</a:t>
            </a:r>
          </a:p>
          <a:p>
            <a:endParaRPr lang="nl-NL" dirty="0"/>
          </a:p>
          <a:p>
            <a:r>
              <a:rPr lang="nl-NL" dirty="0"/>
              <a:t>…vrijwel niemand doet al aan mentale fitness.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3415-FB9C-4BF6-92E1-C2A70A7D8F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Observaties (4)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20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C9EF2-AF8F-4AE7-8FFF-938F11F277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6757" y="1910080"/>
            <a:ext cx="1982033" cy="3982720"/>
          </a:xfrm>
        </p:spPr>
        <p:txBody>
          <a:bodyPr/>
          <a:lstStyle/>
          <a:p>
            <a:r>
              <a:rPr lang="nl-NL" dirty="0" err="1"/>
              <a:t>Psychologieles</a:t>
            </a:r>
            <a:r>
              <a:rPr lang="nl-NL" dirty="0"/>
              <a:t> op school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610524-7170-4F83-8D98-BE5F314C91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Kinderen leren rekenen, lezen en schrijven op school.</a:t>
            </a:r>
          </a:p>
          <a:p>
            <a:endParaRPr lang="nl-NL" dirty="0"/>
          </a:p>
          <a:p>
            <a:r>
              <a:rPr lang="nl-NL" dirty="0"/>
              <a:t>Maar…</a:t>
            </a:r>
          </a:p>
          <a:p>
            <a:endParaRPr lang="nl-NL" dirty="0"/>
          </a:p>
          <a:p>
            <a:r>
              <a:rPr lang="nl-NL" dirty="0"/>
              <a:t>…ze leren geen sociaal-emotionele vaardigheden, geen mensenkennis, niet </a:t>
            </a:r>
            <a:r>
              <a:rPr lang="nl-NL" dirty="0" err="1"/>
              <a:t>mentaliseren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3415-FB9C-4BF6-92E1-C2A70A7D8F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Observaties (5)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170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F9329C-B2B2-4B6D-8C17-1DBB610079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Er valt een wereld te winnen….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93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3226DC-FBCA-6940-A892-065AF839E7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Even voorstellen…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75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2C748C-DA70-0A46-8774-13B37ECF88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Het denkbedrijf voor heldere argumentatie, strategie en rekenwerk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FC23C2-E113-B749-A8D4-A034F7104A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Welke diensten bieden</a:t>
            </a:r>
            <a:br>
              <a:rPr lang="nl-NL" dirty="0"/>
            </a:br>
            <a:r>
              <a:rPr lang="nl-NL" dirty="0"/>
              <a:t>we aan?</a:t>
            </a:r>
          </a:p>
        </p:txBody>
      </p:sp>
    </p:spTree>
    <p:extLst>
      <p:ext uri="{BB962C8B-B14F-4D97-AF65-F5344CB8AC3E}">
        <p14:creationId xmlns:p14="http://schemas.microsoft.com/office/powerpoint/2010/main" val="7315651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tlCol="0">
        <a:spAutoFit/>
      </a:bodyPr>
      <a:lstStyle>
        <a:defPPr algn="l">
          <a:defRPr sz="3600" b="1" i="0" dirty="0">
            <a:latin typeface="Source Sans Pro" panose="020B05030304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4" id="{E312508C-67E3-9D41-B521-D539E823B6AF}" vid="{268DC2FC-604C-5946-AB1C-6B286D2A9127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tlCol="0">
        <a:spAutoFit/>
      </a:bodyPr>
      <a:lstStyle>
        <a:defPPr algn="l">
          <a:defRPr sz="3600" b="1" i="0" dirty="0">
            <a:latin typeface="Source Sans Pro" panose="020B05030304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5" id="{288D9EC1-24D5-A641-A51A-4BDD221D8E3F}" vid="{7D4CE9AA-75E8-3948-8685-BA0476428BF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869347A3987408F60A887D70E2177" ma:contentTypeVersion="12" ma:contentTypeDescription="Een nieuw document maken." ma:contentTypeScope="" ma:versionID="80b68dbb73b63337fd524d182dfbbefa">
  <xsd:schema xmlns:xsd="http://www.w3.org/2001/XMLSchema" xmlns:xs="http://www.w3.org/2001/XMLSchema" xmlns:p="http://schemas.microsoft.com/office/2006/metadata/properties" xmlns:ns2="29880a7c-3055-4e5a-a2cd-f6607bfe7f96" xmlns:ns3="b10f71fe-bace-489c-b4c0-67ce89da83d7" targetNamespace="http://schemas.microsoft.com/office/2006/metadata/properties" ma:root="true" ma:fieldsID="c4982aee72e6283c6bc83846e5f3ec40" ns2:_="" ns3:_="">
    <xsd:import namespace="29880a7c-3055-4e5a-a2cd-f6607bfe7f96"/>
    <xsd:import namespace="b10f71fe-bace-489c-b4c0-67ce89da8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80a7c-3055-4e5a-a2cd-f6607bfe7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f71fe-bace-489c-b4c0-67ce89da8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8246E-FC16-4F4B-B317-7AC586195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D1F0C-24B3-4531-A705-2AF994B6B1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E7CD8-9EA3-4571-B00C-C59D66F390C1}">
  <ds:schemaRefs>
    <ds:schemaRef ds:uri="29880a7c-3055-4e5a-a2cd-f6607bfe7f96"/>
    <ds:schemaRef ds:uri="b10f71fe-bace-489c-b4c0-67ce89da83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Afbeeldingen4-3</Template>
  <TotalTime>1195</TotalTime>
  <Words>395</Words>
  <Application>Microsoft Office PowerPoint</Application>
  <PresentationFormat>Diavoorstelling (4:3)</PresentationFormat>
  <Paragraphs>79</Paragraphs>
  <Slides>31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Source Sans Pro</vt:lpstr>
      <vt:lpstr>Source Sans Pro Semibold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Simone Halink (De Argumentenfabriek)</dc:creator>
  <cp:lastModifiedBy>Kees Kraaijeveld (De Argumentenfabriek)</cp:lastModifiedBy>
  <cp:revision>3</cp:revision>
  <dcterms:created xsi:type="dcterms:W3CDTF">2020-10-28T09:52:59Z</dcterms:created>
  <dcterms:modified xsi:type="dcterms:W3CDTF">2021-03-30T14:41:24Z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0x010100549869347A3987408F60A887D70E2177</vt:lpwstr>
  </property>
</Properties>
</file>