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3" r:id="rId4"/>
    <p:sldMasterId id="2147483654" r:id="rId5"/>
    <p:sldMasterId id="2147483655"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2D2B9707-2E55-4298-8B3F-0E7AB92F5BAC}">
  <a:tblStyle styleId="{2D2B9707-2E55-4298-8B3F-0E7AB92F5BAC}" styleName="Table_0"/>
</a:tblStyleLst>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slide" Target="slides/slide22.xml"/><Relationship Id="rId7" Type="http://schemas.openxmlformats.org/officeDocument/2006/relationships/notesMaster" Target="notesMasters/notesMaster1.xml"/><Relationship Id="rId8" Type="http://schemas.openxmlformats.org/officeDocument/2006/relationships/slide" Target="slides/slide1.xml"/><Relationship Id="rId30" Type="http://schemas.openxmlformats.org/officeDocument/2006/relationships/slide" Target="slides/slide23.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dk1"/>
                </a:solidFill>
                <a:latin typeface="Arial"/>
                <a:ea typeface="Arial"/>
                <a:cs typeface="Arial"/>
                <a:sym typeface="Arial"/>
              </a:defRPr>
            </a:lvl1pPr>
            <a:lvl2pPr indent="0" lvl="1" marL="457200" marR="0" rtl="0" algn="l">
              <a:spcBef>
                <a:spcPts val="0"/>
              </a:spcBef>
              <a:buNone/>
              <a:defRPr b="0" i="0" sz="1200" u="none" cap="none" strike="noStrike">
                <a:solidFill>
                  <a:schemeClr val="dk1"/>
                </a:solidFill>
                <a:latin typeface="Arial"/>
                <a:ea typeface="Arial"/>
                <a:cs typeface="Arial"/>
                <a:sym typeface="Arial"/>
              </a:defRPr>
            </a:lvl2pPr>
            <a:lvl3pPr indent="0" lvl="2" marL="914400" marR="0" rtl="0" algn="l">
              <a:spcBef>
                <a:spcPts val="0"/>
              </a:spcBef>
              <a:buNone/>
              <a:defRPr b="0" i="0" sz="1200" u="none" cap="none" strike="noStrike">
                <a:solidFill>
                  <a:schemeClr val="dk1"/>
                </a:solidFill>
                <a:latin typeface="Arial"/>
                <a:ea typeface="Arial"/>
                <a:cs typeface="Arial"/>
                <a:sym typeface="Arial"/>
              </a:defRPr>
            </a:lvl3pPr>
            <a:lvl4pPr indent="0" lvl="3" marL="1371600" marR="0" rtl="0" algn="l">
              <a:spcBef>
                <a:spcPts val="0"/>
              </a:spcBef>
              <a:buNone/>
              <a:defRPr b="0" i="0" sz="1200" u="none" cap="none" strike="noStrike">
                <a:solidFill>
                  <a:schemeClr val="dk1"/>
                </a:solidFill>
                <a:latin typeface="Arial"/>
                <a:ea typeface="Arial"/>
                <a:cs typeface="Arial"/>
                <a:sym typeface="Arial"/>
              </a:defRPr>
            </a:lvl4pPr>
            <a:lvl5pPr indent="0" lvl="4" marL="1828800" marR="0" rtl="0" algn="l">
              <a:spcBef>
                <a:spcPts val="0"/>
              </a:spcBef>
              <a:buNone/>
              <a:defRPr b="0" i="0" sz="1200" u="none" cap="none" strike="noStrike">
                <a:solidFill>
                  <a:schemeClr val="dk1"/>
                </a:solidFill>
                <a:latin typeface="Arial"/>
                <a:ea typeface="Arial"/>
                <a:cs typeface="Arial"/>
                <a:sym typeface="Arial"/>
              </a:defRPr>
            </a:lvl5pPr>
            <a:lvl6pPr indent="0" lvl="5" marL="2286000" marR="0" rtl="0" algn="l">
              <a:spcBef>
                <a:spcPts val="0"/>
              </a:spcBef>
              <a:buNone/>
              <a:defRPr b="0" i="0" sz="1200" u="none" cap="none" strike="noStrike">
                <a:solidFill>
                  <a:schemeClr val="dk1"/>
                </a:solidFill>
                <a:latin typeface="Arial"/>
                <a:ea typeface="Arial"/>
                <a:cs typeface="Arial"/>
                <a:sym typeface="Arial"/>
              </a:defRPr>
            </a:lvl6pPr>
            <a:lvl7pPr indent="0" lvl="6" marL="2743200" marR="0" rtl="0" algn="l">
              <a:spcBef>
                <a:spcPts val="0"/>
              </a:spcBef>
              <a:buNone/>
              <a:defRPr b="0" i="0" sz="1200" u="none" cap="none" strike="noStrike">
                <a:solidFill>
                  <a:schemeClr val="dk1"/>
                </a:solidFill>
                <a:latin typeface="Arial"/>
                <a:ea typeface="Arial"/>
                <a:cs typeface="Arial"/>
                <a:sym typeface="Arial"/>
              </a:defRPr>
            </a:lvl7pPr>
            <a:lvl8pPr indent="0" lvl="7" marL="3200400" marR="0" rtl="0" algn="l">
              <a:spcBef>
                <a:spcPts val="0"/>
              </a:spcBef>
              <a:buNone/>
              <a:defRPr b="0" i="0" sz="1200" u="none" cap="none" strike="noStrike">
                <a:solidFill>
                  <a:schemeClr val="dk1"/>
                </a:solidFill>
                <a:latin typeface="Arial"/>
                <a:ea typeface="Arial"/>
                <a:cs typeface="Arial"/>
                <a:sym typeface="Arial"/>
              </a:defRPr>
            </a:lvl8pPr>
            <a:lvl9pPr indent="0" lvl="8" marL="3657600" marR="0" rtl="0" algn="l">
              <a:spcBef>
                <a:spcPts val="0"/>
              </a:spcBef>
              <a:buNone/>
              <a:defRPr b="0" i="0" sz="1200" u="none" cap="none" strike="noStrike">
                <a:solidFill>
                  <a:schemeClr val="dk1"/>
                </a:solidFill>
                <a:latin typeface="Arial"/>
                <a:ea typeface="Arial"/>
                <a:cs typeface="Arial"/>
                <a:sym typeface="Arial"/>
              </a:defRPr>
            </a:lvl9pPr>
          </a:lstStyle>
          <a:p/>
        </p:txBody>
      </p:sp>
      <p:sp>
        <p:nvSpPr>
          <p:cNvPr id="7" name="Shape 7"/>
          <p:cNvSpPr txBox="1"/>
          <p:nvPr>
            <p:ph idx="11" type="ftr"/>
          </p:nvPr>
        </p:nvSpPr>
        <p:spPr>
          <a:xfrm>
            <a:off x="0" y="8685210"/>
            <a:ext cx="2971799"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p:txBody>
      </p:sp>
      <p:sp>
        <p:nvSpPr>
          <p:cNvPr id="8" name="Shape 8"/>
          <p:cNvSpPr txBox="1"/>
          <p:nvPr>
            <p:ph idx="12" type="sldNum"/>
          </p:nvPr>
        </p:nvSpPr>
        <p:spPr>
          <a:xfrm>
            <a:off x="3884612" y="8685210"/>
            <a:ext cx="2971799" cy="4572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1" marL="45720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2" marL="91440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3" marL="137160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4" marL="182880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5" marL="228600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6" marL="274320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7" marL="320040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a:p>
            <a:pPr indent="0" lvl="8" marL="365760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www.nji.nl/" TargetMode="External"/><Relationship Id="rId3" Type="http://schemas.openxmlformats.org/officeDocument/2006/relationships/hyperlink" Target="http://www.loketgezondleven.nl/" TargetMode="External"/><Relationship Id="rId4" Type="http://schemas.openxmlformats.org/officeDocument/2006/relationships/hyperlink" Target="http://www.kenniscentrum-kip.nl/" TargetMode="External"/><Relationship Id="rId5" Type="http://schemas.openxmlformats.org/officeDocument/2006/relationships/hyperlink" Target="http://www.gripopjedip.nl/" TargetMode="External"/><Relationship Id="rId6" Type="http://schemas.openxmlformats.org/officeDocument/2006/relationships/hyperlink" Target="http://www.brainwiki.nl/" TargetMode="External"/><Relationship Id="rId7" Type="http://schemas.openxmlformats.org/officeDocument/2006/relationships/hyperlink" Target="http://www.jouwggd.nl/"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1l066c6yi5btx.cloudfront.net/ncj/ncj/docs/611d7081-fba7-4987-a5e9-24495e78e92a.pdf" TargetMode="Externa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 name="Shape 35"/>
        <p:cNvGrpSpPr/>
        <p:nvPr/>
      </p:nvGrpSpPr>
      <p:grpSpPr>
        <a:xfrm>
          <a:off x="0" y="0"/>
          <a:ext cx="0" cy="0"/>
          <a:chOff x="0" y="0"/>
          <a:chExt cx="0" cy="0"/>
        </a:xfrm>
      </p:grpSpPr>
      <p:sp>
        <p:nvSpPr>
          <p:cNvPr id="36" name="Shape 3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37" name="Shape 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99" name="Shape 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105" name="Shape 1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spcAft>
                <a:spcPts val="0"/>
              </a:spcAft>
              <a:buClr>
                <a:schemeClr val="dk1"/>
              </a:buClr>
              <a:buSzPct val="25000"/>
              <a:buFont typeface="Arial"/>
              <a:buNone/>
            </a:pPr>
            <a:r>
              <a:rPr b="1" i="0" lang="en-US" sz="1200" u="none" cap="none" strike="noStrike">
                <a:solidFill>
                  <a:schemeClr val="dk1"/>
                </a:solidFill>
                <a:latin typeface="Arial"/>
                <a:ea typeface="Arial"/>
                <a:cs typeface="Arial"/>
                <a:sym typeface="Arial"/>
              </a:rPr>
              <a:t>Algemeen</a:t>
            </a:r>
            <a:r>
              <a:rPr b="0" i="0" lang="en-US" sz="1200" u="none" cap="none" strike="noStrike">
                <a:solidFill>
                  <a:schemeClr val="dk1"/>
                </a:solidFill>
                <a:latin typeface="Arial"/>
                <a:ea typeface="Arial"/>
                <a:cs typeface="Arial"/>
                <a:sym typeface="Arial"/>
              </a:rPr>
              <a:t> (verhoogd risico)</a:t>
            </a:r>
          </a:p>
          <a:p>
            <a:pPr indent="0" lvl="0" marL="0" marR="0" rtl="0" algn="l">
              <a:spcBef>
                <a:spcPts val="0"/>
              </a:spcBef>
              <a:spcAft>
                <a:spcPts val="0"/>
              </a:spcAft>
              <a:buSzPct val="25000"/>
              <a:buNone/>
            </a:pPr>
            <a:r>
              <a:rPr b="0" i="0" lang="en-US" sz="1200" u="none" cap="none" strike="noStrike">
                <a:solidFill>
                  <a:schemeClr val="dk1"/>
                </a:solidFill>
                <a:latin typeface="Arial"/>
                <a:ea typeface="Arial"/>
                <a:cs typeface="Arial"/>
                <a:sym typeface="Arial"/>
              </a:rPr>
              <a:t>Jeugdigen: bijv. Zippy’s vrienden</a:t>
            </a:r>
          </a:p>
          <a:p>
            <a:pPr indent="0" lvl="0" marL="0" marR="0" rtl="0" algn="l">
              <a:spcBef>
                <a:spcPts val="0"/>
              </a:spcBef>
              <a:spcAft>
                <a:spcPts val="0"/>
              </a:spcAft>
              <a:buSzPct val="25000"/>
              <a:buNone/>
            </a:pPr>
            <a:r>
              <a:rPr b="0" i="0" lang="en-US" sz="1200" u="none" cap="none" strike="noStrike">
                <a:solidFill>
                  <a:schemeClr val="dk1"/>
                </a:solidFill>
                <a:latin typeface="Arial"/>
                <a:ea typeface="Arial"/>
                <a:cs typeface="Arial"/>
                <a:sym typeface="Arial"/>
              </a:rPr>
              <a:t>Ouders: </a:t>
            </a:r>
            <a:r>
              <a:rPr b="0" i="0" lang="en-US" sz="1200" u="sng" cap="none" strike="noStrike">
                <a:solidFill>
                  <a:schemeClr val="dk1"/>
                </a:solidFill>
                <a:latin typeface="Arial"/>
                <a:ea typeface="Arial"/>
                <a:cs typeface="Arial"/>
                <a:sym typeface="Arial"/>
              </a:rPr>
              <a:t>Triple P</a:t>
            </a:r>
            <a:r>
              <a:rPr b="0" i="0" lang="en-US" sz="1200" u="none" cap="none" strike="noStrike">
                <a:solidFill>
                  <a:schemeClr val="dk1"/>
                </a:solidFill>
                <a:latin typeface="Arial"/>
                <a:ea typeface="Arial"/>
                <a:cs typeface="Arial"/>
                <a:sym typeface="Arial"/>
              </a:rPr>
              <a:t> / Stevig Ouderschap</a:t>
            </a:r>
          </a:p>
          <a:p>
            <a:pPr indent="0" lvl="0" marL="0" marR="0" rtl="0" algn="l">
              <a:spcBef>
                <a:spcPts val="0"/>
              </a:spcBef>
              <a:spcAft>
                <a:spcPts val="0"/>
              </a:spcAft>
              <a:buSzPct val="25000"/>
              <a:buNone/>
            </a:pPr>
            <a:r>
              <a:t/>
            </a:r>
            <a:endParaRPr b="0" i="0" sz="12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ct val="25000"/>
              <a:buFont typeface="Arial"/>
              <a:buNone/>
            </a:pPr>
            <a:r>
              <a:rPr b="1" i="0" lang="en-US" sz="1200" u="none" cap="none" strike="noStrike">
                <a:solidFill>
                  <a:schemeClr val="dk1"/>
                </a:solidFill>
                <a:latin typeface="Arial"/>
                <a:ea typeface="Arial"/>
                <a:cs typeface="Arial"/>
                <a:sym typeface="Arial"/>
              </a:rPr>
              <a:t>Specifiek</a:t>
            </a:r>
            <a:r>
              <a:rPr b="0" i="0" lang="en-US" sz="1200" u="none" cap="none" strike="noStrike">
                <a:solidFill>
                  <a:schemeClr val="dk1"/>
                </a:solidFill>
                <a:latin typeface="Arial"/>
                <a:ea typeface="Arial"/>
                <a:cs typeface="Arial"/>
                <a:sym typeface="Arial"/>
              </a:rPr>
              <a:t> (depressieve klachten)</a:t>
            </a:r>
          </a:p>
          <a:p>
            <a:pPr indent="0" lvl="0" marL="0" marR="0" rtl="0" algn="l">
              <a:spcBef>
                <a:spcPts val="0"/>
              </a:spcBef>
              <a:spcAft>
                <a:spcPts val="0"/>
              </a:spcAft>
              <a:buSzPct val="25000"/>
              <a:buNone/>
            </a:pPr>
            <a:r>
              <a:rPr b="0" i="0" lang="en-US" sz="1200" u="none" cap="none" strike="noStrike">
                <a:solidFill>
                  <a:schemeClr val="dk1"/>
                </a:solidFill>
                <a:latin typeface="Arial"/>
                <a:ea typeface="Arial"/>
                <a:cs typeface="Arial"/>
                <a:sym typeface="Arial"/>
              </a:rPr>
              <a:t>Jeugdigen en hun ouder</a:t>
            </a:r>
          </a:p>
          <a:p>
            <a:pPr indent="0" lvl="0" marL="0" marR="0" rtl="0" algn="l">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 </a:t>
            </a:r>
            <a:r>
              <a:rPr b="0" i="0" lang="en-US" sz="1200" u="sng" cap="none" strike="noStrike">
                <a:solidFill>
                  <a:schemeClr val="hlink"/>
                </a:solidFill>
                <a:latin typeface="Arial"/>
                <a:ea typeface="Arial"/>
                <a:cs typeface="Arial"/>
                <a:sym typeface="Arial"/>
                <a:hlinkClick r:id="rId2"/>
              </a:rPr>
              <a:t>www.nji.nl</a:t>
            </a:r>
            <a:r>
              <a:rPr b="0" i="0" lang="en-US" sz="1200" u="none" cap="none" strike="noStrike">
                <a:solidFill>
                  <a:schemeClr val="dk1"/>
                </a:solidFill>
                <a:latin typeface="Arial"/>
                <a:ea typeface="Arial"/>
                <a:cs typeface="Arial"/>
                <a:sym typeface="Arial"/>
              </a:rPr>
              <a:t> 	</a:t>
            </a:r>
            <a:r>
              <a:rPr b="0" i="0" lang="en-US" sz="1200" u="sng" cap="none" strike="noStrike">
                <a:solidFill>
                  <a:schemeClr val="hlink"/>
                </a:solidFill>
                <a:latin typeface="Arial"/>
                <a:ea typeface="Arial"/>
                <a:cs typeface="Arial"/>
                <a:sym typeface="Arial"/>
                <a:hlinkClick r:id="rId3"/>
              </a:rPr>
              <a:t>www.loketgezondleven.nl</a:t>
            </a:r>
            <a:r>
              <a:rPr b="0" i="0" lang="en-US" sz="1200" u="none" cap="none" strike="noStrike">
                <a:solidFill>
                  <a:schemeClr val="dk1"/>
                </a:solidFill>
                <a:latin typeface="Arial"/>
                <a:ea typeface="Arial"/>
                <a:cs typeface="Arial"/>
                <a:sym typeface="Arial"/>
              </a:rPr>
              <a:t> </a:t>
            </a:r>
          </a:p>
          <a:p>
            <a:pPr indent="0" lvl="0" marL="0" marR="0" rtl="0" algn="l">
              <a:spcBef>
                <a:spcPts val="0"/>
              </a:spcBef>
              <a:spcAft>
                <a:spcPts val="0"/>
              </a:spcAft>
              <a:buSzPct val="25000"/>
              <a:buNone/>
            </a:pPr>
            <a:r>
              <a:rPr b="0" i="0" lang="en-US" sz="1000" u="sng" cap="none" strike="noStrike">
                <a:solidFill>
                  <a:schemeClr val="hlink"/>
                </a:solidFill>
                <a:latin typeface="Arial"/>
                <a:ea typeface="Arial"/>
                <a:cs typeface="Arial"/>
                <a:sym typeface="Arial"/>
                <a:hlinkClick r:id="rId4"/>
              </a:rPr>
              <a:t>www.kenniscentrum-kip.nl</a:t>
            </a:r>
          </a:p>
          <a:p>
            <a:pPr indent="0" lvl="0" marL="0" marR="0" rtl="0" algn="l">
              <a:spcBef>
                <a:spcPts val="0"/>
              </a:spcBef>
              <a:spcAft>
                <a:spcPts val="0"/>
              </a:spcAft>
              <a:buSzPct val="25000"/>
              <a:buNone/>
            </a:pPr>
            <a:r>
              <a:rPr b="0" i="0" lang="en-US" sz="1000" u="sng" cap="none" strike="noStrike">
                <a:solidFill>
                  <a:schemeClr val="hlink"/>
                </a:solidFill>
                <a:latin typeface="Arial"/>
                <a:ea typeface="Arial"/>
                <a:cs typeface="Arial"/>
                <a:sym typeface="Arial"/>
                <a:hlinkClick r:id="rId5"/>
              </a:rPr>
              <a:t>www.gripopjedip.nl</a:t>
            </a:r>
            <a:r>
              <a:rPr b="0" i="0" lang="en-US" sz="1000" u="none" cap="none" strike="noStrike">
                <a:solidFill>
                  <a:schemeClr val="dk1"/>
                </a:solidFill>
                <a:latin typeface="Arial"/>
                <a:ea typeface="Arial"/>
                <a:cs typeface="Arial"/>
                <a:sym typeface="Arial"/>
              </a:rPr>
              <a:t> </a:t>
            </a:r>
          </a:p>
          <a:p>
            <a:pPr indent="0" lvl="0" marL="0" marR="0" rtl="0" algn="l">
              <a:spcBef>
                <a:spcPts val="0"/>
              </a:spcBef>
              <a:spcAft>
                <a:spcPts val="0"/>
              </a:spcAft>
              <a:buSzPct val="25000"/>
              <a:buNone/>
            </a:pPr>
            <a:r>
              <a:rPr b="0" i="0" lang="en-US" sz="1000" u="sng" cap="none" strike="noStrike">
                <a:solidFill>
                  <a:schemeClr val="hlink"/>
                </a:solidFill>
                <a:latin typeface="Arial"/>
                <a:ea typeface="Arial"/>
                <a:cs typeface="Arial"/>
                <a:sym typeface="Arial"/>
                <a:hlinkClick r:id="rId6"/>
              </a:rPr>
              <a:t>www.brainwiki.nl</a:t>
            </a:r>
          </a:p>
          <a:p>
            <a:pPr indent="0" lvl="0" marL="0" marR="0" rtl="0" algn="l">
              <a:spcBef>
                <a:spcPts val="0"/>
              </a:spcBef>
              <a:spcAft>
                <a:spcPts val="0"/>
              </a:spcAft>
              <a:buSzPct val="25000"/>
              <a:buNone/>
            </a:pPr>
            <a:r>
              <a:rPr b="0" i="0" lang="en-US" sz="1000" u="sng" cap="none" strike="noStrike">
                <a:solidFill>
                  <a:schemeClr val="hlink"/>
                </a:solidFill>
                <a:latin typeface="Arial"/>
                <a:ea typeface="Arial"/>
                <a:cs typeface="Arial"/>
                <a:sym typeface="Arial"/>
                <a:hlinkClick r:id="rId7"/>
              </a:rPr>
              <a:t>www.jouwggd.nl</a:t>
            </a:r>
            <a:r>
              <a:rPr b="0" i="0" lang="en-US" sz="1000" u="none" cap="none" strike="noStrike">
                <a:solidFill>
                  <a:schemeClr val="dk1"/>
                </a:solidFill>
                <a:latin typeface="Arial"/>
                <a:ea typeface="Arial"/>
                <a:cs typeface="Arial"/>
                <a:sym typeface="Arial"/>
              </a:rPr>
              <a:t> </a:t>
            </a:r>
          </a:p>
          <a:p>
            <a:pPr indent="0" lvl="0" marL="0" marR="0" rtl="0" algn="l">
              <a:spcBef>
                <a:spcPts val="0"/>
              </a:spcBef>
              <a:spcAft>
                <a:spcPts val="0"/>
              </a:spcAft>
              <a:buClr>
                <a:schemeClr val="dk1"/>
              </a:buClr>
              <a:buSzPct val="25000"/>
              <a:buFont typeface="Arial"/>
              <a:buNone/>
            </a:pPr>
            <a:r>
              <a:t/>
            </a:r>
            <a:endParaRPr b="0" i="0" sz="10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ct val="25000"/>
              <a:buFont typeface="Arial"/>
              <a:buNone/>
            </a:pPr>
            <a:r>
              <a:rPr b="0" i="0" lang="en-US" sz="1000" u="none" cap="none" strike="noStrike">
                <a:solidFill>
                  <a:schemeClr val="dk1"/>
                </a:solidFill>
                <a:latin typeface="Arial"/>
                <a:ea typeface="Arial"/>
                <a:cs typeface="Arial"/>
                <a:sym typeface="Arial"/>
              </a:rPr>
              <a:t>Tips en adviezen voor ouders:</a:t>
            </a:r>
          </a:p>
          <a:p>
            <a:pPr indent="0" lvl="0" marL="0" marR="0" rtl="0" algn="l">
              <a:spcBef>
                <a:spcPts val="0"/>
              </a:spcBef>
              <a:spcAft>
                <a:spcPts val="0"/>
              </a:spcAft>
              <a:buSzPct val="25000"/>
              <a:buNone/>
            </a:pPr>
            <a:r>
              <a:rPr b="0" i="0" lang="en-US" sz="1000" u="none" cap="none" strike="noStrike">
                <a:solidFill>
                  <a:schemeClr val="dk1"/>
                </a:solidFill>
                <a:latin typeface="Arial"/>
                <a:ea typeface="Arial"/>
                <a:cs typeface="Arial"/>
                <a:sym typeface="Arial"/>
              </a:rPr>
              <a:t>Positieve aandacht</a:t>
            </a:r>
          </a:p>
          <a:p>
            <a:pPr indent="0" lvl="0" marL="0" marR="0" rtl="0" algn="l">
              <a:spcBef>
                <a:spcPts val="0"/>
              </a:spcBef>
              <a:spcAft>
                <a:spcPts val="0"/>
              </a:spcAft>
              <a:buSzPct val="25000"/>
              <a:buNone/>
            </a:pPr>
            <a:r>
              <a:rPr b="0" i="0" lang="en-US" sz="1000" u="none" cap="none" strike="noStrike">
                <a:solidFill>
                  <a:schemeClr val="dk1"/>
                </a:solidFill>
                <a:latin typeface="Arial"/>
                <a:ea typeface="Arial"/>
                <a:cs typeface="Arial"/>
                <a:sym typeface="Arial"/>
              </a:rPr>
              <a:t>Begrip tonen</a:t>
            </a:r>
          </a:p>
          <a:p>
            <a:pPr indent="0" lvl="0" marL="0" marR="0" rtl="0" algn="l">
              <a:spcBef>
                <a:spcPts val="0"/>
              </a:spcBef>
              <a:spcAft>
                <a:spcPts val="0"/>
              </a:spcAft>
              <a:buSzPct val="25000"/>
              <a:buNone/>
            </a:pPr>
            <a:r>
              <a:rPr b="0" i="0" lang="en-US" sz="1000" u="none" cap="none" strike="noStrike">
                <a:solidFill>
                  <a:schemeClr val="dk1"/>
                </a:solidFill>
                <a:latin typeface="Arial"/>
                <a:ea typeface="Arial"/>
                <a:cs typeface="Arial"/>
                <a:sym typeface="Arial"/>
              </a:rPr>
              <a:t>Stimuleren actief te blijven</a:t>
            </a:r>
          </a:p>
          <a:p>
            <a:pPr indent="0" lvl="0" marL="0" marR="0" rtl="0" algn="l">
              <a:spcBef>
                <a:spcPts val="0"/>
              </a:spcBef>
              <a:spcAft>
                <a:spcPts val="0"/>
              </a:spcAft>
              <a:buSzPct val="25000"/>
              <a:buNone/>
            </a:pPr>
            <a:r>
              <a:rPr b="0" i="0" lang="en-US" sz="1000" u="none" cap="none" strike="noStrike">
                <a:solidFill>
                  <a:schemeClr val="dk1"/>
                </a:solidFill>
                <a:latin typeface="Arial"/>
                <a:ea typeface="Arial"/>
                <a:cs typeface="Arial"/>
                <a:sym typeface="Arial"/>
              </a:rPr>
              <a:t>Minder prestatiedruk minder eisen</a:t>
            </a:r>
          </a:p>
          <a:p>
            <a:pPr indent="0" lvl="0" marL="0" marR="0" rtl="0" algn="l">
              <a:spcBef>
                <a:spcPts val="0"/>
              </a:spcBef>
              <a:spcAft>
                <a:spcPts val="0"/>
              </a:spcAft>
              <a:buSzPct val="25000"/>
              <a:buNone/>
            </a:pPr>
            <a:r>
              <a:rPr b="0" i="0" lang="en-US" sz="1000" u="none" cap="none" strike="noStrike">
                <a:solidFill>
                  <a:schemeClr val="dk1"/>
                </a:solidFill>
                <a:latin typeface="Arial"/>
                <a:ea typeface="Arial"/>
                <a:cs typeface="Arial"/>
                <a:sym typeface="Arial"/>
              </a:rPr>
              <a:t>Grenzen stellen / consequent zijn</a:t>
            </a:r>
          </a:p>
          <a:p>
            <a:pPr indent="0" lvl="0" marL="0" marR="0" rtl="0" algn="l">
              <a:spcBef>
                <a:spcPts val="0"/>
              </a:spcBef>
              <a:spcAft>
                <a:spcPts val="0"/>
              </a:spcAft>
              <a:buSzPct val="25000"/>
              <a:buNone/>
            </a:pPr>
            <a:r>
              <a:rPr b="0" i="0" lang="en-US" sz="1000" u="none" cap="none" strike="noStrike">
                <a:solidFill>
                  <a:schemeClr val="dk1"/>
                </a:solidFill>
                <a:latin typeface="Arial"/>
                <a:ea typeface="Arial"/>
                <a:cs typeface="Arial"/>
                <a:sym typeface="Arial"/>
              </a:rPr>
              <a:t>Minder belasting gezinsproblemen</a:t>
            </a:r>
          </a:p>
          <a:p>
            <a:pPr indent="0" lvl="0" marL="0" marR="0" rtl="0" algn="l">
              <a:spcBef>
                <a:spcPts val="0"/>
              </a:spcBef>
              <a:spcAft>
                <a:spcPts val="0"/>
              </a:spcAft>
              <a:buSzPct val="25000"/>
              <a:buNone/>
            </a:pPr>
            <a:r>
              <a:rPr b="0" i="0" lang="en-US" sz="1000" u="none" cap="none" strike="noStrike">
                <a:solidFill>
                  <a:schemeClr val="dk1"/>
                </a:solidFill>
                <a:latin typeface="Arial"/>
                <a:ea typeface="Arial"/>
                <a:cs typeface="Arial"/>
                <a:sym typeface="Arial"/>
              </a:rPr>
              <a:t>Regelmaat: dag – nacht ritme</a:t>
            </a:r>
          </a:p>
          <a:p>
            <a:pPr indent="0" lvl="0" marL="0" marR="0" rtl="0" algn="l">
              <a:spcBef>
                <a:spcPts val="0"/>
              </a:spcBef>
              <a:spcAft>
                <a:spcPts val="0"/>
              </a:spcAft>
              <a:buSzPct val="25000"/>
              <a:buNone/>
            </a:pPr>
            <a:r>
              <a:rPr b="0" i="0" lang="en-US" sz="1000" u="none" cap="none" strike="noStrike">
                <a:solidFill>
                  <a:schemeClr val="dk1"/>
                </a:solidFill>
                <a:latin typeface="Arial"/>
                <a:ea typeface="Arial"/>
                <a:cs typeface="Arial"/>
                <a:sym typeface="Arial"/>
              </a:rPr>
              <a:t>Oog voor Sociale contacten</a:t>
            </a:r>
          </a:p>
          <a:p>
            <a:pPr indent="0" lvl="0" marL="0" marR="0" rtl="0" algn="l">
              <a:spcBef>
                <a:spcPts val="0"/>
              </a:spcBef>
              <a:spcAft>
                <a:spcPts val="0"/>
              </a:spcAft>
              <a:buClr>
                <a:schemeClr val="dk1"/>
              </a:buClr>
              <a:buSzPct val="25000"/>
              <a:buFont typeface="Arial"/>
              <a:buNone/>
            </a:pPr>
            <a:r>
              <a:t/>
            </a:r>
            <a:endParaRPr b="0" i="0" sz="10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112" name="Shape 11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spcAft>
                <a:spcPts val="0"/>
              </a:spcAft>
              <a:buSzPct val="25000"/>
              <a:buNone/>
            </a:pPr>
            <a:r>
              <a:rPr b="0" i="0" lang="en-US" sz="1200" u="none" cap="none" strike="noStrike">
                <a:solidFill>
                  <a:schemeClr val="dk1"/>
                </a:solidFill>
                <a:latin typeface="Arial"/>
                <a:ea typeface="Arial"/>
                <a:cs typeface="Arial"/>
                <a:sym typeface="Arial"/>
              </a:rPr>
              <a:t>De preventieve interventies die de JGZ-professional zelf uitvoert zijn voorlichting/advies geven en monitoren. Daarnaast kan de JGZ-professional naar specifieke interventies verwijzen. De meeste van deze goed onderbouwde interventies staan beschreven in de NJI-databank (</a:t>
            </a:r>
            <a:r>
              <a:rPr b="0" i="0" lang="en-US" sz="1200" u="sng" cap="none" strike="noStrike">
                <a:solidFill>
                  <a:schemeClr val="dk1"/>
                </a:solidFill>
                <a:latin typeface="Arial"/>
                <a:ea typeface="Arial"/>
                <a:cs typeface="Arial"/>
                <a:sym typeface="Arial"/>
              </a:rPr>
              <a:t>www.nji.nl/nl/Databanken/Databank-Effectieve-Jeugdinterventies/Erkende-interventies</a:t>
            </a:r>
            <a:r>
              <a:rPr b="0" i="0" lang="en-US" sz="1200" u="none" cap="none" strike="noStrike">
                <a:solidFill>
                  <a:schemeClr val="dk1"/>
                </a:solidFill>
                <a:latin typeface="Arial"/>
                <a:ea typeface="Arial"/>
                <a:cs typeface="Arial"/>
                <a:sym typeface="Arial"/>
              </a:rPr>
              <a:t>) en Interventiedatabase Gezond en Actief Leven (www.loketgezondleven.nl/interventies/i-database). In de NJI databank kan de JGZ-professional ook up-to-date informatie vinden over waar de interventie uitgevoerd wordt, wat de kosten zijn en volgen of er nieuwe interventies opgenomen zijn waarnaar verwezen kan worden.</a:t>
            </a:r>
          </a:p>
          <a:p>
            <a:pPr indent="0" lvl="0" marL="0" marR="0" rtl="0" algn="l">
              <a:spcBef>
                <a:spcPts val="0"/>
              </a:spcBef>
              <a:spcAft>
                <a:spcPts val="0"/>
              </a:spcAft>
              <a:buSzPct val="25000"/>
              <a:buNone/>
            </a:pPr>
            <a:r>
              <a:rPr b="0" i="0" lang="en-US" sz="1200" u="none" cap="none" strike="noStrike">
                <a:solidFill>
                  <a:schemeClr val="dk1"/>
                </a:solidFill>
                <a:latin typeface="Arial"/>
                <a:ea typeface="Arial"/>
                <a:cs typeface="Arial"/>
                <a:sym typeface="Arial"/>
              </a:rPr>
              <a:t>In deze richtlijn wordt met de vermelding van de interventies niet gepretendeerd volledig te zijn. Er zijn ongetwijfeld meer interventies beschikbaar; een volledig overzicht is echter niet beschikbaar. </a:t>
            </a:r>
          </a:p>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119" name="Shape 11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spcAft>
                <a:spcPts val="0"/>
              </a:spcAft>
              <a:buSzPct val="25000"/>
              <a:buNone/>
            </a:pPr>
            <a:r>
              <a:rPr b="0" i="0" lang="en-US" sz="1200" u="none" cap="none" strike="noStrike">
                <a:solidFill>
                  <a:schemeClr val="dk1"/>
                </a:solidFill>
                <a:latin typeface="Arial"/>
                <a:ea typeface="Arial"/>
                <a:cs typeface="Arial"/>
                <a:sym typeface="Arial"/>
              </a:rPr>
              <a:t>De rol van de JGZ-professional bestaat uit het monitoren van het verdere verloop. Wanneer sprake is van depressieve klachten of deze worden vermoed wordt afhankelijk van de ernst een volgend (telefonisch) </a:t>
            </a:r>
            <a:r>
              <a:rPr b="0" i="0" lang="en-US" sz="1200" u="sng" cap="none" strike="noStrike">
                <a:solidFill>
                  <a:schemeClr val="hlink"/>
                </a:solidFill>
                <a:latin typeface="Arial"/>
                <a:ea typeface="Arial"/>
                <a:cs typeface="Arial"/>
                <a:sym typeface="Arial"/>
                <a:hlinkClick r:id="rId2"/>
              </a:rPr>
              <a:t>contactmoment</a:t>
            </a:r>
            <a:r>
              <a:rPr b="0" i="0" lang="en-US" sz="1200" u="none" cap="none" strike="noStrike">
                <a:solidFill>
                  <a:schemeClr val="dk1"/>
                </a:solidFill>
                <a:latin typeface="Arial"/>
                <a:ea typeface="Arial"/>
                <a:cs typeface="Arial"/>
                <a:sym typeface="Arial"/>
              </a:rPr>
              <a:t> afgesproken, waarbij desgewenst de ouders ook worden uitgenodigd. De JGZ-professional doet in het volgend contactmoment gericht navraag naar depressieve klachten. Daarbij kunnen opnieuw de leeftijdsspecifieke signalen en symptomen van een depressie uitgevraagd worden, (een deel van) de specifieke anamnese afgenomen worden en indien gewenst een depressie specifiek signaleringsinstrument. Ook kan via een interne overlegstructuur en/of het netwerk zoals peuterspeelzaal, school (zorgteam of Intern Begeleider), sociaal wijkteam of andere betrokkenen de monitoring plaatsvinden. Wanneer problemen gesignaleerd worden, onderneemt de JGZ-professional verdere stappen passend bij de situatie (zie stroomdiagram). Wanneer omstandigheden binnen de school (mede) klachten veroorzaken of in stand houden kunnen hierop gericht interventies aangeboden worden.</a:t>
            </a:r>
          </a:p>
          <a:p>
            <a:pPr indent="0" lvl="0" marL="0" marR="0" rtl="0" algn="l">
              <a:spcBef>
                <a:spcPts val="0"/>
              </a:spcBef>
              <a:spcAft>
                <a:spcPts val="0"/>
              </a:spcAft>
              <a:buSzPct val="25000"/>
              <a:buNone/>
            </a:pPr>
            <a:r>
              <a:rPr b="0" i="0" lang="en-US" sz="1200" u="none" cap="none" strike="noStrike">
                <a:solidFill>
                  <a:schemeClr val="dk1"/>
                </a:solidFill>
                <a:latin typeface="Arial"/>
                <a:ea typeface="Arial"/>
                <a:cs typeface="Arial"/>
                <a:sym typeface="Arial"/>
              </a:rPr>
              <a:t>In latere leeftijdsfases dient er aandacht te blijven voor de doorgemaakte depressie en behandeling. Jeugdigen met een depressie kunnen in de adolescentie een verhoogd risico op gedragsstoornissen of middelenmisbruik hebben (Boer &amp; Verhulst, 2014), dit kan aanleiding zijn tot extra contactmomenten met jongere en/of ouders. Tijdens deze  contactmomenten wordt actief navraag gedaan naar depressieve klachten, gedragsstoornissen of middelenmisbruik. Klachten worden zo vroegtijdig gesignaleerd. Zie ook uitgangsvraag: Welke problematiek (psychisch, biologisch en psychosociaal) kan gepaard gaan met depressieve klachten bij kinderen en jongeren?).</a:t>
            </a:r>
          </a:p>
          <a:p>
            <a:pPr indent="0" lvl="0" marL="0" marR="0" rtl="0" algn="l">
              <a:spcBef>
                <a:spcPts val="0"/>
              </a:spcBef>
              <a:spcAft>
                <a:spcPts val="0"/>
              </a:spcAft>
              <a:buSzPct val="25000"/>
              <a:buNone/>
            </a:pPr>
            <a:r>
              <a:rPr b="0" i="0" lang="en-US" sz="1200" u="none" cap="none" strike="noStrike">
                <a:solidFill>
                  <a:schemeClr val="dk1"/>
                </a:solidFill>
                <a:latin typeface="Arial"/>
                <a:ea typeface="Arial"/>
                <a:cs typeface="Arial"/>
                <a:sym typeface="Arial"/>
              </a:rPr>
              <a:t> </a:t>
            </a:r>
          </a:p>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126" name="Shape 1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133" name="Shape 1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
        <p:nvSpPr>
          <p:cNvPr id="140" name="Shape 14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141" name="Shape 141"/>
          <p:cNvSpPr txBox="1"/>
          <p:nvPr>
            <p:ph idx="12" type="sldNum"/>
          </p:nvPr>
        </p:nvSpPr>
        <p:spPr>
          <a:xfrm>
            <a:off x="3884612" y="8685210"/>
            <a:ext cx="2971799" cy="4572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rgbClr val="000000"/>
              </a:buClr>
              <a:buSzPct val="25000"/>
              <a:buFont typeface="Arial"/>
              <a:buNone/>
            </a:pPr>
            <a:r>
              <a:t/>
            </a:r>
            <a:endParaRPr b="0" i="0" sz="1400" u="none" cap="none" strike="noStrike">
              <a:solidFill>
                <a:srgbClr val="000000"/>
              </a:solidFill>
              <a:latin typeface="Arial"/>
              <a:ea typeface="Arial"/>
              <a:cs typeface="Arial"/>
              <a:sym typeface="Arial"/>
            </a:endParaRPr>
          </a:p>
          <a:p>
            <a:pPr indent="0" lvl="1" marL="457200" marR="0" rtl="0" algn="l">
              <a:lnSpc>
                <a:spcPct val="100000"/>
              </a:lnSpc>
              <a:spcBef>
                <a:spcPts val="0"/>
              </a:spcBef>
              <a:spcAft>
                <a:spcPts val="0"/>
              </a:spcAft>
              <a:buClr>
                <a:srgbClr val="000000"/>
              </a:buClr>
              <a:buSzPct val="25000"/>
              <a:buFont typeface="Arial"/>
              <a:buNone/>
            </a:pPr>
            <a:r>
              <a:t/>
            </a:r>
            <a:endParaRPr b="0" i="0" sz="1400" u="none" cap="none" strike="noStrike">
              <a:solidFill>
                <a:srgbClr val="000000"/>
              </a:solidFill>
              <a:latin typeface="Arial"/>
              <a:ea typeface="Arial"/>
              <a:cs typeface="Arial"/>
              <a:sym typeface="Arial"/>
            </a:endParaRPr>
          </a:p>
          <a:p>
            <a:pPr indent="0" lvl="2" marL="914400" marR="0" rtl="0" algn="l">
              <a:lnSpc>
                <a:spcPct val="100000"/>
              </a:lnSpc>
              <a:spcBef>
                <a:spcPts val="0"/>
              </a:spcBef>
              <a:spcAft>
                <a:spcPts val="0"/>
              </a:spcAft>
              <a:buClr>
                <a:srgbClr val="000000"/>
              </a:buClr>
              <a:buSzPct val="25000"/>
              <a:buFont typeface="Arial"/>
              <a:buNone/>
            </a:pPr>
            <a:r>
              <a:t/>
            </a:r>
            <a:endParaRPr b="0" i="0" sz="1400" u="none" cap="none" strike="noStrike">
              <a:solidFill>
                <a:srgbClr val="000000"/>
              </a:solidFill>
              <a:latin typeface="Arial"/>
              <a:ea typeface="Arial"/>
              <a:cs typeface="Arial"/>
              <a:sym typeface="Arial"/>
            </a:endParaRPr>
          </a:p>
          <a:p>
            <a:pPr indent="0" lvl="3" marL="1371600" marR="0" rtl="0" algn="l">
              <a:lnSpc>
                <a:spcPct val="100000"/>
              </a:lnSpc>
              <a:spcBef>
                <a:spcPts val="0"/>
              </a:spcBef>
              <a:spcAft>
                <a:spcPts val="0"/>
              </a:spcAft>
              <a:buClr>
                <a:srgbClr val="000000"/>
              </a:buClr>
              <a:buSzPct val="25000"/>
              <a:buFont typeface="Arial"/>
              <a:buNone/>
            </a:pPr>
            <a:r>
              <a:t/>
            </a:r>
            <a:endParaRPr b="0" i="0" sz="1400" u="none" cap="none" strike="noStrike">
              <a:solidFill>
                <a:srgbClr val="000000"/>
              </a:solidFill>
              <a:latin typeface="Arial"/>
              <a:ea typeface="Arial"/>
              <a:cs typeface="Arial"/>
              <a:sym typeface="Arial"/>
            </a:endParaRPr>
          </a:p>
          <a:p>
            <a:pPr indent="0" lvl="4" marL="1828800" marR="0" rtl="0" algn="l">
              <a:lnSpc>
                <a:spcPct val="100000"/>
              </a:lnSpc>
              <a:spcBef>
                <a:spcPts val="0"/>
              </a:spcBef>
              <a:spcAft>
                <a:spcPts val="0"/>
              </a:spcAft>
              <a:buClr>
                <a:srgbClr val="000000"/>
              </a:buClr>
              <a:buSzPct val="25000"/>
              <a:buFont typeface="Arial"/>
              <a:buNone/>
            </a:pPr>
            <a:r>
              <a:t/>
            </a:r>
            <a:endParaRPr b="0" i="0" sz="1400" u="none" cap="none" strike="noStrike">
              <a:solidFill>
                <a:srgbClr val="000000"/>
              </a:solidFill>
              <a:latin typeface="Arial"/>
              <a:ea typeface="Arial"/>
              <a:cs typeface="Arial"/>
              <a:sym typeface="Arial"/>
            </a:endParaRPr>
          </a:p>
          <a:p>
            <a:pPr indent="0" lvl="5" marL="2286000" marR="0" rtl="0" algn="l">
              <a:lnSpc>
                <a:spcPct val="100000"/>
              </a:lnSpc>
              <a:spcBef>
                <a:spcPts val="0"/>
              </a:spcBef>
              <a:spcAft>
                <a:spcPts val="0"/>
              </a:spcAft>
              <a:buClr>
                <a:srgbClr val="000000"/>
              </a:buClr>
              <a:buSzPct val="25000"/>
              <a:buFont typeface="Arial"/>
              <a:buNone/>
            </a:pPr>
            <a:r>
              <a:t/>
            </a:r>
            <a:endParaRPr b="0" i="0" sz="1400" u="none" cap="none" strike="noStrike">
              <a:solidFill>
                <a:srgbClr val="000000"/>
              </a:solidFill>
              <a:latin typeface="Arial"/>
              <a:ea typeface="Arial"/>
              <a:cs typeface="Arial"/>
              <a:sym typeface="Arial"/>
            </a:endParaRPr>
          </a:p>
          <a:p>
            <a:pPr indent="0" lvl="6" marL="2743200" marR="0" rtl="0" algn="l">
              <a:lnSpc>
                <a:spcPct val="100000"/>
              </a:lnSpc>
              <a:spcBef>
                <a:spcPts val="0"/>
              </a:spcBef>
              <a:spcAft>
                <a:spcPts val="0"/>
              </a:spcAft>
              <a:buClr>
                <a:srgbClr val="000000"/>
              </a:buClr>
              <a:buSzPct val="25000"/>
              <a:buFont typeface="Arial"/>
              <a:buNone/>
            </a:pPr>
            <a:r>
              <a:t/>
            </a:r>
            <a:endParaRPr b="0" i="0" sz="1400" u="none" cap="none" strike="noStrike">
              <a:solidFill>
                <a:srgbClr val="000000"/>
              </a:solidFill>
              <a:latin typeface="Arial"/>
              <a:ea typeface="Arial"/>
              <a:cs typeface="Arial"/>
              <a:sym typeface="Arial"/>
            </a:endParaRPr>
          </a:p>
          <a:p>
            <a:pPr indent="0" lvl="7" marL="3200400" marR="0" rtl="0" algn="l">
              <a:lnSpc>
                <a:spcPct val="100000"/>
              </a:lnSpc>
              <a:spcBef>
                <a:spcPts val="0"/>
              </a:spcBef>
              <a:spcAft>
                <a:spcPts val="0"/>
              </a:spcAft>
              <a:buClr>
                <a:srgbClr val="000000"/>
              </a:buClr>
              <a:buSzPct val="25000"/>
              <a:buFont typeface="Arial"/>
              <a:buNone/>
            </a:pPr>
            <a:r>
              <a:t/>
            </a:r>
            <a:endParaRPr b="0" i="0" sz="1400" u="none" cap="none" strike="noStrike">
              <a:solidFill>
                <a:srgbClr val="000000"/>
              </a:solidFill>
              <a:latin typeface="Arial"/>
              <a:ea typeface="Arial"/>
              <a:cs typeface="Arial"/>
              <a:sym typeface="Arial"/>
            </a:endParaRPr>
          </a:p>
          <a:p>
            <a:pPr indent="0" lvl="8" marL="3657600" marR="0" rtl="0" algn="l">
              <a:lnSpc>
                <a:spcPct val="100000"/>
              </a:lnSpc>
              <a:spcBef>
                <a:spcPts val="0"/>
              </a:spcBef>
              <a:spcAft>
                <a:spcPts val="0"/>
              </a:spcAft>
              <a:buClr>
                <a:srgbClr val="000000"/>
              </a:buClr>
              <a:buSzPct val="250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148" name="Shape 1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3" name="Shape 153"/>
        <p:cNvGrpSpPr/>
        <p:nvPr/>
      </p:nvGrpSpPr>
      <p:grpSpPr>
        <a:xfrm>
          <a:off x="0" y="0"/>
          <a:ext cx="0" cy="0"/>
          <a:chOff x="0" y="0"/>
          <a:chExt cx="0" cy="0"/>
        </a:xfrm>
      </p:grpSpPr>
      <p:sp>
        <p:nvSpPr>
          <p:cNvPr id="154" name="Shape 15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Belangrijk voor een JGZ- professional is zich te realiseren dat schoolverzuim zich niet alleen manifesteert in het wegblijven van school. Schoolverzuim kan zich ook uiten in vaak te laat komen, of vaak weggaan tijdens de dag.</a:t>
            </a:r>
          </a:p>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155" name="Shape 1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162" name="Shape 1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 name="Shape 41"/>
        <p:cNvGrpSpPr/>
        <p:nvPr/>
      </p:nvGrpSpPr>
      <p:grpSpPr>
        <a:xfrm>
          <a:off x="0" y="0"/>
          <a:ext cx="0" cy="0"/>
          <a:chOff x="0" y="0"/>
          <a:chExt cx="0" cy="0"/>
        </a:xfrm>
      </p:grpSpPr>
      <p:sp>
        <p:nvSpPr>
          <p:cNvPr id="42" name="Shape 4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43" name="Shape 4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169" name="Shape 1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176" name="Shape 17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182" name="Shape 1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189" name="Shape 1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 name="Shape 48"/>
        <p:cNvGrpSpPr/>
        <p:nvPr/>
      </p:nvGrpSpPr>
      <p:grpSpPr>
        <a:xfrm>
          <a:off x="0" y="0"/>
          <a:ext cx="0" cy="0"/>
          <a:chOff x="0" y="0"/>
          <a:chExt cx="0" cy="0"/>
        </a:xfrm>
      </p:grpSpPr>
      <p:sp>
        <p:nvSpPr>
          <p:cNvPr id="49" name="Shape 4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50" name="Shape 5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57" name="Shape 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64" name="Shape 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rPr b="0" i="0" lang="en-US" sz="1200" u="none" cap="none" strike="noStrike">
                <a:solidFill>
                  <a:schemeClr val="dk1"/>
                </a:solidFill>
                <a:latin typeface="Arial"/>
                <a:ea typeface="Arial"/>
                <a:cs typeface="Arial"/>
                <a:sym typeface="Arial"/>
              </a:rPr>
              <a:t>Diverse psychosociale risicofactoren kunnen leiden tot een eerste depressie. Deze factoren kunnen te maken hebben met levensgebeurtenissen, de ouders, de jeugdige zelf, de school en de leefomgeving. </a:t>
            </a:r>
          </a:p>
        </p:txBody>
      </p:sp>
      <p:sp>
        <p:nvSpPr>
          <p:cNvPr id="71" name="Shape 7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78" name="Shape 7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rPr b="0" i="0" lang="en-US" sz="1200" u="none" cap="none" strike="noStrike">
                <a:solidFill>
                  <a:schemeClr val="dk1"/>
                </a:solidFill>
                <a:latin typeface="Arial"/>
                <a:ea typeface="Arial"/>
                <a:cs typeface="Arial"/>
                <a:sym typeface="Arial"/>
              </a:rPr>
              <a:t>Opvoedprogramma’s als Triple P, Stevig Ouderschap of Voorzorg en </a:t>
            </a:r>
            <a:r>
              <a:rPr b="0" i="0" lang="en-US" sz="1200" u="none" cap="none" strike="noStrike">
                <a:solidFill>
                  <a:srgbClr val="FF0000"/>
                </a:solidFill>
                <a:latin typeface="Arial"/>
                <a:ea typeface="Arial"/>
                <a:cs typeface="Arial"/>
                <a:sym typeface="Arial"/>
              </a:rPr>
              <a:t>Ouder-Baby interventie specifiek voor ouders met psychische problemen. </a:t>
            </a:r>
          </a:p>
        </p:txBody>
      </p:sp>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spcAft>
                <a:spcPts val="0"/>
              </a:spcAft>
              <a:buSzPct val="25000"/>
              <a:buNone/>
            </a:pPr>
            <a:r>
              <a:rPr b="0" i="0" lang="en-US" sz="1200" u="none" cap="none" strike="noStrike">
                <a:solidFill>
                  <a:schemeClr val="dk1"/>
                </a:solidFill>
                <a:latin typeface="Arial"/>
                <a:ea typeface="Arial"/>
                <a:cs typeface="Arial"/>
                <a:sym typeface="Arial"/>
              </a:rPr>
              <a:t>* Kenmerken depressie: </a:t>
            </a:r>
          </a:p>
          <a:p>
            <a:pPr indent="0" lvl="0" marL="0" marR="0" rtl="0" algn="l">
              <a:spcBef>
                <a:spcPts val="0"/>
              </a:spcBef>
              <a:spcAft>
                <a:spcPts val="0"/>
              </a:spcAft>
              <a:buSzPct val="25000"/>
              <a:buNone/>
            </a:pPr>
            <a:r>
              <a:rPr b="0" i="0" lang="en-US" sz="2800" u="none" cap="none" strike="noStrike">
                <a:solidFill>
                  <a:schemeClr val="dk1"/>
                </a:solidFill>
                <a:latin typeface="Arial"/>
                <a:ea typeface="Arial"/>
                <a:cs typeface="Arial"/>
                <a:sym typeface="Arial"/>
              </a:rPr>
              <a:t>Vijf of meer van de volgende symptomen</a:t>
            </a:r>
          </a:p>
          <a:p>
            <a:pPr indent="0" lvl="1" marL="457200" marR="0" rtl="0" algn="l">
              <a:spcBef>
                <a:spcPts val="0"/>
              </a:spcBef>
              <a:spcAft>
                <a:spcPts val="0"/>
              </a:spcAft>
              <a:buSzPct val="25000"/>
              <a:buNone/>
            </a:pPr>
            <a:r>
              <a:rPr b="0" i="0" lang="en-US" sz="2400" u="none" cap="none" strike="noStrike">
                <a:solidFill>
                  <a:srgbClr val="FF0000"/>
                </a:solidFill>
                <a:latin typeface="Arial"/>
                <a:ea typeface="Arial"/>
                <a:cs typeface="Arial"/>
                <a:sym typeface="Arial"/>
              </a:rPr>
              <a:t>Sombere stemming</a:t>
            </a:r>
          </a:p>
          <a:p>
            <a:pPr indent="0" lvl="1" marL="457200" marR="0" rtl="0" algn="l">
              <a:spcBef>
                <a:spcPts val="0"/>
              </a:spcBef>
              <a:spcAft>
                <a:spcPts val="0"/>
              </a:spcAft>
              <a:buSzPct val="25000"/>
              <a:buNone/>
            </a:pPr>
            <a:r>
              <a:rPr b="0" i="0" lang="en-US" sz="2400" u="none" cap="none" strike="noStrike">
                <a:solidFill>
                  <a:srgbClr val="FF0000"/>
                </a:solidFill>
                <a:latin typeface="Arial"/>
                <a:ea typeface="Arial"/>
                <a:cs typeface="Arial"/>
                <a:sym typeface="Arial"/>
              </a:rPr>
              <a:t>Verlies van interesse/plezier</a:t>
            </a:r>
          </a:p>
          <a:p>
            <a:pPr indent="0" lvl="1" marL="457200" marR="0" rtl="0" algn="l">
              <a:spcBef>
                <a:spcPts val="0"/>
              </a:spcBef>
              <a:spcAft>
                <a:spcPts val="0"/>
              </a:spcAft>
              <a:buSzPct val="25000"/>
              <a:buNone/>
            </a:pPr>
            <a:r>
              <a:rPr b="0" i="0" lang="en-US" sz="2400" u="none" cap="none" strike="noStrike">
                <a:solidFill>
                  <a:schemeClr val="dk1"/>
                </a:solidFill>
                <a:latin typeface="Arial"/>
                <a:ea typeface="Arial"/>
                <a:cs typeface="Arial"/>
                <a:sym typeface="Arial"/>
              </a:rPr>
              <a:t>Eetproblemen</a:t>
            </a:r>
          </a:p>
          <a:p>
            <a:pPr indent="0" lvl="1" marL="457200" marR="0" rtl="0" algn="l">
              <a:spcBef>
                <a:spcPts val="0"/>
              </a:spcBef>
              <a:spcAft>
                <a:spcPts val="0"/>
              </a:spcAft>
              <a:buSzPct val="25000"/>
              <a:buNone/>
            </a:pPr>
            <a:r>
              <a:rPr b="0" i="0" lang="en-US" sz="2400" u="none" cap="none" strike="noStrike">
                <a:solidFill>
                  <a:schemeClr val="dk1"/>
                </a:solidFill>
                <a:latin typeface="Arial"/>
                <a:ea typeface="Arial"/>
                <a:cs typeface="Arial"/>
                <a:sym typeface="Arial"/>
              </a:rPr>
              <a:t>Slaapproblemen</a:t>
            </a:r>
          </a:p>
          <a:p>
            <a:pPr indent="0" lvl="1" marL="457200" marR="0" rtl="0" algn="l">
              <a:spcBef>
                <a:spcPts val="0"/>
              </a:spcBef>
              <a:spcAft>
                <a:spcPts val="0"/>
              </a:spcAft>
              <a:buSzPct val="25000"/>
              <a:buNone/>
            </a:pPr>
            <a:r>
              <a:rPr b="0" i="0" lang="en-US" sz="2400" u="none" cap="none" strike="noStrike">
                <a:solidFill>
                  <a:schemeClr val="dk1"/>
                </a:solidFill>
                <a:latin typeface="Arial"/>
                <a:ea typeface="Arial"/>
                <a:cs typeface="Arial"/>
                <a:sym typeface="Arial"/>
              </a:rPr>
              <a:t>Moeheid, verlies van energie</a:t>
            </a:r>
          </a:p>
          <a:p>
            <a:pPr indent="0" lvl="1" marL="457200" marR="0" rtl="0" algn="l">
              <a:spcBef>
                <a:spcPts val="0"/>
              </a:spcBef>
              <a:spcAft>
                <a:spcPts val="0"/>
              </a:spcAft>
              <a:buSzPct val="25000"/>
              <a:buNone/>
            </a:pPr>
            <a:r>
              <a:rPr b="0" i="0" lang="en-US" sz="2400" u="none" cap="none" strike="noStrike">
                <a:solidFill>
                  <a:schemeClr val="dk1"/>
                </a:solidFill>
                <a:latin typeface="Arial"/>
                <a:ea typeface="Arial"/>
                <a:cs typeface="Arial"/>
                <a:sym typeface="Arial"/>
              </a:rPr>
              <a:t>Gevoelens van waardeloosheid, schuldgevoel</a:t>
            </a:r>
          </a:p>
          <a:p>
            <a:pPr indent="0" lvl="1" marL="457200" marR="0" rtl="0" algn="l">
              <a:spcBef>
                <a:spcPts val="0"/>
              </a:spcBef>
              <a:spcAft>
                <a:spcPts val="0"/>
              </a:spcAft>
              <a:buSzPct val="25000"/>
              <a:buNone/>
            </a:pPr>
            <a:r>
              <a:rPr b="0" i="0" lang="en-US" sz="2400" u="none" cap="none" strike="noStrike">
                <a:solidFill>
                  <a:schemeClr val="dk1"/>
                </a:solidFill>
                <a:latin typeface="Arial"/>
                <a:ea typeface="Arial"/>
                <a:cs typeface="Arial"/>
                <a:sym typeface="Arial"/>
              </a:rPr>
              <a:t>Concentratieproblemen</a:t>
            </a:r>
          </a:p>
          <a:p>
            <a:pPr indent="0" lvl="1" marL="457200" marR="0" rtl="0" algn="l">
              <a:spcBef>
                <a:spcPts val="0"/>
              </a:spcBef>
              <a:spcAft>
                <a:spcPts val="0"/>
              </a:spcAft>
              <a:buSzPct val="25000"/>
              <a:buNone/>
            </a:pPr>
            <a:r>
              <a:rPr b="0" i="0" lang="en-US" sz="2400" u="none" cap="none" strike="noStrike">
                <a:solidFill>
                  <a:schemeClr val="dk1"/>
                </a:solidFill>
                <a:latin typeface="Arial"/>
                <a:ea typeface="Arial"/>
                <a:cs typeface="Arial"/>
                <a:sym typeface="Arial"/>
              </a:rPr>
              <a:t>Gedachten aan de dood</a:t>
            </a:r>
          </a:p>
          <a:p>
            <a:pPr indent="0" lvl="1" marL="457200" marR="0" rtl="0" algn="l">
              <a:spcBef>
                <a:spcPts val="0"/>
              </a:spcBef>
              <a:spcAft>
                <a:spcPts val="0"/>
              </a:spcAft>
              <a:buClr>
                <a:schemeClr val="dk1"/>
              </a:buClr>
              <a:buSzPct val="25000"/>
              <a:buFont typeface="Arial"/>
              <a:buNone/>
            </a:pPr>
            <a:r>
              <a:t/>
            </a:r>
            <a:endParaRPr b="0" i="0" sz="2400" u="none" cap="none" strike="noStrike">
              <a:solidFill>
                <a:schemeClr val="dk1"/>
              </a:solidFill>
              <a:latin typeface="Arial"/>
              <a:ea typeface="Arial"/>
              <a:cs typeface="Arial"/>
              <a:sym typeface="Arial"/>
            </a:endParaRPr>
          </a:p>
          <a:p>
            <a:pPr indent="0" lvl="1" marL="457200" marR="0" rtl="0" algn="l">
              <a:spcBef>
                <a:spcPts val="0"/>
              </a:spcBef>
              <a:spcAft>
                <a:spcPts val="0"/>
              </a:spcAft>
              <a:buClr>
                <a:schemeClr val="dk1"/>
              </a:buClr>
              <a:buSzPct val="25000"/>
              <a:buFont typeface="Arial"/>
              <a:buNone/>
            </a:pPr>
            <a:r>
              <a:rPr b="0" i="0" lang="en-US" sz="2400" u="none" cap="none" strike="noStrike">
                <a:solidFill>
                  <a:schemeClr val="dk1"/>
                </a:solidFill>
                <a:latin typeface="Arial"/>
                <a:ea typeface="Arial"/>
                <a:cs typeface="Arial"/>
                <a:sym typeface="Arial"/>
              </a:rPr>
              <a:t>Ten minste 2 weken bestaand</a:t>
            </a:r>
          </a:p>
          <a:p>
            <a:pPr indent="0" lvl="1" marL="457200" marR="0" rtl="0" algn="l">
              <a:spcBef>
                <a:spcPts val="0"/>
              </a:spcBef>
              <a:spcAft>
                <a:spcPts val="0"/>
              </a:spcAft>
              <a:buClr>
                <a:schemeClr val="dk1"/>
              </a:buClr>
              <a:buSzPct val="25000"/>
              <a:buFont typeface="Arial"/>
              <a:buNone/>
            </a:pPr>
            <a:r>
              <a:t/>
            </a:r>
            <a:endParaRPr b="0" i="0" sz="2400" u="none" cap="none" strike="noStrike">
              <a:solidFill>
                <a:schemeClr val="dk1"/>
              </a:solidFill>
              <a:latin typeface="Arial"/>
              <a:ea typeface="Arial"/>
              <a:cs typeface="Arial"/>
              <a:sym typeface="Arial"/>
            </a:endParaRPr>
          </a:p>
          <a:p>
            <a:pPr indent="0" lvl="1" marL="457200" marR="0" rtl="0" algn="l">
              <a:spcBef>
                <a:spcPts val="0"/>
              </a:spcBef>
              <a:spcAft>
                <a:spcPts val="0"/>
              </a:spcAft>
              <a:buClr>
                <a:schemeClr val="dk1"/>
              </a:buClr>
              <a:buSzPct val="25000"/>
              <a:buFont typeface="Arial"/>
              <a:buNone/>
            </a:pPr>
            <a:r>
              <a:rPr b="0" i="0" lang="en-US" sz="2400" u="none" cap="none" strike="noStrike">
                <a:solidFill>
                  <a:schemeClr val="dk1"/>
                </a:solidFill>
                <a:latin typeface="Arial"/>
                <a:ea typeface="Arial"/>
                <a:cs typeface="Arial"/>
                <a:sym typeface="Arial"/>
              </a:rPr>
              <a:t>** Signaleren is gecompliceerd omdat: </a:t>
            </a:r>
          </a:p>
          <a:p>
            <a:pPr indent="0" lvl="0" marL="0" marR="0" rtl="0" algn="l">
              <a:spcBef>
                <a:spcPts val="0"/>
              </a:spcBef>
              <a:spcAft>
                <a:spcPts val="0"/>
              </a:spcAft>
              <a:buSzPct val="25000"/>
              <a:buNone/>
            </a:pPr>
            <a:r>
              <a:rPr b="0" i="0" lang="en-US" sz="1200" u="none" cap="none" strike="noStrike">
                <a:solidFill>
                  <a:schemeClr val="dk1"/>
                </a:solidFill>
                <a:latin typeface="Arial"/>
                <a:ea typeface="Arial"/>
                <a:cs typeface="Arial"/>
                <a:sym typeface="Arial"/>
              </a:rPr>
              <a:t>Sommige kenmerken horen bij het opgroeien;</a:t>
            </a:r>
          </a:p>
          <a:p>
            <a:pPr indent="0" lvl="0" marL="0" marR="0" rtl="0" algn="l">
              <a:spcBef>
                <a:spcPts val="0"/>
              </a:spcBef>
              <a:spcAft>
                <a:spcPts val="0"/>
              </a:spcAft>
              <a:buSzPct val="25000"/>
              <a:buNone/>
            </a:pPr>
            <a:r>
              <a:rPr b="0" i="0" lang="en-US" sz="1200" u="none" cap="none" strike="noStrike">
                <a:solidFill>
                  <a:schemeClr val="dk1"/>
                </a:solidFill>
                <a:latin typeface="Arial"/>
                <a:ea typeface="Arial"/>
                <a:cs typeface="Arial"/>
                <a:sym typeface="Arial"/>
              </a:rPr>
              <a:t>Bepaalde gemoedstoestanden gaan vanzelf weer over;</a:t>
            </a:r>
          </a:p>
          <a:p>
            <a:pPr indent="0" lvl="0" marL="0" marR="0" rtl="0" algn="l">
              <a:spcBef>
                <a:spcPts val="0"/>
              </a:spcBef>
              <a:spcAft>
                <a:spcPts val="0"/>
              </a:spcAft>
              <a:buSzPct val="25000"/>
              <a:buNone/>
            </a:pPr>
            <a:r>
              <a:rPr b="0" i="0" lang="en-US" sz="1200" u="none" cap="none" strike="noStrike">
                <a:solidFill>
                  <a:schemeClr val="dk1"/>
                </a:solidFill>
                <a:latin typeface="Arial"/>
                <a:ea typeface="Arial"/>
                <a:cs typeface="Arial"/>
                <a:sym typeface="Arial"/>
              </a:rPr>
              <a:t>Symptomen kunnen gemakkelijk gemist worden;</a:t>
            </a:r>
          </a:p>
          <a:p>
            <a:pPr indent="0" lvl="0" marL="0" marR="0" rtl="0" algn="l">
              <a:spcBef>
                <a:spcPts val="0"/>
              </a:spcBef>
              <a:spcAft>
                <a:spcPts val="0"/>
              </a:spcAft>
              <a:buSzPct val="25000"/>
              <a:buNone/>
            </a:pPr>
            <a:r>
              <a:rPr b="0" i="0" lang="en-US" sz="1200" u="none" cap="none" strike="noStrike">
                <a:solidFill>
                  <a:schemeClr val="dk1"/>
                </a:solidFill>
                <a:latin typeface="Arial"/>
                <a:ea typeface="Arial"/>
                <a:cs typeface="Arial"/>
                <a:sym typeface="Arial"/>
              </a:rPr>
              <a:t>Problemen kunnen gemaskeerd worden door bijv. gedragsproblemen of bijkomende problematiek.</a:t>
            </a:r>
          </a:p>
          <a:p>
            <a:pPr indent="0" lvl="1" marL="457200" marR="0" rtl="0" algn="l">
              <a:spcBef>
                <a:spcPts val="0"/>
              </a:spcBef>
              <a:spcAft>
                <a:spcPts val="0"/>
              </a:spcAft>
              <a:buClr>
                <a:schemeClr val="dk1"/>
              </a:buClr>
              <a:buSzPct val="25000"/>
              <a:buFont typeface="Arial"/>
              <a:buNone/>
            </a:pPr>
            <a:r>
              <a:t/>
            </a:r>
            <a:endParaRPr b="0" i="0" sz="24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a:p>
            <a:pPr indent="0" lvl="0" marL="0" marR="0" rtl="0" algn="l">
              <a:spcBef>
                <a:spcPts val="0"/>
              </a:spcBef>
              <a:buClr>
                <a:schemeClr val="dk1"/>
              </a:buClr>
              <a:buSzPct val="25000"/>
              <a:buFont typeface="Arial"/>
              <a:buNone/>
            </a:pPr>
            <a:r>
              <a:t/>
            </a:r>
            <a:endParaRPr b="0" i="0" sz="1200" u="none" cap="none" strike="noStrike">
              <a:solidFill>
                <a:schemeClr val="dk1"/>
              </a:solidFill>
              <a:latin typeface="Arial"/>
              <a:ea typeface="Arial"/>
              <a:cs typeface="Arial"/>
              <a:sym typeface="Arial"/>
            </a:endParaRPr>
          </a:p>
        </p:txBody>
      </p:sp>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12700">
            <a:solidFill>
              <a:srgbClr val="000000"/>
            </a:solidFill>
            <a:prstDash val="solid"/>
            <a:miter/>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eldia">
    <p:spTree>
      <p:nvGrpSpPr>
        <p:cNvPr id="12" name="Shape 12"/>
        <p:cNvGrpSpPr/>
        <p:nvPr/>
      </p:nvGrpSpPr>
      <p:grpSpPr>
        <a:xfrm>
          <a:off x="0" y="0"/>
          <a:ext cx="0" cy="0"/>
          <a:chOff x="0" y="0"/>
          <a:chExt cx="0" cy="0"/>
        </a:xfrm>
      </p:grpSpPr>
      <p:sp>
        <p:nvSpPr>
          <p:cNvPr id="13" name="Shape 13"/>
          <p:cNvSpPr txBox="1"/>
          <p:nvPr>
            <p:ph type="ctrTitle"/>
          </p:nvPr>
        </p:nvSpPr>
        <p:spPr>
          <a:xfrm>
            <a:off x="2286000" y="1447800"/>
            <a:ext cx="6629400" cy="3810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2"/>
              </a:buClr>
              <a:buFont typeface="Arial"/>
              <a:buNone/>
              <a:defRPr b="1" i="0" sz="1900" u="none" cap="none" strike="noStrike">
                <a:solidFill>
                  <a:schemeClr val="dk2"/>
                </a:solidFill>
                <a:latin typeface="Arial"/>
                <a:ea typeface="Arial"/>
                <a:cs typeface="Arial"/>
                <a:sym typeface="Arial"/>
              </a:defRPr>
            </a:lvl1pPr>
            <a:lvl2pPr indent="0" lvl="1" marL="0" marR="0" rtl="0" algn="l">
              <a:spcBef>
                <a:spcPts val="0"/>
              </a:spcBef>
              <a:spcAft>
                <a:spcPts val="0"/>
              </a:spcAft>
              <a:buNone/>
              <a:defRPr b="0" i="0" sz="1900" u="none" cap="none" strike="noStrike">
                <a:solidFill>
                  <a:schemeClr val="dk2"/>
                </a:solidFill>
                <a:latin typeface="Arial"/>
                <a:ea typeface="Arial"/>
                <a:cs typeface="Arial"/>
                <a:sym typeface="Arial"/>
              </a:defRPr>
            </a:lvl2pPr>
            <a:lvl3pPr indent="0" lvl="2" marL="0" marR="0" rtl="0" algn="l">
              <a:spcBef>
                <a:spcPts val="0"/>
              </a:spcBef>
              <a:spcAft>
                <a:spcPts val="0"/>
              </a:spcAft>
              <a:buNone/>
              <a:defRPr b="0" i="0" sz="1900" u="none" cap="none" strike="noStrike">
                <a:solidFill>
                  <a:schemeClr val="dk2"/>
                </a:solidFill>
                <a:latin typeface="Arial"/>
                <a:ea typeface="Arial"/>
                <a:cs typeface="Arial"/>
                <a:sym typeface="Arial"/>
              </a:defRPr>
            </a:lvl3pPr>
            <a:lvl4pPr indent="0" lvl="3" marL="0" marR="0" rtl="0" algn="l">
              <a:spcBef>
                <a:spcPts val="0"/>
              </a:spcBef>
              <a:spcAft>
                <a:spcPts val="0"/>
              </a:spcAft>
              <a:buNone/>
              <a:defRPr b="0" i="0" sz="1900" u="none" cap="none" strike="noStrike">
                <a:solidFill>
                  <a:schemeClr val="dk2"/>
                </a:solidFill>
                <a:latin typeface="Arial"/>
                <a:ea typeface="Arial"/>
                <a:cs typeface="Arial"/>
                <a:sym typeface="Arial"/>
              </a:defRPr>
            </a:lvl4pPr>
            <a:lvl5pPr indent="0" lvl="4" marL="0" marR="0" rtl="0" algn="l">
              <a:spcBef>
                <a:spcPts val="0"/>
              </a:spcBef>
              <a:spcAft>
                <a:spcPts val="0"/>
              </a:spcAft>
              <a:buNone/>
              <a:defRPr b="0" i="0" sz="19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4" name="Shape 14"/>
          <p:cNvSpPr txBox="1"/>
          <p:nvPr>
            <p:ph idx="1" type="subTitle"/>
          </p:nvPr>
        </p:nvSpPr>
        <p:spPr>
          <a:xfrm>
            <a:off x="2286000" y="1824038"/>
            <a:ext cx="6629400" cy="1447800"/>
          </a:xfrm>
          <a:prstGeom prst="rect">
            <a:avLst/>
          </a:prstGeom>
          <a:noFill/>
          <a:ln>
            <a:noFill/>
          </a:ln>
        </p:spPr>
        <p:txBody>
          <a:bodyPr anchorCtr="0" anchor="t" bIns="91425" lIns="91425" rIns="91425" tIns="91425"/>
          <a:lstStyle>
            <a:lvl1pPr indent="0" lvl="0" marL="0" marR="0" rtl="0" algn="l">
              <a:lnSpc>
                <a:spcPct val="136842"/>
              </a:lnSpc>
              <a:spcBef>
                <a:spcPts val="380"/>
              </a:spcBef>
              <a:spcAft>
                <a:spcPts val="0"/>
              </a:spcAft>
              <a:buClr>
                <a:schemeClr val="dk1"/>
              </a:buClr>
              <a:buFont typeface="Arial"/>
              <a:buNone/>
              <a:defRPr b="0" i="0" sz="1900" u="none" cap="none" strike="noStrike">
                <a:solidFill>
                  <a:schemeClr val="dk1"/>
                </a:solidFill>
                <a:latin typeface="Arial"/>
                <a:ea typeface="Arial"/>
                <a:cs typeface="Arial"/>
                <a:sym typeface="Arial"/>
              </a:defRPr>
            </a:lvl1pPr>
            <a:lvl2pPr indent="-50800" lvl="1" marL="74295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2pPr>
            <a:lvl3pPr indent="6350" lvl="2" marL="11430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3pPr>
            <a:lvl4pPr indent="6350" lvl="3" marL="16002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4pPr>
            <a:lvl5pPr indent="6350" lvl="4" marL="20574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el en object">
    <p:spTree>
      <p:nvGrpSpPr>
        <p:cNvPr id="21" name="Shape 21"/>
        <p:cNvGrpSpPr/>
        <p:nvPr/>
      </p:nvGrpSpPr>
      <p:grpSpPr>
        <a:xfrm>
          <a:off x="0" y="0"/>
          <a:ext cx="0" cy="0"/>
          <a:chOff x="0" y="0"/>
          <a:chExt cx="0" cy="0"/>
        </a:xfrm>
      </p:grpSpPr>
      <p:sp>
        <p:nvSpPr>
          <p:cNvPr id="22" name="Shape 22"/>
          <p:cNvSpPr txBox="1"/>
          <p:nvPr>
            <p:ph type="title"/>
          </p:nvPr>
        </p:nvSpPr>
        <p:spPr>
          <a:xfrm>
            <a:off x="1547812" y="1800225"/>
            <a:ext cx="7138986" cy="4095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2"/>
              </a:buClr>
              <a:buFont typeface="Arial"/>
              <a:buNone/>
              <a:defRPr b="0" i="0" sz="1900" u="none" cap="none" strike="noStrike">
                <a:solidFill>
                  <a:schemeClr val="dk2"/>
                </a:solidFill>
                <a:latin typeface="Arial"/>
                <a:ea typeface="Arial"/>
                <a:cs typeface="Arial"/>
                <a:sym typeface="Arial"/>
              </a:defRPr>
            </a:lvl1pPr>
            <a:lvl2pPr indent="0" lvl="1" marL="0" marR="0" rtl="0" algn="l">
              <a:spcBef>
                <a:spcPts val="0"/>
              </a:spcBef>
              <a:spcAft>
                <a:spcPts val="0"/>
              </a:spcAft>
              <a:buNone/>
              <a:defRPr b="0" i="0" sz="1900" u="none" cap="none" strike="noStrike">
                <a:solidFill>
                  <a:schemeClr val="dk2"/>
                </a:solidFill>
                <a:latin typeface="Arial"/>
                <a:ea typeface="Arial"/>
                <a:cs typeface="Arial"/>
                <a:sym typeface="Arial"/>
              </a:defRPr>
            </a:lvl2pPr>
            <a:lvl3pPr indent="0" lvl="2" marL="0" marR="0" rtl="0" algn="l">
              <a:spcBef>
                <a:spcPts val="0"/>
              </a:spcBef>
              <a:spcAft>
                <a:spcPts val="0"/>
              </a:spcAft>
              <a:buNone/>
              <a:defRPr b="0" i="0" sz="1900" u="none" cap="none" strike="noStrike">
                <a:solidFill>
                  <a:schemeClr val="dk2"/>
                </a:solidFill>
                <a:latin typeface="Arial"/>
                <a:ea typeface="Arial"/>
                <a:cs typeface="Arial"/>
                <a:sym typeface="Arial"/>
              </a:defRPr>
            </a:lvl3pPr>
            <a:lvl4pPr indent="0" lvl="3" marL="0" marR="0" rtl="0" algn="l">
              <a:spcBef>
                <a:spcPts val="0"/>
              </a:spcBef>
              <a:spcAft>
                <a:spcPts val="0"/>
              </a:spcAft>
              <a:buNone/>
              <a:defRPr b="0" i="0" sz="1900" u="none" cap="none" strike="noStrike">
                <a:solidFill>
                  <a:schemeClr val="dk2"/>
                </a:solidFill>
                <a:latin typeface="Arial"/>
                <a:ea typeface="Arial"/>
                <a:cs typeface="Arial"/>
                <a:sym typeface="Arial"/>
              </a:defRPr>
            </a:lvl4pPr>
            <a:lvl5pPr indent="0" lvl="4" marL="0" marR="0" rtl="0" algn="l">
              <a:spcBef>
                <a:spcPts val="0"/>
              </a:spcBef>
              <a:spcAft>
                <a:spcPts val="0"/>
              </a:spcAft>
              <a:buNone/>
              <a:defRPr b="0" i="0" sz="19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23" name="Shape 23"/>
          <p:cNvSpPr txBox="1"/>
          <p:nvPr>
            <p:ph idx="1" type="body"/>
          </p:nvPr>
        </p:nvSpPr>
        <p:spPr>
          <a:xfrm>
            <a:off x="1547812" y="2209800"/>
            <a:ext cx="7138986" cy="3962399"/>
          </a:xfrm>
          <a:prstGeom prst="rect">
            <a:avLst/>
          </a:prstGeom>
          <a:noFill/>
          <a:ln>
            <a:noFill/>
          </a:ln>
        </p:spPr>
        <p:txBody>
          <a:bodyPr anchorCtr="0" anchor="t" bIns="91425" lIns="91425" rIns="91425" tIns="91425"/>
          <a:lstStyle>
            <a:lvl1pPr indent="-107950" lvl="0" marL="3429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1pPr>
            <a:lvl2pPr indent="-50800" lvl="1" marL="74295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2pPr>
            <a:lvl3pPr indent="6350" lvl="2" marL="11430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3pPr>
            <a:lvl4pPr indent="6350" lvl="3" marL="16002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4pPr>
            <a:lvl5pPr indent="6350" lvl="4" marL="20574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Leeg">
    <p:spTree>
      <p:nvGrpSpPr>
        <p:cNvPr id="24" name="Shape 24"/>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el en object">
    <p:spTree>
      <p:nvGrpSpPr>
        <p:cNvPr id="31" name="Shape 31"/>
        <p:cNvGrpSpPr/>
        <p:nvPr/>
      </p:nvGrpSpPr>
      <p:grpSpPr>
        <a:xfrm>
          <a:off x="0" y="0"/>
          <a:ext cx="0" cy="0"/>
          <a:chOff x="0" y="0"/>
          <a:chExt cx="0" cy="0"/>
        </a:xfrm>
      </p:grpSpPr>
      <p:sp>
        <p:nvSpPr>
          <p:cNvPr id="32" name="Shape 32"/>
          <p:cNvSpPr txBox="1"/>
          <p:nvPr>
            <p:ph type="title"/>
          </p:nvPr>
        </p:nvSpPr>
        <p:spPr>
          <a:xfrm>
            <a:off x="1547812" y="1800225"/>
            <a:ext cx="7138986" cy="4095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2"/>
              </a:buClr>
              <a:buFont typeface="Arial"/>
              <a:buNone/>
              <a:defRPr b="0" i="0" sz="1900" u="none" cap="none" strike="noStrike">
                <a:solidFill>
                  <a:schemeClr val="dk2"/>
                </a:solidFill>
                <a:latin typeface="Arial"/>
                <a:ea typeface="Arial"/>
                <a:cs typeface="Arial"/>
                <a:sym typeface="Arial"/>
              </a:defRPr>
            </a:lvl1pPr>
            <a:lvl2pPr indent="0" lvl="1" marL="0" marR="0" rtl="0" algn="l">
              <a:spcBef>
                <a:spcPts val="0"/>
              </a:spcBef>
              <a:spcAft>
                <a:spcPts val="0"/>
              </a:spcAft>
              <a:buNone/>
              <a:defRPr b="0" i="0" sz="1900" u="none" cap="none" strike="noStrike">
                <a:solidFill>
                  <a:schemeClr val="dk2"/>
                </a:solidFill>
                <a:latin typeface="Arial"/>
                <a:ea typeface="Arial"/>
                <a:cs typeface="Arial"/>
                <a:sym typeface="Arial"/>
              </a:defRPr>
            </a:lvl2pPr>
            <a:lvl3pPr indent="0" lvl="2" marL="0" marR="0" rtl="0" algn="l">
              <a:spcBef>
                <a:spcPts val="0"/>
              </a:spcBef>
              <a:spcAft>
                <a:spcPts val="0"/>
              </a:spcAft>
              <a:buNone/>
              <a:defRPr b="0" i="0" sz="1900" u="none" cap="none" strike="noStrike">
                <a:solidFill>
                  <a:schemeClr val="dk2"/>
                </a:solidFill>
                <a:latin typeface="Arial"/>
                <a:ea typeface="Arial"/>
                <a:cs typeface="Arial"/>
                <a:sym typeface="Arial"/>
              </a:defRPr>
            </a:lvl3pPr>
            <a:lvl4pPr indent="0" lvl="3" marL="0" marR="0" rtl="0" algn="l">
              <a:spcBef>
                <a:spcPts val="0"/>
              </a:spcBef>
              <a:spcAft>
                <a:spcPts val="0"/>
              </a:spcAft>
              <a:buNone/>
              <a:defRPr b="0" i="0" sz="1900" u="none" cap="none" strike="noStrike">
                <a:solidFill>
                  <a:schemeClr val="dk2"/>
                </a:solidFill>
                <a:latin typeface="Arial"/>
                <a:ea typeface="Arial"/>
                <a:cs typeface="Arial"/>
                <a:sym typeface="Arial"/>
              </a:defRPr>
            </a:lvl4pPr>
            <a:lvl5pPr indent="0" lvl="4" marL="0" marR="0" rtl="0" algn="l">
              <a:spcBef>
                <a:spcPts val="0"/>
              </a:spcBef>
              <a:spcAft>
                <a:spcPts val="0"/>
              </a:spcAft>
              <a:buNone/>
              <a:defRPr b="0" i="0" sz="19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33" name="Shape 33"/>
          <p:cNvSpPr txBox="1"/>
          <p:nvPr>
            <p:ph idx="1" type="body"/>
          </p:nvPr>
        </p:nvSpPr>
        <p:spPr>
          <a:xfrm>
            <a:off x="1547812" y="2209800"/>
            <a:ext cx="7138986" cy="3962399"/>
          </a:xfrm>
          <a:prstGeom prst="rect">
            <a:avLst/>
          </a:prstGeom>
          <a:noFill/>
          <a:ln>
            <a:noFill/>
          </a:ln>
        </p:spPr>
        <p:txBody>
          <a:bodyPr anchorCtr="0" anchor="t" bIns="91425" lIns="91425" rIns="91425" tIns="91425"/>
          <a:lstStyle>
            <a:lvl1pPr indent="-107950" lvl="0" marL="3429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1pPr>
            <a:lvl2pPr indent="-50800" lvl="1" marL="74295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2pPr>
            <a:lvl3pPr indent="6350" lvl="2" marL="11430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3pPr>
            <a:lvl4pPr indent="6350" lvl="3" marL="16002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4pPr>
            <a:lvl5pPr indent="6350" lvl="4" marL="20574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Leeg">
    <p:spTree>
      <p:nvGrpSpPr>
        <p:cNvPr id="34" name="Shape 34"/>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slideLayout" Target="../slideLayouts/slideLayout1.xml"/><Relationship Id="rId3" Type="http://schemas.openxmlformats.org/officeDocument/2006/relationships/theme" Target="../theme/theme4.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1.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9" name="Shape 9"/>
        <p:cNvGrpSpPr/>
        <p:nvPr/>
      </p:nvGrpSpPr>
      <p:grpSpPr>
        <a:xfrm>
          <a:off x="0" y="0"/>
          <a:ext cx="0" cy="0"/>
          <a:chOff x="0" y="0"/>
          <a:chExt cx="0" cy="0"/>
        </a:xfrm>
      </p:grpSpPr>
      <p:sp>
        <p:nvSpPr>
          <p:cNvPr id="10" name="Shape 10"/>
          <p:cNvSpPr txBox="1"/>
          <p:nvPr>
            <p:ph type="title"/>
          </p:nvPr>
        </p:nvSpPr>
        <p:spPr>
          <a:xfrm>
            <a:off x="1547812" y="1800225"/>
            <a:ext cx="7138986" cy="4095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2"/>
              </a:buClr>
              <a:buFont typeface="Arial"/>
              <a:buNone/>
              <a:defRPr b="0" i="0" sz="1900" u="none" cap="none" strike="noStrike">
                <a:solidFill>
                  <a:schemeClr val="dk2"/>
                </a:solidFill>
                <a:latin typeface="Arial"/>
                <a:ea typeface="Arial"/>
                <a:cs typeface="Arial"/>
                <a:sym typeface="Arial"/>
              </a:defRPr>
            </a:lvl1pPr>
            <a:lvl2pPr indent="0" lvl="1" marL="0" marR="0" rtl="0" algn="l">
              <a:spcBef>
                <a:spcPts val="0"/>
              </a:spcBef>
              <a:spcAft>
                <a:spcPts val="0"/>
              </a:spcAft>
              <a:buNone/>
              <a:defRPr b="0" i="0" sz="1900" u="none" cap="none" strike="noStrike">
                <a:solidFill>
                  <a:schemeClr val="dk2"/>
                </a:solidFill>
                <a:latin typeface="Arial"/>
                <a:ea typeface="Arial"/>
                <a:cs typeface="Arial"/>
                <a:sym typeface="Arial"/>
              </a:defRPr>
            </a:lvl2pPr>
            <a:lvl3pPr indent="0" lvl="2" marL="0" marR="0" rtl="0" algn="l">
              <a:spcBef>
                <a:spcPts val="0"/>
              </a:spcBef>
              <a:spcAft>
                <a:spcPts val="0"/>
              </a:spcAft>
              <a:buNone/>
              <a:defRPr b="0" i="0" sz="1900" u="none" cap="none" strike="noStrike">
                <a:solidFill>
                  <a:schemeClr val="dk2"/>
                </a:solidFill>
                <a:latin typeface="Arial"/>
                <a:ea typeface="Arial"/>
                <a:cs typeface="Arial"/>
                <a:sym typeface="Arial"/>
              </a:defRPr>
            </a:lvl3pPr>
            <a:lvl4pPr indent="0" lvl="3" marL="0" marR="0" rtl="0" algn="l">
              <a:spcBef>
                <a:spcPts val="0"/>
              </a:spcBef>
              <a:spcAft>
                <a:spcPts val="0"/>
              </a:spcAft>
              <a:buNone/>
              <a:defRPr b="0" i="0" sz="1900" u="none" cap="none" strike="noStrike">
                <a:solidFill>
                  <a:schemeClr val="dk2"/>
                </a:solidFill>
                <a:latin typeface="Arial"/>
                <a:ea typeface="Arial"/>
                <a:cs typeface="Arial"/>
                <a:sym typeface="Arial"/>
              </a:defRPr>
            </a:lvl4pPr>
            <a:lvl5pPr indent="0" lvl="4" marL="0" marR="0" rtl="0" algn="l">
              <a:spcBef>
                <a:spcPts val="0"/>
              </a:spcBef>
              <a:spcAft>
                <a:spcPts val="0"/>
              </a:spcAft>
              <a:buNone/>
              <a:defRPr b="0" i="0" sz="19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1" name="Shape 11"/>
          <p:cNvSpPr txBox="1"/>
          <p:nvPr>
            <p:ph idx="1" type="body"/>
          </p:nvPr>
        </p:nvSpPr>
        <p:spPr>
          <a:xfrm>
            <a:off x="1547812" y="2209800"/>
            <a:ext cx="7138986" cy="3962399"/>
          </a:xfrm>
          <a:prstGeom prst="rect">
            <a:avLst/>
          </a:prstGeom>
          <a:noFill/>
          <a:ln>
            <a:noFill/>
          </a:ln>
        </p:spPr>
        <p:txBody>
          <a:bodyPr anchorCtr="0" anchor="t" bIns="91425" lIns="91425" rIns="91425" tIns="91425"/>
          <a:lstStyle>
            <a:lvl1pPr indent="-107950" lvl="0" marL="3429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1pPr>
            <a:lvl2pPr indent="-50800" lvl="1" marL="74295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2pPr>
            <a:lvl3pPr indent="6350" lvl="2" marL="11430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3pPr>
            <a:lvl4pPr indent="6350" lvl="3" marL="16002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4pPr>
            <a:lvl5pPr indent="6350" lvl="4" marL="20574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CF8F1"/>
        </a:solidFill>
      </p:bgPr>
    </p:bg>
    <p:spTree>
      <p:nvGrpSpPr>
        <p:cNvPr id="15" name="Shape 15"/>
        <p:cNvGrpSpPr/>
        <p:nvPr/>
      </p:nvGrpSpPr>
      <p:grpSpPr>
        <a:xfrm>
          <a:off x="0" y="0"/>
          <a:ext cx="0" cy="0"/>
          <a:chOff x="0" y="0"/>
          <a:chExt cx="0" cy="0"/>
        </a:xfrm>
      </p:grpSpPr>
      <p:pic>
        <p:nvPicPr>
          <p:cNvPr id="16" name="Shape 16"/>
          <p:cNvPicPr preferRelativeResize="0"/>
          <p:nvPr/>
        </p:nvPicPr>
        <p:blipFill rotWithShape="1">
          <a:blip r:embed="rId1">
            <a:alphaModFix/>
          </a:blip>
          <a:srcRect b="0" l="0" r="0" t="0"/>
          <a:stretch/>
        </p:blipFill>
        <p:spPr>
          <a:xfrm>
            <a:off x="0" y="0"/>
            <a:ext cx="2571749" cy="2182811"/>
          </a:xfrm>
          <a:prstGeom prst="rect">
            <a:avLst/>
          </a:prstGeom>
          <a:noFill/>
          <a:ln>
            <a:noFill/>
          </a:ln>
        </p:spPr>
      </p:pic>
      <p:sp>
        <p:nvSpPr>
          <p:cNvPr id="17" name="Shape 17"/>
          <p:cNvSpPr txBox="1"/>
          <p:nvPr>
            <p:ph type="title"/>
          </p:nvPr>
        </p:nvSpPr>
        <p:spPr>
          <a:xfrm>
            <a:off x="1547812" y="1800225"/>
            <a:ext cx="7138986" cy="4095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2"/>
              </a:buClr>
              <a:buFont typeface="Arial"/>
              <a:buNone/>
              <a:defRPr b="0" i="0" sz="1900" u="none" cap="none" strike="noStrike">
                <a:solidFill>
                  <a:schemeClr val="dk2"/>
                </a:solidFill>
                <a:latin typeface="Arial"/>
                <a:ea typeface="Arial"/>
                <a:cs typeface="Arial"/>
                <a:sym typeface="Arial"/>
              </a:defRPr>
            </a:lvl1pPr>
            <a:lvl2pPr indent="0" lvl="1" marL="0" marR="0" rtl="0" algn="l">
              <a:spcBef>
                <a:spcPts val="0"/>
              </a:spcBef>
              <a:spcAft>
                <a:spcPts val="0"/>
              </a:spcAft>
              <a:buNone/>
              <a:defRPr b="0" i="0" sz="1900" u="none" cap="none" strike="noStrike">
                <a:solidFill>
                  <a:schemeClr val="dk2"/>
                </a:solidFill>
                <a:latin typeface="Arial"/>
                <a:ea typeface="Arial"/>
                <a:cs typeface="Arial"/>
                <a:sym typeface="Arial"/>
              </a:defRPr>
            </a:lvl2pPr>
            <a:lvl3pPr indent="0" lvl="2" marL="0" marR="0" rtl="0" algn="l">
              <a:spcBef>
                <a:spcPts val="0"/>
              </a:spcBef>
              <a:spcAft>
                <a:spcPts val="0"/>
              </a:spcAft>
              <a:buNone/>
              <a:defRPr b="0" i="0" sz="1900" u="none" cap="none" strike="noStrike">
                <a:solidFill>
                  <a:schemeClr val="dk2"/>
                </a:solidFill>
                <a:latin typeface="Arial"/>
                <a:ea typeface="Arial"/>
                <a:cs typeface="Arial"/>
                <a:sym typeface="Arial"/>
              </a:defRPr>
            </a:lvl3pPr>
            <a:lvl4pPr indent="0" lvl="3" marL="0" marR="0" rtl="0" algn="l">
              <a:spcBef>
                <a:spcPts val="0"/>
              </a:spcBef>
              <a:spcAft>
                <a:spcPts val="0"/>
              </a:spcAft>
              <a:buNone/>
              <a:defRPr b="0" i="0" sz="1900" u="none" cap="none" strike="noStrike">
                <a:solidFill>
                  <a:schemeClr val="dk2"/>
                </a:solidFill>
                <a:latin typeface="Arial"/>
                <a:ea typeface="Arial"/>
                <a:cs typeface="Arial"/>
                <a:sym typeface="Arial"/>
              </a:defRPr>
            </a:lvl4pPr>
            <a:lvl5pPr indent="0" lvl="4" marL="0" marR="0" rtl="0" algn="l">
              <a:spcBef>
                <a:spcPts val="0"/>
              </a:spcBef>
              <a:spcAft>
                <a:spcPts val="0"/>
              </a:spcAft>
              <a:buNone/>
              <a:defRPr b="0" i="0" sz="19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8" name="Shape 18"/>
          <p:cNvSpPr txBox="1"/>
          <p:nvPr>
            <p:ph idx="1" type="body"/>
          </p:nvPr>
        </p:nvSpPr>
        <p:spPr>
          <a:xfrm>
            <a:off x="1547812" y="2209800"/>
            <a:ext cx="7138986" cy="3962399"/>
          </a:xfrm>
          <a:prstGeom prst="rect">
            <a:avLst/>
          </a:prstGeom>
          <a:noFill/>
          <a:ln>
            <a:noFill/>
          </a:ln>
        </p:spPr>
        <p:txBody>
          <a:bodyPr anchorCtr="0" anchor="t" bIns="91425" lIns="91425" rIns="91425" tIns="91425"/>
          <a:lstStyle>
            <a:lvl1pPr indent="-107950" lvl="0" marL="3429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1pPr>
            <a:lvl2pPr indent="-50800" lvl="1" marL="74295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2pPr>
            <a:lvl3pPr indent="6350" lvl="2" marL="11430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3pPr>
            <a:lvl4pPr indent="6350" lvl="3" marL="16002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4pPr>
            <a:lvl5pPr indent="6350" lvl="4" marL="20574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9" name="Shape 19"/>
          <p:cNvSpPr txBox="1"/>
          <p:nvPr>
            <p:ph idx="10" type="dt"/>
          </p:nvPr>
        </p:nvSpPr>
        <p:spPr>
          <a:xfrm>
            <a:off x="6705600" y="6553200"/>
            <a:ext cx="1981199" cy="2286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0" lvl="6" marL="27432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0" lvl="7" marL="32004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0" lvl="8" marL="3657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
        <p:nvSpPr>
          <p:cNvPr id="20" name="Shape 20"/>
          <p:cNvSpPr txBox="1"/>
          <p:nvPr>
            <p:ph idx="11" type="ftr"/>
          </p:nvPr>
        </p:nvSpPr>
        <p:spPr>
          <a:xfrm>
            <a:off x="1547812" y="6553200"/>
            <a:ext cx="5157787" cy="2286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0" lvl="6" marL="27432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0" lvl="7" marL="32004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0" lvl="8" marL="3657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CF8F1"/>
        </a:solidFill>
      </p:bgPr>
    </p:bg>
    <p:spTree>
      <p:nvGrpSpPr>
        <p:cNvPr id="25" name="Shape 25"/>
        <p:cNvGrpSpPr/>
        <p:nvPr/>
      </p:nvGrpSpPr>
      <p:grpSpPr>
        <a:xfrm>
          <a:off x="0" y="0"/>
          <a:ext cx="0" cy="0"/>
          <a:chOff x="0" y="0"/>
          <a:chExt cx="0" cy="0"/>
        </a:xfrm>
      </p:grpSpPr>
      <p:pic>
        <p:nvPicPr>
          <p:cNvPr id="26" name="Shape 26"/>
          <p:cNvPicPr preferRelativeResize="0"/>
          <p:nvPr/>
        </p:nvPicPr>
        <p:blipFill rotWithShape="1">
          <a:blip r:embed="rId1">
            <a:alphaModFix/>
          </a:blip>
          <a:srcRect b="0" l="0" r="0" t="0"/>
          <a:stretch/>
        </p:blipFill>
        <p:spPr>
          <a:xfrm>
            <a:off x="0" y="0"/>
            <a:ext cx="2571749" cy="2182811"/>
          </a:xfrm>
          <a:prstGeom prst="rect">
            <a:avLst/>
          </a:prstGeom>
          <a:noFill/>
          <a:ln>
            <a:noFill/>
          </a:ln>
        </p:spPr>
      </p:pic>
      <p:sp>
        <p:nvSpPr>
          <p:cNvPr id="27" name="Shape 27"/>
          <p:cNvSpPr txBox="1"/>
          <p:nvPr>
            <p:ph type="title"/>
          </p:nvPr>
        </p:nvSpPr>
        <p:spPr>
          <a:xfrm>
            <a:off x="1547812" y="1800225"/>
            <a:ext cx="7138986" cy="4095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2"/>
              </a:buClr>
              <a:buFont typeface="Arial"/>
              <a:buNone/>
              <a:defRPr b="0" i="0" sz="1900" u="none" cap="none" strike="noStrike">
                <a:solidFill>
                  <a:schemeClr val="dk2"/>
                </a:solidFill>
                <a:latin typeface="Arial"/>
                <a:ea typeface="Arial"/>
                <a:cs typeface="Arial"/>
                <a:sym typeface="Arial"/>
              </a:defRPr>
            </a:lvl1pPr>
            <a:lvl2pPr indent="0" lvl="1" marL="0" marR="0" rtl="0" algn="l">
              <a:spcBef>
                <a:spcPts val="0"/>
              </a:spcBef>
              <a:spcAft>
                <a:spcPts val="0"/>
              </a:spcAft>
              <a:buNone/>
              <a:defRPr b="0" i="0" sz="1900" u="none" cap="none" strike="noStrike">
                <a:solidFill>
                  <a:schemeClr val="dk2"/>
                </a:solidFill>
                <a:latin typeface="Arial"/>
                <a:ea typeface="Arial"/>
                <a:cs typeface="Arial"/>
                <a:sym typeface="Arial"/>
              </a:defRPr>
            </a:lvl2pPr>
            <a:lvl3pPr indent="0" lvl="2" marL="0" marR="0" rtl="0" algn="l">
              <a:spcBef>
                <a:spcPts val="0"/>
              </a:spcBef>
              <a:spcAft>
                <a:spcPts val="0"/>
              </a:spcAft>
              <a:buNone/>
              <a:defRPr b="0" i="0" sz="1900" u="none" cap="none" strike="noStrike">
                <a:solidFill>
                  <a:schemeClr val="dk2"/>
                </a:solidFill>
                <a:latin typeface="Arial"/>
                <a:ea typeface="Arial"/>
                <a:cs typeface="Arial"/>
                <a:sym typeface="Arial"/>
              </a:defRPr>
            </a:lvl3pPr>
            <a:lvl4pPr indent="0" lvl="3" marL="0" marR="0" rtl="0" algn="l">
              <a:spcBef>
                <a:spcPts val="0"/>
              </a:spcBef>
              <a:spcAft>
                <a:spcPts val="0"/>
              </a:spcAft>
              <a:buNone/>
              <a:defRPr b="0" i="0" sz="1900" u="none" cap="none" strike="noStrike">
                <a:solidFill>
                  <a:schemeClr val="dk2"/>
                </a:solidFill>
                <a:latin typeface="Arial"/>
                <a:ea typeface="Arial"/>
                <a:cs typeface="Arial"/>
                <a:sym typeface="Arial"/>
              </a:defRPr>
            </a:lvl4pPr>
            <a:lvl5pPr indent="0" lvl="4" marL="0" marR="0" rtl="0" algn="l">
              <a:spcBef>
                <a:spcPts val="0"/>
              </a:spcBef>
              <a:spcAft>
                <a:spcPts val="0"/>
              </a:spcAft>
              <a:buNone/>
              <a:defRPr b="0" i="0" sz="1900" u="none" cap="none" strike="noStrike">
                <a:solidFill>
                  <a:schemeClr val="dk2"/>
                </a:solidFill>
                <a:latin typeface="Arial"/>
                <a:ea typeface="Arial"/>
                <a:cs typeface="Arial"/>
                <a:sym typeface="Arial"/>
              </a:defRPr>
            </a:lvl5pPr>
            <a:lvl6pPr indent="0" lvl="5" marL="457200" marR="0" rtl="0" algn="ctr">
              <a:spcBef>
                <a:spcPts val="0"/>
              </a:spcBef>
              <a:spcAft>
                <a:spcPts val="0"/>
              </a:spcAft>
              <a:buNone/>
              <a:defRPr b="0" i="0" sz="4400" u="none" cap="none" strike="noStrike">
                <a:solidFill>
                  <a:schemeClr val="dk2"/>
                </a:solidFill>
                <a:latin typeface="Arial"/>
                <a:ea typeface="Arial"/>
                <a:cs typeface="Arial"/>
                <a:sym typeface="Arial"/>
              </a:defRPr>
            </a:lvl6pPr>
            <a:lvl7pPr indent="0" lvl="6" marL="914400" marR="0" rtl="0" algn="ctr">
              <a:spcBef>
                <a:spcPts val="0"/>
              </a:spcBef>
              <a:spcAft>
                <a:spcPts val="0"/>
              </a:spcAft>
              <a:buNone/>
              <a:defRPr b="0" i="0" sz="4400" u="none" cap="none" strike="noStrike">
                <a:solidFill>
                  <a:schemeClr val="dk2"/>
                </a:solidFill>
                <a:latin typeface="Arial"/>
                <a:ea typeface="Arial"/>
                <a:cs typeface="Arial"/>
                <a:sym typeface="Arial"/>
              </a:defRPr>
            </a:lvl7pPr>
            <a:lvl8pPr indent="0" lvl="7" marL="1371600" marR="0" rtl="0" algn="ctr">
              <a:spcBef>
                <a:spcPts val="0"/>
              </a:spcBef>
              <a:spcAft>
                <a:spcPts val="0"/>
              </a:spcAft>
              <a:buNone/>
              <a:defRPr b="0" i="0" sz="4400" u="none" cap="none" strike="noStrike">
                <a:solidFill>
                  <a:schemeClr val="dk2"/>
                </a:solidFill>
                <a:latin typeface="Arial"/>
                <a:ea typeface="Arial"/>
                <a:cs typeface="Arial"/>
                <a:sym typeface="Arial"/>
              </a:defRPr>
            </a:lvl8pPr>
            <a:lvl9pPr indent="0" lvl="8" marL="1828800" marR="0" rtl="0" algn="ctr">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28" name="Shape 28"/>
          <p:cNvSpPr txBox="1"/>
          <p:nvPr>
            <p:ph idx="1" type="body"/>
          </p:nvPr>
        </p:nvSpPr>
        <p:spPr>
          <a:xfrm>
            <a:off x="1547812" y="2209800"/>
            <a:ext cx="7138986" cy="3962399"/>
          </a:xfrm>
          <a:prstGeom prst="rect">
            <a:avLst/>
          </a:prstGeom>
          <a:noFill/>
          <a:ln>
            <a:noFill/>
          </a:ln>
        </p:spPr>
        <p:txBody>
          <a:bodyPr anchorCtr="0" anchor="t" bIns="91425" lIns="91425" rIns="91425" tIns="91425"/>
          <a:lstStyle>
            <a:lvl1pPr indent="-107950" lvl="0" marL="3429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1pPr>
            <a:lvl2pPr indent="-50800" lvl="1" marL="74295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2pPr>
            <a:lvl3pPr indent="6350" lvl="2" marL="11430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3pPr>
            <a:lvl4pPr indent="6350" lvl="3" marL="16002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4pPr>
            <a:lvl5pPr indent="6350" lvl="4" marL="2057400" marR="0" rtl="0" algn="l">
              <a:lnSpc>
                <a:spcPct val="136842"/>
              </a:lnSpc>
              <a:spcBef>
                <a:spcPts val="380"/>
              </a:spcBef>
              <a:spcAft>
                <a:spcPts val="0"/>
              </a:spcAft>
              <a:buClr>
                <a:schemeClr val="dk1"/>
              </a:buClr>
              <a:buSzPct val="100000"/>
              <a:buFont typeface="Arial"/>
              <a:buChar char="-"/>
              <a:defRPr b="0" i="0" sz="1900" u="none" cap="none" strike="noStrike">
                <a:solidFill>
                  <a:schemeClr val="dk1"/>
                </a:solidFill>
                <a:latin typeface="Arial"/>
                <a:ea typeface="Arial"/>
                <a:cs typeface="Arial"/>
                <a:sym typeface="Arial"/>
              </a:defRPr>
            </a:lvl5pPr>
            <a:lvl6pPr indent="254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25400" lvl="6" marL="29718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25400" lvl="7"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25400" lvl="8" marL="3886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29" name="Shape 29"/>
          <p:cNvSpPr txBox="1"/>
          <p:nvPr>
            <p:ph idx="10" type="dt"/>
          </p:nvPr>
        </p:nvSpPr>
        <p:spPr>
          <a:xfrm>
            <a:off x="6705600" y="6553200"/>
            <a:ext cx="1981199" cy="2286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0" lvl="6" marL="27432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0" lvl="7" marL="32004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0" lvl="8" marL="3657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
        <p:nvSpPr>
          <p:cNvPr id="30" name="Shape 30"/>
          <p:cNvSpPr txBox="1"/>
          <p:nvPr>
            <p:ph idx="11" type="ftr"/>
          </p:nvPr>
        </p:nvSpPr>
        <p:spPr>
          <a:xfrm>
            <a:off x="1547812" y="6553200"/>
            <a:ext cx="5157787" cy="2286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6pPr>
            <a:lvl7pPr indent="0" lvl="6" marL="27432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7pPr>
            <a:lvl8pPr indent="0" lvl="7" marL="32004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8pPr>
            <a:lvl9pPr indent="0" lvl="8" marL="3657600" marR="0" rtl="0" algn="l">
              <a:lnSpc>
                <a:spcPct val="100000"/>
              </a:lnSpc>
              <a:spcBef>
                <a:spcPts val="0"/>
              </a:spcBef>
              <a:spcAft>
                <a:spcPts val="0"/>
              </a:spcAft>
              <a:buClr>
                <a:schemeClr val="dk1"/>
              </a:buClr>
              <a:buFont typeface="Arial"/>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1" r:id="rId2"/>
    <p:sldLayoutId id="2147483652"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nji.nl/nl/Databank/Databank-Effectieve-Jeugdinterventie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mailto:centrumjeugdgezondheid@ncj.nl" TargetMode="External"/><Relationship Id="rId4" Type="http://schemas.openxmlformats.org/officeDocument/2006/relationships/hyperlink" Target="mailto:hsinnema@trimbos.n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0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38" name="Shape 38"/>
        <p:cNvGrpSpPr/>
        <p:nvPr/>
      </p:nvGrpSpPr>
      <p:grpSpPr>
        <a:xfrm>
          <a:off x="0" y="0"/>
          <a:ext cx="0" cy="0"/>
          <a:chOff x="0" y="0"/>
          <a:chExt cx="0" cy="0"/>
        </a:xfrm>
      </p:grpSpPr>
      <p:sp>
        <p:nvSpPr>
          <p:cNvPr id="39" name="Shape 39"/>
          <p:cNvSpPr txBox="1"/>
          <p:nvPr/>
        </p:nvSpPr>
        <p:spPr>
          <a:xfrm>
            <a:off x="2286000" y="1447800"/>
            <a:ext cx="6629400" cy="381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Titel richtlijn</a:t>
            </a:r>
          </a:p>
        </p:txBody>
      </p:sp>
      <p:sp>
        <p:nvSpPr>
          <p:cNvPr id="40" name="Shape 40"/>
          <p:cNvSpPr txBox="1"/>
          <p:nvPr/>
        </p:nvSpPr>
        <p:spPr>
          <a:xfrm>
            <a:off x="2286000" y="1824035"/>
            <a:ext cx="6629400" cy="1627502"/>
          </a:xfrm>
          <a:prstGeom prst="rect">
            <a:avLst/>
          </a:prstGeom>
          <a:noFill/>
          <a:ln>
            <a:noFill/>
          </a:ln>
        </p:spPr>
        <p:txBody>
          <a:bodyPr anchorCtr="0" anchor="t" bIns="45700" lIns="91425" rIns="91425" tIns="45700">
            <a:noAutofit/>
          </a:bodyPr>
          <a:lstStyle/>
          <a:p>
            <a:pPr indent="0" lvl="0" marL="0" marR="0" rtl="0" algn="l">
              <a:lnSpc>
                <a:spcPct val="136842"/>
              </a:lnSpc>
              <a:spcBef>
                <a:spcPts val="0"/>
              </a:spcBef>
              <a:spcAft>
                <a:spcPts val="0"/>
              </a:spcAft>
              <a:buClr>
                <a:schemeClr val="dk1"/>
              </a:buClr>
              <a:buSzPct val="25000"/>
              <a:buFont typeface="Calibri"/>
              <a:buNone/>
            </a:pPr>
            <a:r>
              <a:rPr b="0" i="0" lang="en-US" sz="1400" u="none" cap="none" strike="noStrike">
                <a:solidFill>
                  <a:schemeClr val="dk1"/>
                </a:solidFill>
                <a:latin typeface="Calibri"/>
                <a:ea typeface="Calibri"/>
                <a:cs typeface="Calibri"/>
                <a:sym typeface="Calibri"/>
              </a:rPr>
              <a:t>Auteurs: Matthijs Oud, Rianne van der Zanden, Ilona Cronenberg, Henny Sinnema (projectleider)</a:t>
            </a:r>
          </a:p>
          <a:p>
            <a:pPr indent="0" lvl="0" marL="0" marR="0" rtl="0" algn="l">
              <a:lnSpc>
                <a:spcPct val="136842"/>
              </a:lnSpc>
              <a:spcBef>
                <a:spcPts val="0"/>
              </a:spcBef>
              <a:spcAft>
                <a:spcPts val="0"/>
              </a:spcAft>
              <a:buClr>
                <a:schemeClr val="dk1"/>
              </a:buClr>
              <a:buSzPct val="25000"/>
              <a:buFont typeface="Calibri"/>
              <a:buNone/>
            </a:pPr>
            <a:r>
              <a:rPr b="0" i="0" lang="en-US" sz="1400" u="none" cap="none" strike="noStrike">
                <a:solidFill>
                  <a:schemeClr val="dk1"/>
                </a:solidFill>
                <a:latin typeface="Calibri"/>
                <a:ea typeface="Calibri"/>
                <a:cs typeface="Calibri"/>
                <a:sym typeface="Calibri"/>
              </a:rPr>
              <a:t>Werkgroep: Corine Bosch, Elise Buiting (voorzitter), Bert Derkx, Manje Dijkema, Maarten Jacobs, Herman Kief, Marijke Polderman, Catrien Reichart, Margreet de Ruiter </a:t>
            </a:r>
          </a:p>
          <a:p>
            <a:pPr indent="0" lvl="0" marL="0" marR="0" rtl="0" algn="l">
              <a:lnSpc>
                <a:spcPct val="136842"/>
              </a:lnSpc>
              <a:spcBef>
                <a:spcPts val="380"/>
              </a:spcBef>
              <a:spcAft>
                <a:spcPts val="0"/>
              </a:spcAft>
              <a:buClr>
                <a:schemeClr val="dk1"/>
              </a:buClr>
              <a:buSzPct val="25000"/>
              <a:buFont typeface="Calibri"/>
              <a:buNone/>
            </a:pPr>
            <a:r>
              <a:rPr b="0" i="0" lang="en-US" sz="1400" u="none" cap="none" strike="noStrike">
                <a:solidFill>
                  <a:schemeClr val="dk1"/>
                </a:solidFill>
                <a:latin typeface="Calibri"/>
                <a:ea typeface="Calibri"/>
                <a:cs typeface="Calibri"/>
                <a:sym typeface="Calibri"/>
              </a:rPr>
              <a:t>Publicatiedatum</a:t>
            </a:r>
            <a:r>
              <a:rPr lang="en-US">
                <a:solidFill>
                  <a:schemeClr val="dk1"/>
                </a:solidFill>
                <a:latin typeface="Calibri"/>
                <a:ea typeface="Calibri"/>
                <a:cs typeface="Calibri"/>
                <a:sym typeface="Calibri"/>
              </a:rPr>
              <a:t>: 19 december 2016</a:t>
            </a: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1547812" y="1681825"/>
            <a:ext cx="7139100" cy="4095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2"/>
              </a:buClr>
              <a:buSzPct val="25000"/>
              <a:buFont typeface="Arial"/>
              <a:buNone/>
            </a:pPr>
            <a:r>
              <a:rPr b="1" i="0" lang="en-US" sz="1900" u="none" cap="none" strike="noStrike">
                <a:solidFill>
                  <a:schemeClr val="dk2"/>
                </a:solidFill>
                <a:latin typeface="Calibri"/>
                <a:ea typeface="Calibri"/>
                <a:cs typeface="Calibri"/>
                <a:sym typeface="Calibri"/>
              </a:rPr>
              <a:t>Signaleren</a:t>
            </a:r>
          </a:p>
        </p:txBody>
      </p:sp>
      <p:sp>
        <p:nvSpPr>
          <p:cNvPr id="102" name="Shape 102"/>
          <p:cNvSpPr txBox="1"/>
          <p:nvPr>
            <p:ph idx="1" type="body"/>
          </p:nvPr>
        </p:nvSpPr>
        <p:spPr>
          <a:xfrm>
            <a:off x="1547812" y="2209800"/>
            <a:ext cx="7138986" cy="4109356"/>
          </a:xfrm>
          <a:prstGeom prst="rect">
            <a:avLst/>
          </a:prstGeom>
          <a:noFill/>
          <a:ln>
            <a:noFill/>
          </a:ln>
        </p:spPr>
        <p:txBody>
          <a:bodyPr anchorCtr="0" anchor="t" bIns="91425" lIns="91425" rIns="91425" tIns="91425">
            <a:noAutofit/>
          </a:bodyPr>
          <a:lstStyle/>
          <a:p>
            <a:pPr indent="-514350" lvl="0" marL="514350" marR="0" rtl="0" algn="l">
              <a:lnSpc>
                <a:spcPct val="136842"/>
              </a:lnSpc>
              <a:spcBef>
                <a:spcPts val="0"/>
              </a:spcBef>
              <a:spcAft>
                <a:spcPts val="0"/>
              </a:spcAft>
              <a:buClr>
                <a:schemeClr val="dk1"/>
              </a:buClr>
              <a:buSzPct val="100000"/>
              <a:buFont typeface="Arial"/>
              <a:buAutoNum type="arabicPeriod"/>
            </a:pPr>
            <a:r>
              <a:rPr b="0" i="0" lang="en-US" sz="1900" u="none" cap="none" strike="noStrike">
                <a:solidFill>
                  <a:schemeClr val="dk1"/>
                </a:solidFill>
                <a:latin typeface="Calibri"/>
                <a:ea typeface="Calibri"/>
                <a:cs typeface="Calibri"/>
                <a:sym typeface="Calibri"/>
              </a:rPr>
              <a:t>Zijn er signalen / risicofactoren?</a:t>
            </a:r>
          </a:p>
          <a:p>
            <a:pPr indent="-514350" lvl="0" marL="514350" marR="0" rtl="0" algn="l">
              <a:lnSpc>
                <a:spcPct val="136842"/>
              </a:lnSpc>
              <a:spcBef>
                <a:spcPts val="380"/>
              </a:spcBef>
              <a:spcAft>
                <a:spcPts val="0"/>
              </a:spcAft>
              <a:buClr>
                <a:schemeClr val="dk1"/>
              </a:buClr>
              <a:buSzPct val="100000"/>
              <a:buFont typeface="Arial"/>
              <a:buAutoNum type="arabicPeriod"/>
            </a:pPr>
            <a:r>
              <a:rPr b="0" i="0" lang="en-US" sz="1900" u="none" cap="none" strike="noStrike">
                <a:solidFill>
                  <a:schemeClr val="dk1"/>
                </a:solidFill>
                <a:latin typeface="Calibri"/>
                <a:ea typeface="Calibri"/>
                <a:cs typeface="Calibri"/>
                <a:sym typeface="Calibri"/>
              </a:rPr>
              <a:t>Brede anamnese → </a:t>
            </a:r>
            <a:r>
              <a:rPr b="0" i="0" lang="en-US" sz="1900" u="sng" cap="none" strike="noStrike">
                <a:solidFill>
                  <a:schemeClr val="dk1"/>
                </a:solidFill>
                <a:latin typeface="Calibri"/>
                <a:ea typeface="Calibri"/>
                <a:cs typeface="Calibri"/>
                <a:sym typeface="Calibri"/>
              </a:rPr>
              <a:t>in gesprek</a:t>
            </a:r>
            <a:r>
              <a:rPr b="0" i="0" lang="en-US" sz="1900" u="none" cap="none" strike="noStrike">
                <a:solidFill>
                  <a:schemeClr val="dk1"/>
                </a:solidFill>
                <a:latin typeface="Calibri"/>
                <a:ea typeface="Calibri"/>
                <a:cs typeface="Calibri"/>
                <a:sym typeface="Calibri"/>
              </a:rPr>
              <a:t>.</a:t>
            </a:r>
            <a:br>
              <a:rPr b="0" i="0" lang="en-US" sz="1900" u="none" cap="none" strike="noStrike">
                <a:solidFill>
                  <a:schemeClr val="dk1"/>
                </a:solidFill>
                <a:latin typeface="Calibri"/>
                <a:ea typeface="Calibri"/>
                <a:cs typeface="Calibri"/>
                <a:sym typeface="Calibri"/>
              </a:rPr>
            </a:br>
            <a:r>
              <a:rPr b="0" i="0" lang="en-US" sz="1900" u="none" cap="none" strike="noStrike">
                <a:solidFill>
                  <a:schemeClr val="dk1"/>
                </a:solidFill>
                <a:latin typeface="Calibri"/>
                <a:ea typeface="Calibri"/>
                <a:cs typeface="Calibri"/>
                <a:sym typeface="Calibri"/>
              </a:rPr>
              <a:t>weging signalen en factoren; verhoogde kans op psychiatrische of psychosociale problemen?</a:t>
            </a:r>
          </a:p>
          <a:p>
            <a:pPr indent="-514350" lvl="0" marL="514350" marR="0" rtl="0" algn="l">
              <a:lnSpc>
                <a:spcPct val="136842"/>
              </a:lnSpc>
              <a:spcBef>
                <a:spcPts val="380"/>
              </a:spcBef>
              <a:spcAft>
                <a:spcPts val="0"/>
              </a:spcAft>
              <a:buClr>
                <a:schemeClr val="dk1"/>
              </a:buClr>
              <a:buSzPct val="100000"/>
              <a:buFont typeface="Arial"/>
              <a:buAutoNum type="arabicPeriod"/>
            </a:pPr>
            <a:r>
              <a:rPr b="0" i="0" lang="en-US" sz="1900" u="none" cap="none" strike="noStrike">
                <a:solidFill>
                  <a:schemeClr val="dk1"/>
                </a:solidFill>
                <a:latin typeface="Calibri"/>
                <a:ea typeface="Calibri"/>
                <a:cs typeface="Calibri"/>
                <a:sym typeface="Calibri"/>
              </a:rPr>
              <a:t>Navraag </a:t>
            </a:r>
            <a:r>
              <a:rPr lang="en-US">
                <a:latin typeface="Calibri"/>
                <a:ea typeface="Calibri"/>
                <a:cs typeface="Calibri"/>
                <a:sym typeface="Calibri"/>
              </a:rPr>
              <a:t>leeftijdsspecifieke</a:t>
            </a:r>
            <a:r>
              <a:rPr b="0" i="0" lang="en-US" sz="1900" u="none" cap="none" strike="noStrike">
                <a:solidFill>
                  <a:schemeClr val="dk1"/>
                </a:solidFill>
                <a:latin typeface="Calibri"/>
                <a:ea typeface="Calibri"/>
                <a:cs typeface="Calibri"/>
                <a:sym typeface="Calibri"/>
              </a:rPr>
              <a:t> signalen en symptomen.                         Raadpleeg derden. Vermoeden van depressie?</a:t>
            </a:r>
          </a:p>
          <a:p>
            <a:pPr indent="-514350" lvl="0" marL="514350" marR="0" rtl="0" algn="l">
              <a:lnSpc>
                <a:spcPct val="136842"/>
              </a:lnSpc>
              <a:spcBef>
                <a:spcPts val="380"/>
              </a:spcBef>
              <a:spcAft>
                <a:spcPts val="0"/>
              </a:spcAft>
              <a:buClr>
                <a:schemeClr val="dk1"/>
              </a:buClr>
              <a:buSzPct val="100000"/>
              <a:buFont typeface="Arial"/>
              <a:buAutoNum type="arabicPeriod"/>
            </a:pPr>
            <a:r>
              <a:rPr b="0" i="0" lang="en-US" sz="1900" u="none" cap="none" strike="noStrike">
                <a:solidFill>
                  <a:schemeClr val="dk1"/>
                </a:solidFill>
                <a:latin typeface="Calibri"/>
                <a:ea typeface="Calibri"/>
                <a:cs typeface="Calibri"/>
                <a:sym typeface="Calibri"/>
              </a:rPr>
              <a:t>Specifieke anamnese </a:t>
            </a:r>
            <a:br>
              <a:rPr b="0" i="0" lang="en-US" sz="1900" u="none" cap="none" strike="noStrike">
                <a:solidFill>
                  <a:schemeClr val="dk1"/>
                </a:solidFill>
                <a:latin typeface="Calibri"/>
                <a:ea typeface="Calibri"/>
                <a:cs typeface="Calibri"/>
                <a:sym typeface="Calibri"/>
              </a:rPr>
            </a:br>
            <a:r>
              <a:rPr b="0" i="0" lang="en-US" sz="1900" u="none" cap="none" strike="noStrike">
                <a:solidFill>
                  <a:schemeClr val="dk1"/>
                </a:solidFill>
                <a:latin typeface="Calibri"/>
                <a:ea typeface="Calibri"/>
                <a:cs typeface="Calibri"/>
                <a:sym typeface="Calibri"/>
              </a:rPr>
              <a:t>eventueel aanvullend CDI of CBS-D</a:t>
            </a:r>
          </a:p>
          <a:p>
            <a:pPr indent="-514350" lvl="0" marL="514350" marR="0" rtl="0" algn="l">
              <a:lnSpc>
                <a:spcPct val="136842"/>
              </a:lnSpc>
              <a:spcBef>
                <a:spcPts val="380"/>
              </a:spcBef>
              <a:spcAft>
                <a:spcPts val="0"/>
              </a:spcAft>
              <a:buClr>
                <a:schemeClr val="dk1"/>
              </a:buClr>
              <a:buSzPct val="100000"/>
              <a:buFont typeface="Arial"/>
              <a:buAutoNum type="arabicPeriod"/>
            </a:pPr>
            <a:r>
              <a:rPr b="0" i="0" lang="en-US" sz="1900" u="none" cap="none" strike="noStrike">
                <a:solidFill>
                  <a:schemeClr val="dk1"/>
                </a:solidFill>
                <a:latin typeface="Calibri"/>
                <a:ea typeface="Calibri"/>
                <a:cs typeface="Calibri"/>
                <a:sym typeface="Calibri"/>
              </a:rPr>
              <a:t>Ernst vaststellen</a:t>
            </a:r>
          </a:p>
          <a:p>
            <a:pPr indent="-228600" lvl="0" marL="342900" marR="0" rtl="0" algn="l">
              <a:lnSpc>
                <a:spcPct val="136842"/>
              </a:lnSpc>
              <a:spcBef>
                <a:spcPts val="380"/>
              </a:spcBef>
              <a:spcAft>
                <a:spcPts val="0"/>
              </a:spcAft>
              <a:buClr>
                <a:schemeClr val="dk1"/>
              </a:buClr>
              <a:buSzPct val="100000"/>
              <a:buFont typeface="Arial"/>
              <a:buNone/>
            </a:pPr>
            <a:r>
              <a:t/>
            </a:r>
            <a:endParaRPr b="0" i="0" sz="1900" u="none" cap="none" strike="noStrik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
        <p:nvSpPr>
          <p:cNvPr id="108" name="Shape 108"/>
          <p:cNvSpPr txBox="1"/>
          <p:nvPr/>
        </p:nvSpPr>
        <p:spPr>
          <a:xfrm>
            <a:off x="1218600" y="960869"/>
            <a:ext cx="7468200" cy="605700"/>
          </a:xfrm>
          <a:prstGeom prst="rect">
            <a:avLst/>
          </a:prstGeom>
          <a:noFill/>
          <a:ln>
            <a:noFill/>
          </a:ln>
        </p:spPr>
        <p:txBody>
          <a:bodyPr anchorCtr="0" anchor="t" bIns="45700" lIns="91425" rIns="91425" tIns="45700">
            <a:noAutofit/>
          </a:bodyPr>
          <a:lstStyle/>
          <a:p>
            <a:pPr indent="0" lvl="0" marL="0" marR="0" rtl="0" algn="l">
              <a:lnSpc>
                <a:spcPct val="136842"/>
              </a:lnSpc>
              <a:spcBef>
                <a:spcPts val="0"/>
              </a:spcBef>
              <a:spcAft>
                <a:spcPts val="0"/>
              </a:spcAft>
              <a:buClr>
                <a:schemeClr val="dk1"/>
              </a:buClr>
              <a:buSzPct val="25000"/>
              <a:buFont typeface="Calibri"/>
              <a:buNone/>
            </a:pPr>
            <a:r>
              <a:rPr b="1" i="0" lang="en-US" sz="1900" u="none" cap="none" strike="noStrike">
                <a:solidFill>
                  <a:schemeClr val="dk1"/>
                </a:solidFill>
                <a:latin typeface="Calibri"/>
                <a:ea typeface="Calibri"/>
                <a:cs typeface="Calibri"/>
                <a:sym typeface="Calibri"/>
              </a:rPr>
              <a:t>Hoe kun je in deze casus de aanbevelingen van de richtlijn toepassen? </a:t>
            </a:r>
          </a:p>
        </p:txBody>
      </p:sp>
      <p:sp>
        <p:nvSpPr>
          <p:cNvPr id="109" name="Shape 109"/>
          <p:cNvSpPr txBox="1"/>
          <p:nvPr/>
        </p:nvSpPr>
        <p:spPr>
          <a:xfrm>
            <a:off x="619325" y="1566575"/>
            <a:ext cx="8067600" cy="5215200"/>
          </a:xfrm>
          <a:prstGeom prst="rect">
            <a:avLst/>
          </a:prstGeom>
          <a:noFill/>
          <a:ln>
            <a:noFill/>
          </a:ln>
        </p:spPr>
        <p:txBody>
          <a:bodyPr anchorCtr="0" anchor="t" bIns="45700" lIns="91425" rIns="91425" tIns="45700">
            <a:noAutofit/>
          </a:bodyPr>
          <a:lstStyle/>
          <a:p>
            <a:pPr indent="0" lvl="0" marL="0" marR="0" rtl="0" algn="l">
              <a:lnSpc>
                <a:spcPct val="136842"/>
              </a:lnSpc>
              <a:spcBef>
                <a:spcPts val="0"/>
              </a:spcBef>
              <a:spcAft>
                <a:spcPts val="0"/>
              </a:spcAft>
              <a:buClr>
                <a:schemeClr val="dk1"/>
              </a:buClr>
              <a:buSzPct val="25000"/>
              <a:buFont typeface="Calibri"/>
              <a:buNone/>
            </a:pPr>
            <a:r>
              <a:rPr b="0" i="1" lang="en-US" sz="1400" u="none" cap="none" strike="noStrike">
                <a:solidFill>
                  <a:schemeClr val="dk1"/>
                </a:solidFill>
                <a:latin typeface="Calibri"/>
                <a:ea typeface="Calibri"/>
                <a:cs typeface="Calibri"/>
                <a:sym typeface="Calibri"/>
              </a:rPr>
              <a:t>Mike, 15 jaar, 3 VMBO, verzuimt regelmatig met vage klachten zoals hoofdpijn en buikpijn. Als hij wel op school is, hangt hij de clown uit en komt hij geregeld in conflictsituaties. Daarnaast oogt hij vaak moe. School krijgt geen vat op hem en ook ouders zitten met hun handen in het haar. De JGZ-professional gaat in gesprek met Mike naar aanleiding van het verzuim. </a:t>
            </a:r>
          </a:p>
          <a:p>
            <a:pPr indent="0" lvl="0" marL="0" marR="0" rtl="0" algn="l">
              <a:lnSpc>
                <a:spcPct val="136842"/>
              </a:lnSpc>
              <a:spcBef>
                <a:spcPts val="0"/>
              </a:spcBef>
              <a:spcAft>
                <a:spcPts val="0"/>
              </a:spcAft>
              <a:buClr>
                <a:schemeClr val="dk1"/>
              </a:buClr>
              <a:buFont typeface="Calibri"/>
              <a:buNone/>
            </a:pPr>
            <a:r>
              <a:t/>
            </a:r>
            <a:endParaRPr i="1">
              <a:solidFill>
                <a:schemeClr val="dk1"/>
              </a:solidFill>
              <a:latin typeface="Calibri"/>
              <a:ea typeface="Calibri"/>
              <a:cs typeface="Calibri"/>
              <a:sym typeface="Calibri"/>
            </a:endParaRPr>
          </a:p>
          <a:p>
            <a:pPr indent="0" lvl="0" marL="0" marR="0" rtl="0" algn="l">
              <a:lnSpc>
                <a:spcPct val="136842"/>
              </a:lnSpc>
              <a:spcBef>
                <a:spcPts val="0"/>
              </a:spcBef>
              <a:spcAft>
                <a:spcPts val="0"/>
              </a:spcAft>
              <a:buClr>
                <a:schemeClr val="dk1"/>
              </a:buClr>
              <a:buSzPct val="25000"/>
              <a:buFont typeface="Calibri"/>
              <a:buNone/>
            </a:pPr>
            <a:r>
              <a:rPr b="0" i="1" lang="en-US" sz="1400" u="none" cap="none" strike="noStrike">
                <a:solidFill>
                  <a:schemeClr val="dk1"/>
                </a:solidFill>
                <a:latin typeface="Calibri"/>
                <a:ea typeface="Calibri"/>
                <a:cs typeface="Calibri"/>
                <a:sym typeface="Calibri"/>
              </a:rPr>
              <a:t>Uit de anamnese komt naar voren dat Mike zich sinds enkele maanden niet lekker voelt, lusteloos is, slecht slaapt en zich slecht kan concentreren. Hij ontkent middelengebruik, geeft aan niet gepest te worden en ook het schoolniveau lijkt bij Mike te passen. Hijzelf zegt niet te weten waar de klachten vandaan komen. In een tweede gesprek met ouders komt naar voren dat de opa van Mike enige tijd terug is overleden. Ouders geven verder aan dat Mike thuis teruggetrokken is, kortaf kan reageren en weinig tijd besteedt aan zijn hobby’s. Ouders denken dat het door de puberteit komt. In de specifieke anamneses komen zaken aan bod als suïcide (“wel eens aan gedacht”) en gevoelens over zichzelf. </a:t>
            </a:r>
          </a:p>
          <a:p>
            <a:pPr indent="0" lvl="0" marL="0" marR="0" rtl="0" algn="l">
              <a:lnSpc>
                <a:spcPct val="136842"/>
              </a:lnSpc>
              <a:spcBef>
                <a:spcPts val="0"/>
              </a:spcBef>
              <a:spcAft>
                <a:spcPts val="0"/>
              </a:spcAft>
              <a:buClr>
                <a:schemeClr val="dk1"/>
              </a:buClr>
              <a:buFont typeface="Calibri"/>
              <a:buNone/>
            </a:pPr>
            <a:r>
              <a:t/>
            </a:r>
            <a:endParaRPr i="1">
              <a:solidFill>
                <a:schemeClr val="dk1"/>
              </a:solidFill>
              <a:latin typeface="Calibri"/>
              <a:ea typeface="Calibri"/>
              <a:cs typeface="Calibri"/>
              <a:sym typeface="Calibri"/>
            </a:endParaRPr>
          </a:p>
          <a:p>
            <a:pPr indent="0" lvl="0" marL="0" marR="0" rtl="0" algn="l">
              <a:lnSpc>
                <a:spcPct val="136842"/>
              </a:lnSpc>
              <a:spcBef>
                <a:spcPts val="0"/>
              </a:spcBef>
              <a:spcAft>
                <a:spcPts val="0"/>
              </a:spcAft>
              <a:buClr>
                <a:schemeClr val="dk1"/>
              </a:buClr>
              <a:buSzPct val="25000"/>
              <a:buFont typeface="Calibri"/>
              <a:buNone/>
            </a:pPr>
            <a:r>
              <a:rPr b="0" i="1" lang="en-US" sz="1400" u="none" cap="none" strike="noStrike">
                <a:solidFill>
                  <a:schemeClr val="dk1"/>
                </a:solidFill>
                <a:latin typeface="Calibri"/>
                <a:ea typeface="Calibri"/>
                <a:cs typeface="Calibri"/>
                <a:sym typeface="Calibri"/>
              </a:rPr>
              <a:t>Met behulp van een depressie-vragenlijst zoals de CDI of CBS-D wordt een en ander verder in kaart gebracht. Overleg met een GGZ-professional zorgt voor een zorgvuldige inschatting van de ernst. In een afrondend gesprek met ouders en Mike worden de bevindingen besproken en advies gegeven over verdere hulpverlening.</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nvSpPr>
        <p:spPr>
          <a:xfrm>
            <a:off x="1547812" y="1690950"/>
            <a:ext cx="7139100" cy="409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Ondersteuning en begeleiding</a:t>
            </a:r>
          </a:p>
        </p:txBody>
      </p:sp>
      <p:sp>
        <p:nvSpPr>
          <p:cNvPr id="115" name="Shape 115"/>
          <p:cNvSpPr txBox="1"/>
          <p:nvPr/>
        </p:nvSpPr>
        <p:spPr>
          <a:xfrm>
            <a:off x="1406212" y="2300075"/>
            <a:ext cx="7139100" cy="3962400"/>
          </a:xfrm>
          <a:prstGeom prst="rect">
            <a:avLst/>
          </a:prstGeom>
          <a:noFill/>
          <a:ln>
            <a:noFill/>
          </a:ln>
        </p:spPr>
        <p:txBody>
          <a:bodyPr anchorCtr="0" anchor="t" bIns="45700" lIns="91425" rIns="91425" tIns="45700">
            <a:noAutofit/>
          </a:bodyPr>
          <a:lstStyle/>
          <a:p>
            <a:pPr indent="-349250" lvl="0" marL="457200" marR="0" rtl="0" algn="l">
              <a:lnSpc>
                <a:spcPct val="136842"/>
              </a:lnSpc>
              <a:spcBef>
                <a:spcPts val="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Minimale interventies</a:t>
            </a:r>
          </a:p>
          <a:p>
            <a:pPr lvl="0" marR="0" rtl="0" algn="l">
              <a:lnSpc>
                <a:spcPct val="100000"/>
              </a:lnSpc>
              <a:spcBef>
                <a:spcPts val="380"/>
              </a:spcBef>
              <a:spcAft>
                <a:spcPts val="0"/>
              </a:spcAft>
              <a:buNone/>
            </a:pPr>
            <a:r>
              <a:rPr b="0" i="0" lang="en-US" sz="1600" u="none" cap="none" strike="noStrike">
                <a:solidFill>
                  <a:schemeClr val="dk1"/>
                </a:solidFill>
                <a:latin typeface="Calibri"/>
                <a:ea typeface="Calibri"/>
                <a:cs typeface="Calibri"/>
                <a:sym typeface="Calibri"/>
              </a:rPr>
              <a:t>algemeen</a:t>
            </a:r>
          </a:p>
          <a:p>
            <a:pPr indent="0" lvl="0" marL="0" marR="0" rtl="0" algn="l">
              <a:lnSpc>
                <a:spcPct val="100000"/>
              </a:lnSpc>
              <a:spcBef>
                <a:spcPts val="380"/>
              </a:spcBef>
              <a:spcAft>
                <a:spcPts val="0"/>
              </a:spcAft>
              <a:buClr>
                <a:schemeClr val="dk1"/>
              </a:buClr>
              <a:buSzPct val="25000"/>
              <a:buFont typeface="Calibri"/>
              <a:buNone/>
            </a:pPr>
            <a:r>
              <a:rPr b="0" i="0" lang="en-US" sz="1600" u="none" cap="none" strike="noStrike">
                <a:solidFill>
                  <a:schemeClr val="dk1"/>
                </a:solidFill>
                <a:latin typeface="Calibri"/>
                <a:ea typeface="Calibri"/>
                <a:cs typeface="Calibri"/>
                <a:sym typeface="Calibri"/>
              </a:rPr>
              <a:t>specifiek</a:t>
            </a:r>
          </a:p>
          <a:p>
            <a:pPr indent="0" lvl="0" marL="0" marR="0" rtl="0" algn="l">
              <a:lnSpc>
                <a:spcPct val="136842"/>
              </a:lnSpc>
              <a:spcBef>
                <a:spcPts val="380"/>
              </a:spcBef>
              <a:spcAft>
                <a:spcPts val="0"/>
              </a:spcAft>
              <a:buClr>
                <a:schemeClr val="dk1"/>
              </a:buClr>
              <a:buFont typeface="Calibri"/>
              <a:buNone/>
            </a:pPr>
            <a:r>
              <a:t/>
            </a:r>
            <a:endParaRPr b="0" i="0" sz="1900" u="none" cap="none" strike="noStrike">
              <a:solidFill>
                <a:schemeClr val="dk1"/>
              </a:solidFill>
              <a:latin typeface="Calibri"/>
              <a:ea typeface="Calibri"/>
              <a:cs typeface="Calibri"/>
              <a:sym typeface="Calibri"/>
            </a:endParaRPr>
          </a:p>
          <a:p>
            <a:pPr indent="-349250" lvl="0" marL="457200" marR="0" rtl="0" algn="l">
              <a:lnSpc>
                <a:spcPct val="136842"/>
              </a:lnSpc>
              <a:spcBef>
                <a:spcPts val="38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Psycho-educatie</a:t>
            </a:r>
          </a:p>
          <a:p>
            <a:pPr indent="0" lvl="0" marL="0" marR="0" rtl="0" algn="l">
              <a:lnSpc>
                <a:spcPct val="100000"/>
              </a:lnSpc>
              <a:spcBef>
                <a:spcPts val="0"/>
              </a:spcBef>
              <a:spcAft>
                <a:spcPts val="0"/>
              </a:spcAft>
              <a:buClr>
                <a:schemeClr val="dk1"/>
              </a:buClr>
              <a:buSzPct val="25000"/>
              <a:buFont typeface="Calibri"/>
              <a:buNone/>
            </a:pPr>
            <a:r>
              <a:rPr b="0" i="0" lang="en-US" sz="1600" u="none" cap="none" strike="noStrike">
                <a:solidFill>
                  <a:srgbClr val="000000"/>
                </a:solidFill>
                <a:latin typeface="Calibri"/>
                <a:ea typeface="Calibri"/>
                <a:cs typeface="Calibri"/>
                <a:sym typeface="Calibri"/>
              </a:rPr>
              <a:t>Informatie, tips en adviezen op maat</a:t>
            </a:r>
          </a:p>
          <a:p>
            <a:pPr indent="0" lvl="0" marL="0" marR="0" rtl="0" algn="l">
              <a:lnSpc>
                <a:spcPct val="100000"/>
              </a:lnSpc>
              <a:spcBef>
                <a:spcPts val="0"/>
              </a:spcBef>
              <a:spcAft>
                <a:spcPts val="0"/>
              </a:spcAft>
              <a:buClr>
                <a:srgbClr val="000000"/>
              </a:buClr>
              <a:buSzPct val="25000"/>
              <a:buFont typeface="Calibri"/>
              <a:buNone/>
            </a:pPr>
            <a:r>
              <a:rPr b="0" i="0" lang="en-US" sz="1600" u="none" cap="none" strike="noStrike">
                <a:solidFill>
                  <a:srgbClr val="000000"/>
                </a:solidFill>
                <a:latin typeface="Calibri"/>
                <a:ea typeface="Calibri"/>
                <a:cs typeface="Calibri"/>
                <a:sym typeface="Calibri"/>
              </a:rPr>
              <a:t>(ontstaan / hanteren depressieve klachten)</a:t>
            </a:r>
          </a:p>
          <a:p>
            <a:pPr indent="0" lvl="0" marL="0" marR="0" rtl="0" algn="l">
              <a:lnSpc>
                <a:spcPct val="100000"/>
              </a:lnSpc>
              <a:spcBef>
                <a:spcPts val="0"/>
              </a:spcBef>
              <a:spcAft>
                <a:spcPts val="0"/>
              </a:spcAft>
              <a:buClr>
                <a:srgbClr val="000000"/>
              </a:buClr>
              <a:buFont typeface="Arial"/>
              <a:buNone/>
            </a:pPr>
            <a:r>
              <a:t/>
            </a:r>
            <a:endParaRPr b="0" i="0" sz="1900" u="none" cap="none" strike="noStrike">
              <a:solidFill>
                <a:schemeClr val="dk1"/>
              </a:solidFill>
              <a:latin typeface="Calibri"/>
              <a:ea typeface="Calibri"/>
              <a:cs typeface="Calibri"/>
              <a:sym typeface="Calibri"/>
            </a:endParaRPr>
          </a:p>
          <a:p>
            <a:pPr indent="-349250" lvl="0" marL="457200" marR="0" rtl="0" algn="l">
              <a:lnSpc>
                <a:spcPct val="100000"/>
              </a:lnSpc>
              <a:spcBef>
                <a:spcPts val="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Monitoren verdere verloop</a:t>
            </a: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Arial"/>
              <a:ea typeface="Arial"/>
              <a:cs typeface="Arial"/>
              <a:sym typeface="Arial"/>
            </a:endParaRPr>
          </a:p>
        </p:txBody>
      </p:sp>
      <p:sp>
        <p:nvSpPr>
          <p:cNvPr id="116" name="Shape 116"/>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nvSpPr>
        <p:spPr>
          <a:xfrm>
            <a:off x="1547812" y="1718250"/>
            <a:ext cx="7139100" cy="409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Verwijzen</a:t>
            </a:r>
          </a:p>
        </p:txBody>
      </p:sp>
      <p:sp>
        <p:nvSpPr>
          <p:cNvPr id="122" name="Shape 122"/>
          <p:cNvSpPr txBox="1"/>
          <p:nvPr/>
        </p:nvSpPr>
        <p:spPr>
          <a:xfrm>
            <a:off x="1547812" y="2209800"/>
            <a:ext cx="7138986" cy="39623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Arial"/>
              <a:ea typeface="Arial"/>
              <a:cs typeface="Arial"/>
              <a:sym typeface="Arial"/>
            </a:endParaRPr>
          </a:p>
          <a:p>
            <a:pPr indent="-349250" lvl="0" marL="457200" marR="0" rtl="0" algn="l">
              <a:lnSpc>
                <a:spcPct val="150000"/>
              </a:lnSpc>
              <a:spcBef>
                <a:spcPts val="38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Afhankelijk van de ernst van de klachten verwijst de JGZ-professional naar preventieve interventies of specifieke interventies (</a:t>
            </a:r>
            <a:r>
              <a:rPr b="0" i="0" lang="en-US" sz="1900" u="sng" cap="none" strike="noStrike">
                <a:solidFill>
                  <a:schemeClr val="hlink"/>
                </a:solidFill>
                <a:latin typeface="Calibri"/>
                <a:ea typeface="Calibri"/>
                <a:cs typeface="Calibri"/>
                <a:sym typeface="Calibri"/>
                <a:hlinkClick r:id="rId3"/>
              </a:rPr>
              <a:t>NJI-databank</a:t>
            </a:r>
            <a:r>
              <a:rPr b="0" i="0" lang="en-US" sz="1900" u="none" cap="none" strike="noStrike">
                <a:solidFill>
                  <a:schemeClr val="dk1"/>
                </a:solidFill>
                <a:latin typeface="Calibri"/>
                <a:ea typeface="Calibri"/>
                <a:cs typeface="Calibri"/>
                <a:sym typeface="Calibri"/>
              </a:rPr>
              <a:t>)</a:t>
            </a:r>
          </a:p>
          <a:p>
            <a:pPr indent="-349250" lvl="0" marL="457200" marR="0" rtl="0" algn="l">
              <a:lnSpc>
                <a:spcPct val="150000"/>
              </a:lnSpc>
              <a:spcBef>
                <a:spcPts val="38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Afhankelijk van de lo</a:t>
            </a:r>
            <a:r>
              <a:rPr lang="en-US" sz="1900">
                <a:solidFill>
                  <a:schemeClr val="dk1"/>
                </a:solidFill>
                <a:latin typeface="Calibri"/>
                <a:ea typeface="Calibri"/>
                <a:cs typeface="Calibri"/>
                <a:sym typeface="Calibri"/>
              </a:rPr>
              <a:t>k</a:t>
            </a:r>
            <a:r>
              <a:rPr b="0" i="0" lang="en-US" sz="1900" u="none" cap="none" strike="noStrike">
                <a:solidFill>
                  <a:schemeClr val="dk1"/>
                </a:solidFill>
                <a:latin typeface="Calibri"/>
                <a:ea typeface="Calibri"/>
                <a:cs typeface="Calibri"/>
                <a:sym typeface="Calibri"/>
              </a:rPr>
              <a:t>ale inrichting van de jeugdzorg </a:t>
            </a:r>
            <a:r>
              <a:rPr lang="en-US" sz="1900">
                <a:solidFill>
                  <a:schemeClr val="dk1"/>
                </a:solidFill>
                <a:latin typeface="Calibri"/>
                <a:ea typeface="Calibri"/>
                <a:cs typeface="Calibri"/>
                <a:sym typeface="Calibri"/>
              </a:rPr>
              <a:t>kan</a:t>
            </a:r>
            <a:r>
              <a:rPr b="0" i="0" lang="en-US" sz="1900" u="none" cap="none" strike="noStrike">
                <a:solidFill>
                  <a:schemeClr val="dk1"/>
                </a:solidFill>
                <a:latin typeface="Calibri"/>
                <a:ea typeface="Calibri"/>
                <a:cs typeface="Calibri"/>
                <a:sym typeface="Calibri"/>
              </a:rPr>
              <a:t> de JGZ-professional verwijzen naar de jeugd-GGZ, het sociale wijkteam of de huisarts. </a:t>
            </a:r>
          </a:p>
          <a:p>
            <a:pPr indent="-349250" lvl="0" marL="457200" marR="0" rtl="0" algn="l">
              <a:lnSpc>
                <a:spcPct val="150000"/>
              </a:lnSpc>
              <a:spcBef>
                <a:spcPts val="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Van belang is een goede afstemming met de ketenpartners</a:t>
            </a:r>
          </a:p>
          <a:p>
            <a:pPr indent="0" lvl="0" marL="0" marR="0" rtl="0" algn="l">
              <a:lnSpc>
                <a:spcPct val="100000"/>
              </a:lnSpc>
              <a:spcBef>
                <a:spcPts val="0"/>
              </a:spcBef>
              <a:spcAft>
                <a:spcPts val="0"/>
              </a:spcAft>
              <a:buClr>
                <a:srgbClr val="000000"/>
              </a:buClr>
              <a:buFont typeface="Arial"/>
              <a:buNone/>
            </a:pPr>
            <a:r>
              <a:t/>
            </a:r>
            <a:endParaRPr b="0" i="0" sz="2000" u="none" cap="none" strike="noStrike">
              <a:solidFill>
                <a:schemeClr val="dk1"/>
              </a:solidFill>
              <a:latin typeface="Calibri"/>
              <a:ea typeface="Calibri"/>
              <a:cs typeface="Calibri"/>
              <a:sym typeface="Calibri"/>
            </a:endParaRPr>
          </a:p>
        </p:txBody>
      </p:sp>
      <p:sp>
        <p:nvSpPr>
          <p:cNvPr id="123" name="Shape 123"/>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nvSpPr>
        <p:spPr>
          <a:xfrm>
            <a:off x="1547812" y="1800225"/>
            <a:ext cx="7138986" cy="40957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Nazorg</a:t>
            </a:r>
          </a:p>
        </p:txBody>
      </p:sp>
      <p:sp>
        <p:nvSpPr>
          <p:cNvPr id="129" name="Shape 129"/>
          <p:cNvSpPr txBox="1"/>
          <p:nvPr/>
        </p:nvSpPr>
        <p:spPr>
          <a:xfrm>
            <a:off x="1547812" y="2209800"/>
            <a:ext cx="7138986" cy="3962399"/>
          </a:xfrm>
          <a:prstGeom prst="rect">
            <a:avLst/>
          </a:prstGeom>
          <a:noFill/>
          <a:ln>
            <a:noFill/>
          </a:ln>
        </p:spPr>
        <p:txBody>
          <a:bodyPr anchorCtr="0" anchor="t" bIns="45700" lIns="91425" rIns="91425" tIns="45700">
            <a:noAutofit/>
          </a:bodyPr>
          <a:lstStyle/>
          <a:p>
            <a:pPr indent="0" lvl="0" marL="0" marR="0" rtl="0" algn="l">
              <a:lnSpc>
                <a:spcPct val="136842"/>
              </a:lnSpc>
              <a:spcBef>
                <a:spcPts val="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Pr>
              <a:t> </a:t>
            </a:r>
          </a:p>
          <a:p>
            <a:pPr indent="0" lvl="0" marL="0" marR="0" rtl="0" algn="l">
              <a:lnSpc>
                <a:spcPct val="100000"/>
              </a:lnSpc>
              <a:spcBef>
                <a:spcPts val="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Pr>
              <a:t>     De JGZ-professional dient het verloop te monitoren</a:t>
            </a:r>
          </a:p>
          <a:p>
            <a:pPr indent="0" lvl="0" marL="0" marR="0" rtl="0" algn="l">
              <a:lnSpc>
                <a:spcPct val="100000"/>
              </a:lnSpc>
              <a:spcBef>
                <a:spcPts val="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Pr>
              <a:t>	</a:t>
            </a:r>
          </a:p>
          <a:p>
            <a:pPr indent="-349250" lvl="0" marL="457200" marR="0" rtl="0" algn="l">
              <a:lnSpc>
                <a:spcPct val="100000"/>
              </a:lnSpc>
              <a:spcBef>
                <a:spcPts val="0"/>
              </a:spcBef>
              <a:spcAft>
                <a:spcPts val="0"/>
              </a:spcAft>
              <a:buSzPct val="100000"/>
              <a:buFont typeface="Calibri"/>
              <a:buChar char="➔"/>
            </a:pPr>
            <a:r>
              <a:rPr b="0" i="0" lang="en-US" sz="1900" u="none" cap="none" strike="noStrike">
                <a:solidFill>
                  <a:schemeClr val="dk1"/>
                </a:solidFill>
                <a:latin typeface="Calibri"/>
                <a:ea typeface="Calibri"/>
                <a:cs typeface="Calibri"/>
                <a:sym typeface="Calibri"/>
              </a:rPr>
              <a:t>Bekend zijn met v</a:t>
            </a:r>
            <a:r>
              <a:rPr b="0" i="0" lang="en-US" sz="1900" u="none" cap="none" strike="noStrike">
                <a:solidFill>
                  <a:srgbClr val="000000"/>
                </a:solidFill>
                <a:latin typeface="Calibri"/>
                <a:ea typeface="Calibri"/>
                <a:cs typeface="Calibri"/>
                <a:sym typeface="Calibri"/>
              </a:rPr>
              <a:t>erloop depressieve klachten</a:t>
            </a:r>
            <a:br>
              <a:rPr b="0" i="0" lang="en-US" sz="1900" u="none" cap="none" strike="noStrike">
                <a:solidFill>
                  <a:srgbClr val="000000"/>
                </a:solidFill>
                <a:latin typeface="Calibri"/>
                <a:ea typeface="Calibri"/>
                <a:cs typeface="Calibri"/>
                <a:sym typeface="Calibri"/>
              </a:rPr>
            </a:br>
            <a:r>
              <a:rPr b="0" i="0" lang="en-US" sz="1900" u="none" cap="none" strike="noStrike">
                <a:solidFill>
                  <a:srgbClr val="000000"/>
                </a:solidFill>
                <a:latin typeface="Calibri"/>
                <a:ea typeface="Calibri"/>
                <a:cs typeface="Calibri"/>
                <a:sym typeface="Calibri"/>
              </a:rPr>
              <a:t>	* Korte en lange termijn</a:t>
            </a:r>
            <a:br>
              <a:rPr b="0" i="0" lang="en-US" sz="1900" u="none" cap="none" strike="noStrike">
                <a:solidFill>
                  <a:srgbClr val="000000"/>
                </a:solidFill>
                <a:latin typeface="Calibri"/>
                <a:ea typeface="Calibri"/>
                <a:cs typeface="Calibri"/>
                <a:sym typeface="Calibri"/>
              </a:rPr>
            </a:br>
            <a:r>
              <a:rPr b="0" i="0" lang="en-US" sz="1900" u="none" cap="none" strike="noStrike">
                <a:solidFill>
                  <a:srgbClr val="000000"/>
                </a:solidFill>
                <a:latin typeface="Calibri"/>
                <a:ea typeface="Calibri"/>
                <a:cs typeface="Calibri"/>
                <a:sym typeface="Calibri"/>
              </a:rPr>
              <a:t>	* Actief navragen </a:t>
            </a:r>
            <a:br>
              <a:rPr b="0" i="0" lang="en-US" sz="1900" u="none" cap="none" strike="noStrike">
                <a:solidFill>
                  <a:srgbClr val="000000"/>
                </a:solidFill>
                <a:latin typeface="Calibri"/>
                <a:ea typeface="Calibri"/>
                <a:cs typeface="Calibri"/>
                <a:sym typeface="Calibri"/>
              </a:rPr>
            </a:br>
            <a:r>
              <a:rPr b="0" i="0" lang="en-US" sz="1900" u="none" cap="none" strike="noStrike">
                <a:solidFill>
                  <a:srgbClr val="000000"/>
                </a:solidFill>
                <a:latin typeface="Calibri"/>
                <a:ea typeface="Calibri"/>
                <a:cs typeface="Calibri"/>
                <a:sym typeface="Calibri"/>
              </a:rPr>
              <a:t>	* Gebruik </a:t>
            </a:r>
            <a:r>
              <a:rPr b="0" i="1" lang="en-US" sz="1900" u="none" cap="none" strike="noStrike">
                <a:solidFill>
                  <a:srgbClr val="000000"/>
                </a:solidFill>
                <a:latin typeface="Calibri"/>
                <a:ea typeface="Calibri"/>
                <a:cs typeface="Calibri"/>
                <a:sym typeface="Calibri"/>
              </a:rPr>
              <a:t>Leeftijdsspecifieke signalen/symptomen</a:t>
            </a:r>
          </a:p>
          <a:p>
            <a:pPr indent="-349250" lvl="0" marL="914400" marR="0" rtl="0" algn="l">
              <a:lnSpc>
                <a:spcPct val="100000"/>
              </a:lnSpc>
              <a:spcBef>
                <a:spcPts val="0"/>
              </a:spcBef>
              <a:spcAft>
                <a:spcPts val="0"/>
              </a:spcAft>
              <a:buClr>
                <a:srgbClr val="000000"/>
              </a:buClr>
              <a:buSzPct val="100000"/>
              <a:buFont typeface="Calibri"/>
              <a:buChar char="➔"/>
            </a:pPr>
            <a:r>
              <a:rPr b="0" i="0" lang="en-US" sz="1900" u="none" cap="none" strike="noStrike">
                <a:solidFill>
                  <a:srgbClr val="000000"/>
                </a:solidFill>
                <a:latin typeface="Calibri"/>
                <a:ea typeface="Calibri"/>
                <a:cs typeface="Calibri"/>
                <a:sym typeface="Calibri"/>
              </a:rPr>
              <a:t>Eventueel ook derden raadplegen</a:t>
            </a:r>
          </a:p>
          <a:p>
            <a:pPr indent="0" lvl="0" marL="0" marR="0" rtl="0" algn="l">
              <a:lnSpc>
                <a:spcPct val="118181"/>
              </a:lnSpc>
              <a:spcBef>
                <a:spcPts val="440"/>
              </a:spcBef>
              <a:spcAft>
                <a:spcPts val="0"/>
              </a:spcAft>
              <a:buClr>
                <a:schemeClr val="dk1"/>
              </a:buClr>
              <a:buFont typeface="Calibri"/>
              <a:buNone/>
            </a:pPr>
            <a:r>
              <a:t/>
            </a:r>
            <a:endParaRPr b="0" i="0" sz="2000" u="none" cap="none" strike="noStrike">
              <a:solidFill>
                <a:schemeClr val="dk1"/>
              </a:solidFill>
              <a:latin typeface="Arial"/>
              <a:ea typeface="Arial"/>
              <a:cs typeface="Arial"/>
              <a:sym typeface="Arial"/>
            </a:endParaRPr>
          </a:p>
        </p:txBody>
      </p:sp>
      <p:sp>
        <p:nvSpPr>
          <p:cNvPr id="130" name="Shape 130"/>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
        <p:nvSpPr>
          <p:cNvPr id="136" name="Shape 136"/>
          <p:cNvSpPr txBox="1"/>
          <p:nvPr/>
        </p:nvSpPr>
        <p:spPr>
          <a:xfrm>
            <a:off x="1218600" y="1016975"/>
            <a:ext cx="7468200" cy="605700"/>
          </a:xfrm>
          <a:prstGeom prst="rect">
            <a:avLst/>
          </a:prstGeom>
          <a:noFill/>
          <a:ln>
            <a:noFill/>
          </a:ln>
        </p:spPr>
        <p:txBody>
          <a:bodyPr anchorCtr="0" anchor="t" bIns="45700" lIns="91425" rIns="91425" tIns="45700">
            <a:noAutofit/>
          </a:bodyPr>
          <a:lstStyle/>
          <a:p>
            <a:pPr indent="0" lvl="0" marL="0" marR="0" rtl="0" algn="l">
              <a:lnSpc>
                <a:spcPct val="136842"/>
              </a:lnSpc>
              <a:spcBef>
                <a:spcPts val="0"/>
              </a:spcBef>
              <a:spcAft>
                <a:spcPts val="0"/>
              </a:spcAft>
              <a:buClr>
                <a:schemeClr val="dk1"/>
              </a:buClr>
              <a:buSzPct val="25000"/>
              <a:buFont typeface="Calibri"/>
              <a:buNone/>
            </a:pPr>
            <a:r>
              <a:rPr b="1" i="0" lang="en-US" sz="1900" u="none" cap="none" strike="noStrike">
                <a:solidFill>
                  <a:schemeClr val="dk1"/>
                </a:solidFill>
                <a:latin typeface="Calibri"/>
                <a:ea typeface="Calibri"/>
                <a:cs typeface="Calibri"/>
                <a:sym typeface="Calibri"/>
              </a:rPr>
              <a:t>Hoe kun je in deze casus de aanbevelingen van de richtlijn </a:t>
            </a:r>
            <a:r>
              <a:rPr b="1" i="0" lang="en-US" sz="1800" u="none" cap="none" strike="noStrike">
                <a:solidFill>
                  <a:schemeClr val="dk1"/>
                </a:solidFill>
                <a:latin typeface="Arial"/>
                <a:ea typeface="Arial"/>
                <a:cs typeface="Arial"/>
                <a:sym typeface="Arial"/>
              </a:rPr>
              <a:t>toepassen? </a:t>
            </a:r>
          </a:p>
        </p:txBody>
      </p:sp>
      <p:sp>
        <p:nvSpPr>
          <p:cNvPr id="137" name="Shape 137"/>
          <p:cNvSpPr txBox="1"/>
          <p:nvPr/>
        </p:nvSpPr>
        <p:spPr>
          <a:xfrm>
            <a:off x="820200" y="1622675"/>
            <a:ext cx="7903200" cy="5159100"/>
          </a:xfrm>
          <a:prstGeom prst="rect">
            <a:avLst/>
          </a:prstGeom>
          <a:noFill/>
          <a:ln>
            <a:noFill/>
          </a:ln>
        </p:spPr>
        <p:txBody>
          <a:bodyPr anchorCtr="0" anchor="t" bIns="45700" lIns="91425" rIns="91425" tIns="45700">
            <a:noAutofit/>
          </a:bodyPr>
          <a:lstStyle/>
          <a:p>
            <a:pPr indent="0" lvl="0" marL="0" marR="0" rtl="0" algn="l">
              <a:lnSpc>
                <a:spcPct val="136842"/>
              </a:lnSpc>
              <a:spcBef>
                <a:spcPts val="0"/>
              </a:spcBef>
              <a:spcAft>
                <a:spcPts val="0"/>
              </a:spcAft>
              <a:buClr>
                <a:schemeClr val="dk1"/>
              </a:buClr>
              <a:buSzPct val="25000"/>
              <a:buFont typeface="Calibri"/>
              <a:buNone/>
            </a:pPr>
            <a:r>
              <a:rPr b="0" i="1" lang="en-US" sz="1400" u="none" cap="none" strike="noStrike">
                <a:solidFill>
                  <a:schemeClr val="dk1"/>
                </a:solidFill>
                <a:latin typeface="Calibri"/>
                <a:ea typeface="Calibri"/>
                <a:cs typeface="Calibri"/>
                <a:sym typeface="Calibri"/>
              </a:rPr>
              <a:t>Mike wordt verwezen naar het sociale wijkteam waar hij enkele gesprekken krijgt met een jeugd- en gezinswerker. Ouders krijgen van de JGZ-professional voorlichting over depressie en tips hoe om te gaan met Mike. School wordt geadviseerd over de aanpak van Mike, het inhalen van zijn achterstanden en het signaleren van verzuim of andere problematiek. </a:t>
            </a:r>
          </a:p>
          <a:p>
            <a:pPr indent="0" lvl="0" marL="0" marR="0" rtl="0" algn="l">
              <a:lnSpc>
                <a:spcPct val="136842"/>
              </a:lnSpc>
              <a:spcBef>
                <a:spcPts val="0"/>
              </a:spcBef>
              <a:spcAft>
                <a:spcPts val="0"/>
              </a:spcAft>
              <a:buClr>
                <a:schemeClr val="dk1"/>
              </a:buClr>
              <a:buFont typeface="Calibri"/>
              <a:buNone/>
            </a:pPr>
            <a:r>
              <a:t/>
            </a:r>
            <a:endParaRPr i="1">
              <a:solidFill>
                <a:schemeClr val="dk1"/>
              </a:solidFill>
              <a:latin typeface="Calibri"/>
              <a:ea typeface="Calibri"/>
              <a:cs typeface="Calibri"/>
              <a:sym typeface="Calibri"/>
            </a:endParaRPr>
          </a:p>
          <a:p>
            <a:pPr indent="0" lvl="0" marL="0" marR="0" rtl="0" algn="l">
              <a:lnSpc>
                <a:spcPct val="136842"/>
              </a:lnSpc>
              <a:spcBef>
                <a:spcPts val="0"/>
              </a:spcBef>
              <a:spcAft>
                <a:spcPts val="0"/>
              </a:spcAft>
              <a:buClr>
                <a:schemeClr val="dk1"/>
              </a:buClr>
              <a:buSzPct val="25000"/>
              <a:buFont typeface="Calibri"/>
              <a:buNone/>
            </a:pPr>
            <a:r>
              <a:rPr b="0" i="1" lang="en-US" sz="1400" u="none" cap="none" strike="noStrike">
                <a:solidFill>
                  <a:schemeClr val="dk1"/>
                </a:solidFill>
                <a:latin typeface="Calibri"/>
                <a:ea typeface="Calibri"/>
                <a:cs typeface="Calibri"/>
                <a:sym typeface="Calibri"/>
              </a:rPr>
              <a:t>Enkele weken na de verwijzing neemt de JGZ-professional contact op met de ouders van Mike. Mike komt na twee bezoeken niet meer opdagen bij de jeugd- en gezinswerker, het verzuim neemt toe en Mike laat zich regelmatig negatief en somber uit. In een vervolggesprek met Mike komen concrete plannen voor suïcide naar voren en maakt Mike een onverzorgde indruk. De JGZ-professional neemt contact op met de huisarts en de GGZ en regelt een verwijzing op korte termijn. </a:t>
            </a:r>
          </a:p>
          <a:p>
            <a:pPr indent="0" lvl="0" marL="0" marR="0" rtl="0" algn="l">
              <a:lnSpc>
                <a:spcPct val="136842"/>
              </a:lnSpc>
              <a:spcBef>
                <a:spcPts val="0"/>
              </a:spcBef>
              <a:spcAft>
                <a:spcPts val="0"/>
              </a:spcAft>
              <a:buClr>
                <a:schemeClr val="dk1"/>
              </a:buClr>
              <a:buFont typeface="Calibri"/>
              <a:buNone/>
            </a:pPr>
            <a:r>
              <a:t/>
            </a:r>
            <a:endParaRPr i="1">
              <a:solidFill>
                <a:schemeClr val="dk1"/>
              </a:solidFill>
              <a:latin typeface="Calibri"/>
              <a:ea typeface="Calibri"/>
              <a:cs typeface="Calibri"/>
              <a:sym typeface="Calibri"/>
            </a:endParaRPr>
          </a:p>
          <a:p>
            <a:pPr indent="0" lvl="0" marL="0" marR="0" rtl="0" algn="l">
              <a:lnSpc>
                <a:spcPct val="136842"/>
              </a:lnSpc>
              <a:spcBef>
                <a:spcPts val="0"/>
              </a:spcBef>
              <a:spcAft>
                <a:spcPts val="0"/>
              </a:spcAft>
              <a:buClr>
                <a:schemeClr val="dk1"/>
              </a:buClr>
              <a:buSzPct val="25000"/>
              <a:buFont typeface="Calibri"/>
              <a:buNone/>
            </a:pPr>
            <a:r>
              <a:rPr b="0" i="1" lang="en-US" sz="1400" u="none" cap="none" strike="noStrike">
                <a:solidFill>
                  <a:schemeClr val="dk1"/>
                </a:solidFill>
                <a:latin typeface="Calibri"/>
                <a:ea typeface="Calibri"/>
                <a:cs typeface="Calibri"/>
                <a:sym typeface="Calibri"/>
              </a:rPr>
              <a:t>Mike krijgt intensieve gesprekken bij de GGZ, de jeugdarts heeft regelmatig contact met ouders en adviseert school over een aangepast rooster, om Mike wel in een ritme te houden. Deze aanpak werpt zijn vruchten af en na enkele maanden gaat het weer een stuk beter met Mike. Hij verzuimt niet meer, zit beter in zijn vel, pakt hobby’s weer op en slaapt als een roos. Desondanks wordt er toch een telefonische controle na 6 maanden afgesproken om een eventuele terugval tijdig op te sporen.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ph type="title"/>
          </p:nvPr>
        </p:nvSpPr>
        <p:spPr>
          <a:xfrm>
            <a:off x="1547812" y="1800225"/>
            <a:ext cx="7139099" cy="409500"/>
          </a:xfrm>
          <a:prstGeom prst="rect">
            <a:avLst/>
          </a:prstGeom>
          <a:noFill/>
          <a:ln>
            <a:noFill/>
          </a:ln>
        </p:spPr>
        <p:txBody>
          <a:bodyPr anchorCtr="0" anchor="t" bIns="91425" lIns="91425" rIns="91425" tIns="91425">
            <a:noAutofit/>
          </a:bodyPr>
          <a:lstStyle/>
          <a:p>
            <a:pPr indent="0" lvl="0" marL="0" marR="0" rtl="0" algn="l">
              <a:lnSpc>
                <a:spcPct val="115000"/>
              </a:lnSpc>
              <a:spcBef>
                <a:spcPts val="0"/>
              </a:spcBef>
              <a:spcAft>
                <a:spcPts val="0"/>
              </a:spcAft>
              <a:buClr>
                <a:schemeClr val="dk1"/>
              </a:buClr>
              <a:buSzPct val="25000"/>
              <a:buFont typeface="Arial"/>
              <a:buNone/>
            </a:pPr>
            <a:r>
              <a:rPr b="1" i="0" lang="en-US" sz="1900" u="none" cap="none" strike="noStrike">
                <a:solidFill>
                  <a:schemeClr val="dk1"/>
                </a:solidFill>
                <a:latin typeface="Calibri"/>
                <a:ea typeface="Calibri"/>
                <a:cs typeface="Calibri"/>
                <a:sym typeface="Calibri"/>
              </a:rPr>
              <a:t>Registratie- Voorbeeld</a:t>
            </a:r>
          </a:p>
          <a:p>
            <a:pPr indent="0" lvl="0" marL="0" marR="0" rtl="0" algn="l">
              <a:lnSpc>
                <a:spcPct val="100000"/>
              </a:lnSpc>
              <a:spcBef>
                <a:spcPts val="0"/>
              </a:spcBef>
              <a:spcAft>
                <a:spcPts val="0"/>
              </a:spcAft>
              <a:buClr>
                <a:schemeClr val="dk2"/>
              </a:buClr>
              <a:buSzPct val="25000"/>
              <a:buFont typeface="Arial"/>
              <a:buNone/>
            </a:pPr>
            <a:r>
              <a:t/>
            </a:r>
            <a:endParaRPr b="0" i="0" sz="1900" u="none" cap="none" strike="noStrike">
              <a:solidFill>
                <a:schemeClr val="dk2"/>
              </a:solidFill>
              <a:latin typeface="Arial"/>
              <a:ea typeface="Arial"/>
              <a:cs typeface="Arial"/>
              <a:sym typeface="Arial"/>
            </a:endParaRPr>
          </a:p>
        </p:txBody>
      </p:sp>
      <p:graphicFrame>
        <p:nvGraphicFramePr>
          <p:cNvPr id="144" name="Shape 144"/>
          <p:cNvGraphicFramePr/>
          <p:nvPr/>
        </p:nvGraphicFramePr>
        <p:xfrm>
          <a:off x="2255043" y="2973069"/>
          <a:ext cx="3000000" cy="3000000"/>
        </p:xfrm>
        <a:graphic>
          <a:graphicData uri="http://schemas.openxmlformats.org/drawingml/2006/table">
            <a:tbl>
              <a:tblPr>
                <a:noFill/>
                <a:tableStyleId>{2D2B9707-2E55-4298-8B3F-0E7AB92F5BAC}</a:tableStyleId>
              </a:tblPr>
              <a:tblGrid>
                <a:gridCol w="1104900"/>
                <a:gridCol w="1152525"/>
                <a:gridCol w="2257425"/>
                <a:gridCol w="1209675"/>
              </a:tblGrid>
              <a:tr h="139700">
                <a:tc>
                  <a:txBody>
                    <a:bodyPr>
                      <a:noAutofit/>
                    </a:bodyPr>
                    <a:lstStyle/>
                    <a:p>
                      <a:pPr indent="0" lvl="0" marL="0" marR="38100" rtl="0" algn="l">
                        <a:lnSpc>
                          <a:spcPct val="115000"/>
                        </a:lnSpc>
                        <a:spcBef>
                          <a:spcPts val="0"/>
                        </a:spcBef>
                        <a:spcAft>
                          <a:spcPts val="0"/>
                        </a:spcAft>
                        <a:buClr>
                          <a:srgbClr val="FFFFFF"/>
                        </a:buClr>
                        <a:buSzPct val="25000"/>
                        <a:buFont typeface="Calibri"/>
                        <a:buNone/>
                      </a:pPr>
                      <a:r>
                        <a:rPr lang="en-US" sz="1100" u="none" cap="none" strike="noStrike">
                          <a:solidFill>
                            <a:srgbClr val="FFFFFF"/>
                          </a:solidFill>
                          <a:latin typeface="Calibri"/>
                          <a:ea typeface="Calibri"/>
                          <a:cs typeface="Calibri"/>
                          <a:sym typeface="Calibri"/>
                        </a:rPr>
                        <a:t>BDS Rubriek</a:t>
                      </a:r>
                    </a:p>
                  </a:txBody>
                  <a:tcPr marT="63500" marB="63500" marR="63500" marL="63500">
                    <a:lnL cap="flat" cmpd="sng" w="12700">
                      <a:solidFill>
                        <a:srgbClr val="FFFFFF"/>
                      </a:solidFill>
                      <a:prstDash val="solid"/>
                      <a:round/>
                      <a:headEnd len="med" w="med" type="none"/>
                      <a:tailEnd len="med" w="med" type="none"/>
                    </a:lnL>
                    <a:lnR cap="flat" cmpd="sng" w="12700">
                      <a:solidFill>
                        <a:srgbClr val="FFFFFF"/>
                      </a:solidFill>
                      <a:prstDash val="solid"/>
                      <a:round/>
                      <a:headEnd len="med" w="med" type="none"/>
                      <a:tailEnd len="med" w="med" type="none"/>
                    </a:lnR>
                    <a:lnT cap="flat" cmpd="sng" w="12700">
                      <a:solidFill>
                        <a:srgbClr val="FFFFFF"/>
                      </a:solidFill>
                      <a:prstDash val="solid"/>
                      <a:round/>
                      <a:headEnd len="med" w="med" type="none"/>
                      <a:tailEnd len="med" w="med" type="none"/>
                    </a:lnT>
                    <a:lnB cap="flat" cmpd="sng" w="12700">
                      <a:solidFill>
                        <a:srgbClr val="FFFFFF"/>
                      </a:solidFill>
                      <a:prstDash val="solid"/>
                      <a:round/>
                      <a:headEnd len="med" w="med" type="none"/>
                      <a:tailEnd len="med" w="med" type="none"/>
                    </a:lnB>
                    <a:solidFill>
                      <a:srgbClr val="6D9EEB"/>
                    </a:solidFill>
                  </a:tcPr>
                </a:tc>
                <a:tc>
                  <a:txBody>
                    <a:bodyPr>
                      <a:noAutofit/>
                    </a:bodyPr>
                    <a:lstStyle/>
                    <a:p>
                      <a:pPr indent="0" lvl="0" marL="0" marR="38100" rtl="0" algn="l">
                        <a:lnSpc>
                          <a:spcPct val="115000"/>
                        </a:lnSpc>
                        <a:spcBef>
                          <a:spcPts val="0"/>
                        </a:spcBef>
                        <a:spcAft>
                          <a:spcPts val="0"/>
                        </a:spcAft>
                        <a:buClr>
                          <a:srgbClr val="FFFFFF"/>
                        </a:buClr>
                        <a:buSzPct val="25000"/>
                        <a:buFont typeface="Calibri"/>
                        <a:buNone/>
                      </a:pPr>
                      <a:r>
                        <a:rPr lang="en-US" sz="1100" u="none" cap="none" strike="noStrike">
                          <a:solidFill>
                            <a:srgbClr val="FFFFFF"/>
                          </a:solidFill>
                          <a:latin typeface="Calibri"/>
                          <a:ea typeface="Calibri"/>
                          <a:cs typeface="Calibri"/>
                          <a:sym typeface="Calibri"/>
                        </a:rPr>
                        <a:t>BDS Element</a:t>
                      </a:r>
                    </a:p>
                  </a:txBody>
                  <a:tcPr marT="63500" marB="63500" marR="63500" marL="63500">
                    <a:lnL cap="flat" cmpd="sng" w="12700">
                      <a:solidFill>
                        <a:srgbClr val="FFFFFF"/>
                      </a:solidFill>
                      <a:prstDash val="solid"/>
                      <a:round/>
                      <a:headEnd len="med" w="med" type="none"/>
                      <a:tailEnd len="med" w="med" type="none"/>
                    </a:lnL>
                    <a:lnR cap="flat" cmpd="sng" w="12700">
                      <a:solidFill>
                        <a:srgbClr val="FFFFFF"/>
                      </a:solidFill>
                      <a:prstDash val="solid"/>
                      <a:round/>
                      <a:headEnd len="med" w="med" type="none"/>
                      <a:tailEnd len="med" w="med" type="none"/>
                    </a:lnR>
                    <a:lnT cap="flat" cmpd="sng" w="12700">
                      <a:solidFill>
                        <a:srgbClr val="FFFFFF"/>
                      </a:solidFill>
                      <a:prstDash val="solid"/>
                      <a:round/>
                      <a:headEnd len="med" w="med" type="none"/>
                      <a:tailEnd len="med" w="med" type="none"/>
                    </a:lnT>
                    <a:lnB cap="flat" cmpd="sng" w="12700">
                      <a:solidFill>
                        <a:srgbClr val="FFFFFF"/>
                      </a:solidFill>
                      <a:prstDash val="solid"/>
                      <a:round/>
                      <a:headEnd len="med" w="med" type="none"/>
                      <a:tailEnd len="med" w="med" type="none"/>
                    </a:lnB>
                    <a:solidFill>
                      <a:srgbClr val="6D9EEB"/>
                    </a:solidFill>
                  </a:tcPr>
                </a:tc>
                <a:tc>
                  <a:txBody>
                    <a:bodyPr>
                      <a:noAutofit/>
                    </a:bodyPr>
                    <a:lstStyle/>
                    <a:p>
                      <a:pPr indent="0" lvl="0" marL="0" marR="38100" rtl="0" algn="l">
                        <a:lnSpc>
                          <a:spcPct val="115000"/>
                        </a:lnSpc>
                        <a:spcBef>
                          <a:spcPts val="0"/>
                        </a:spcBef>
                        <a:spcAft>
                          <a:spcPts val="0"/>
                        </a:spcAft>
                        <a:buClr>
                          <a:srgbClr val="FFFFFF"/>
                        </a:buClr>
                        <a:buSzPct val="25000"/>
                        <a:buFont typeface="Calibri"/>
                        <a:buNone/>
                      </a:pPr>
                      <a:r>
                        <a:rPr lang="en-US" sz="1100" u="none" cap="none" strike="noStrike">
                          <a:solidFill>
                            <a:srgbClr val="FFFFFF"/>
                          </a:solidFill>
                          <a:latin typeface="Calibri"/>
                          <a:ea typeface="Calibri"/>
                          <a:cs typeface="Calibri"/>
                          <a:sym typeface="Calibri"/>
                        </a:rPr>
                        <a:t>Registratie</a:t>
                      </a:r>
                    </a:p>
                  </a:txBody>
                  <a:tcPr marT="63500" marB="63500" marR="63500" marL="63500">
                    <a:lnL cap="flat" cmpd="sng" w="12700">
                      <a:solidFill>
                        <a:srgbClr val="FFFFFF"/>
                      </a:solidFill>
                      <a:prstDash val="solid"/>
                      <a:round/>
                      <a:headEnd len="med" w="med" type="none"/>
                      <a:tailEnd len="med" w="med" type="none"/>
                    </a:lnL>
                    <a:lnR cap="flat" cmpd="sng" w="12700">
                      <a:solidFill>
                        <a:srgbClr val="FFFFFF"/>
                      </a:solidFill>
                      <a:prstDash val="solid"/>
                      <a:round/>
                      <a:headEnd len="med" w="med" type="none"/>
                      <a:tailEnd len="med" w="med" type="none"/>
                    </a:lnR>
                    <a:lnT cap="flat" cmpd="sng" w="12700">
                      <a:solidFill>
                        <a:srgbClr val="FFFFFF"/>
                      </a:solidFill>
                      <a:prstDash val="solid"/>
                      <a:round/>
                      <a:headEnd len="med" w="med" type="none"/>
                      <a:tailEnd len="med" w="med" type="none"/>
                    </a:lnT>
                    <a:lnB cap="flat" cmpd="sng" w="12700">
                      <a:solidFill>
                        <a:srgbClr val="FFFFFF"/>
                      </a:solidFill>
                      <a:prstDash val="solid"/>
                      <a:round/>
                      <a:headEnd len="med" w="med" type="none"/>
                      <a:tailEnd len="med" w="med" type="none"/>
                    </a:lnB>
                    <a:solidFill>
                      <a:srgbClr val="6D9EEB"/>
                    </a:solidFill>
                  </a:tcPr>
                </a:tc>
                <a:tc>
                  <a:txBody>
                    <a:bodyPr>
                      <a:noAutofit/>
                    </a:bodyPr>
                    <a:lstStyle/>
                    <a:p>
                      <a:pPr indent="0" lvl="0" marL="0" marR="38100" rtl="0" algn="l">
                        <a:lnSpc>
                          <a:spcPct val="115000"/>
                        </a:lnSpc>
                        <a:spcBef>
                          <a:spcPts val="0"/>
                        </a:spcBef>
                        <a:spcAft>
                          <a:spcPts val="0"/>
                        </a:spcAft>
                        <a:buClr>
                          <a:srgbClr val="FFFFFF"/>
                        </a:buClr>
                        <a:buSzPct val="25000"/>
                        <a:buFont typeface="Calibri"/>
                        <a:buNone/>
                      </a:pPr>
                      <a:r>
                        <a:rPr lang="en-US" sz="1100" u="none" cap="none" strike="noStrike">
                          <a:solidFill>
                            <a:srgbClr val="FFFFFF"/>
                          </a:solidFill>
                          <a:latin typeface="Calibri"/>
                          <a:ea typeface="Calibri"/>
                          <a:cs typeface="Calibri"/>
                          <a:sym typeface="Calibri"/>
                        </a:rPr>
                        <a:t>Opmerking</a:t>
                      </a:r>
                    </a:p>
                  </a:txBody>
                  <a:tcPr marT="63500" marB="63500" marR="63500" marL="63500">
                    <a:lnL cap="flat" cmpd="sng" w="12700">
                      <a:solidFill>
                        <a:srgbClr val="FFFFFF"/>
                      </a:solidFill>
                      <a:prstDash val="solid"/>
                      <a:round/>
                      <a:headEnd len="med" w="med" type="none"/>
                      <a:tailEnd len="med" w="med" type="none"/>
                    </a:lnL>
                    <a:lnR cap="flat" cmpd="sng" w="12700">
                      <a:solidFill>
                        <a:srgbClr val="FFFFFF"/>
                      </a:solidFill>
                      <a:prstDash val="solid"/>
                      <a:round/>
                      <a:headEnd len="med" w="med" type="none"/>
                      <a:tailEnd len="med" w="med" type="none"/>
                    </a:lnR>
                    <a:lnT cap="flat" cmpd="sng" w="12700">
                      <a:solidFill>
                        <a:srgbClr val="FFFFFF"/>
                      </a:solidFill>
                      <a:prstDash val="solid"/>
                      <a:round/>
                      <a:headEnd len="med" w="med" type="none"/>
                      <a:tailEnd len="med" w="med" type="none"/>
                    </a:lnT>
                    <a:lnB cap="flat" cmpd="sng" w="12700">
                      <a:solidFill>
                        <a:srgbClr val="FFFFFF"/>
                      </a:solidFill>
                      <a:prstDash val="solid"/>
                      <a:round/>
                      <a:headEnd len="med" w="med" type="none"/>
                      <a:tailEnd len="med" w="med" type="none"/>
                    </a:lnB>
                    <a:solidFill>
                      <a:srgbClr val="6D9EEB"/>
                    </a:solidFill>
                  </a:tcPr>
                </a:tc>
              </a:tr>
              <a:tr h="139700">
                <a:tc>
                  <a:txBody>
                    <a:bodyPr>
                      <a:noAutofit/>
                    </a:bodyPr>
                    <a:lstStyle/>
                    <a:p>
                      <a:pPr indent="0" lvl="0" marL="0" marR="0" rtl="0" algn="l">
                        <a:lnSpc>
                          <a:spcPct val="115000"/>
                        </a:lnSpc>
                        <a:spcBef>
                          <a:spcPts val="0"/>
                        </a:spcBef>
                        <a:spcAft>
                          <a:spcPts val="0"/>
                        </a:spcAft>
                        <a:buClr>
                          <a:srgbClr val="000000"/>
                        </a:buClr>
                        <a:buSzPct val="25000"/>
                        <a:buFont typeface="Calibri"/>
                        <a:buNone/>
                      </a:pPr>
                      <a:r>
                        <a:rPr b="1" lang="en-US" sz="1100" u="none" cap="none" strike="noStrike">
                          <a:solidFill>
                            <a:srgbClr val="000000"/>
                          </a:solidFill>
                          <a:latin typeface="Calibri"/>
                          <a:ea typeface="Calibri"/>
                          <a:cs typeface="Calibri"/>
                          <a:sym typeface="Calibri"/>
                        </a:rPr>
                        <a:t>Terugkerende anamnese: R019</a:t>
                      </a:r>
                    </a:p>
                    <a:p>
                      <a:pPr indent="0" lvl="0" marL="0" marR="38100" rtl="0" algn="l">
                        <a:lnSpc>
                          <a:spcPct val="115000"/>
                        </a:lnSpc>
                        <a:spcBef>
                          <a:spcPts val="0"/>
                        </a:spcBef>
                        <a:spcAft>
                          <a:spcPts val="0"/>
                        </a:spcAft>
                        <a:buClr>
                          <a:srgbClr val="000000"/>
                        </a:buClr>
                        <a:buSzPct val="25000"/>
                        <a:buFont typeface="Arial"/>
                        <a:buNone/>
                      </a:pPr>
                      <a:r>
                        <a:rPr lang="en-US" sz="1100" u="none" cap="none" strike="noStrike">
                          <a:solidFill>
                            <a:srgbClr val="000000"/>
                          </a:solidFill>
                          <a:latin typeface="Arial"/>
                          <a:ea typeface="Arial"/>
                          <a:cs typeface="Arial"/>
                          <a:sym typeface="Arial"/>
                        </a:rPr>
                        <a:t> </a:t>
                      </a:r>
                    </a:p>
                  </a:txBody>
                  <a:tcPr marT="63500" marB="63500" marR="63500" marL="63500">
                    <a:lnL cap="flat" cmpd="sng" w="12700">
                      <a:solidFill>
                        <a:srgbClr val="FFFFFF"/>
                      </a:solidFill>
                      <a:prstDash val="solid"/>
                      <a:round/>
                      <a:headEnd len="med" w="med" type="none"/>
                      <a:tailEnd len="med" w="med" type="none"/>
                    </a:lnL>
                    <a:lnR cap="flat" cmpd="sng" w="12700">
                      <a:solidFill>
                        <a:srgbClr val="FFFFFF"/>
                      </a:solidFill>
                      <a:prstDash val="solid"/>
                      <a:round/>
                      <a:headEnd len="med" w="med" type="none"/>
                      <a:tailEnd len="med" w="med" type="none"/>
                    </a:lnR>
                    <a:lnT cap="flat" cmpd="sng" w="12700">
                      <a:solidFill>
                        <a:srgbClr val="FFFFFF"/>
                      </a:solidFill>
                      <a:prstDash val="solid"/>
                      <a:round/>
                      <a:headEnd len="med" w="med" type="none"/>
                      <a:tailEnd len="med" w="med" type="none"/>
                    </a:lnT>
                    <a:lnB cap="flat" cmpd="sng" w="12700">
                      <a:solidFill>
                        <a:srgbClr val="FFFFFF"/>
                      </a:solidFill>
                      <a:prstDash val="solid"/>
                      <a:round/>
                      <a:headEnd len="med" w="med" type="none"/>
                      <a:tailEnd len="med" w="med" type="none"/>
                    </a:lnB>
                    <a:solidFill>
                      <a:srgbClr val="FFF2CC"/>
                    </a:solidFill>
                  </a:tcPr>
                </a:tc>
                <a:tc>
                  <a:txBody>
                    <a:bodyPr>
                      <a:noAutofit/>
                    </a:bodyPr>
                    <a:lstStyle/>
                    <a:p>
                      <a:pPr indent="0" lvl="0" marL="0" marR="0" rtl="0" algn="l">
                        <a:lnSpc>
                          <a:spcPct val="115000"/>
                        </a:lnSpc>
                        <a:spcBef>
                          <a:spcPts val="0"/>
                        </a:spcBef>
                        <a:spcAft>
                          <a:spcPts val="0"/>
                        </a:spcAft>
                        <a:buClr>
                          <a:srgbClr val="000000"/>
                        </a:buClr>
                        <a:buSzPct val="25000"/>
                        <a:buFont typeface="Calibri"/>
                        <a:buNone/>
                      </a:pPr>
                      <a:r>
                        <a:rPr lang="en-US" sz="1100" u="none" cap="none" strike="noStrike">
                          <a:solidFill>
                            <a:srgbClr val="000000"/>
                          </a:solidFill>
                          <a:latin typeface="Calibri"/>
                          <a:ea typeface="Calibri"/>
                          <a:cs typeface="Calibri"/>
                          <a:sym typeface="Calibri"/>
                        </a:rPr>
                        <a:t>Anamnese nagevraagd: 148</a:t>
                      </a:r>
                    </a:p>
                  </a:txBody>
                  <a:tcPr marT="63500" marB="63500" marR="63500" marL="63500">
                    <a:lnL cap="flat" cmpd="sng" w="12700">
                      <a:solidFill>
                        <a:srgbClr val="FFFFFF"/>
                      </a:solidFill>
                      <a:prstDash val="solid"/>
                      <a:round/>
                      <a:headEnd len="med" w="med" type="none"/>
                      <a:tailEnd len="med" w="med" type="none"/>
                    </a:lnL>
                    <a:lnR cap="flat" cmpd="sng" w="12700">
                      <a:solidFill>
                        <a:srgbClr val="FFFFFF"/>
                      </a:solidFill>
                      <a:prstDash val="solid"/>
                      <a:round/>
                      <a:headEnd len="med" w="med" type="none"/>
                      <a:tailEnd len="med" w="med" type="none"/>
                    </a:lnR>
                    <a:lnT cap="flat" cmpd="sng" w="12700">
                      <a:solidFill>
                        <a:srgbClr val="FFFFFF"/>
                      </a:solidFill>
                      <a:prstDash val="solid"/>
                      <a:round/>
                      <a:headEnd len="med" w="med" type="none"/>
                      <a:tailEnd len="med" w="med" type="none"/>
                    </a:lnT>
                    <a:lnB cap="flat" cmpd="sng" w="12700">
                      <a:solidFill>
                        <a:srgbClr val="FFFFFF"/>
                      </a:solidFill>
                      <a:prstDash val="solid"/>
                      <a:round/>
                      <a:headEnd len="med" w="med" type="none"/>
                      <a:tailEnd len="med" w="med" type="none"/>
                    </a:lnB>
                    <a:solidFill>
                      <a:srgbClr val="FFF2CC"/>
                    </a:solidFill>
                  </a:tcPr>
                </a:tc>
                <a:tc>
                  <a:txBody>
                    <a:bodyPr>
                      <a:noAutofit/>
                    </a:bodyPr>
                    <a:lstStyle/>
                    <a:p>
                      <a:pPr indent="0" lvl="0" marL="0" marR="0" rtl="0" algn="l">
                        <a:lnSpc>
                          <a:spcPct val="115000"/>
                        </a:lnSpc>
                        <a:spcBef>
                          <a:spcPts val="0"/>
                        </a:spcBef>
                        <a:spcAft>
                          <a:spcPts val="0"/>
                        </a:spcAft>
                        <a:buClr>
                          <a:srgbClr val="000000"/>
                        </a:buClr>
                        <a:buSzPct val="25000"/>
                        <a:buFont typeface="Calibri"/>
                        <a:buNone/>
                      </a:pPr>
                      <a:r>
                        <a:rPr lang="en-US" sz="1100" u="none" cap="none" strike="noStrike">
                          <a:solidFill>
                            <a:srgbClr val="000000"/>
                          </a:solidFill>
                          <a:latin typeface="Calibri"/>
                          <a:ea typeface="Calibri"/>
                          <a:cs typeface="Calibri"/>
                          <a:sym typeface="Calibri"/>
                        </a:rPr>
                        <a:t>Registreer:</a:t>
                      </a:r>
                    </a:p>
                    <a:p>
                      <a:pPr indent="0" lvl="0" marL="0" marR="0" rtl="0" algn="l">
                        <a:lnSpc>
                          <a:spcPct val="115000"/>
                        </a:lnSpc>
                        <a:spcBef>
                          <a:spcPts val="0"/>
                        </a:spcBef>
                        <a:spcAft>
                          <a:spcPts val="0"/>
                        </a:spcAft>
                        <a:buClr>
                          <a:srgbClr val="000000"/>
                        </a:buClr>
                        <a:buSzPct val="25000"/>
                        <a:buFont typeface="Calibri"/>
                        <a:buNone/>
                      </a:pPr>
                      <a:r>
                        <a:rPr lang="en-US" sz="1100" u="none" cap="none" strike="noStrike">
                          <a:solidFill>
                            <a:srgbClr val="000000"/>
                          </a:solidFill>
                          <a:latin typeface="Calibri"/>
                          <a:ea typeface="Calibri"/>
                          <a:cs typeface="Calibri"/>
                          <a:sym typeface="Calibri"/>
                        </a:rPr>
                        <a:t>Ja: 1 </a:t>
                      </a:r>
                      <a:br>
                        <a:rPr lang="en-US" sz="1100" u="none" cap="none" strike="noStrike">
                          <a:solidFill>
                            <a:srgbClr val="000000"/>
                          </a:solidFill>
                          <a:latin typeface="Calibri"/>
                          <a:ea typeface="Calibri"/>
                          <a:cs typeface="Calibri"/>
                          <a:sym typeface="Calibri"/>
                        </a:rPr>
                      </a:br>
                      <a:r>
                        <a:rPr lang="en-US" sz="1100" u="none" cap="none" strike="noStrike">
                          <a:solidFill>
                            <a:srgbClr val="000000"/>
                          </a:solidFill>
                          <a:latin typeface="Calibri"/>
                          <a:ea typeface="Calibri"/>
                          <a:cs typeface="Calibri"/>
                          <a:sym typeface="Calibri"/>
                        </a:rPr>
                        <a:t>Nee: 2</a:t>
                      </a:r>
                    </a:p>
                    <a:p>
                      <a:pPr indent="0" lvl="0" marL="0" marR="0" rtl="0" algn="just">
                        <a:lnSpc>
                          <a:spcPct val="115000"/>
                        </a:lnSpc>
                        <a:spcBef>
                          <a:spcPts val="0"/>
                        </a:spcBef>
                        <a:spcAft>
                          <a:spcPts val="0"/>
                        </a:spcAft>
                        <a:buClr>
                          <a:srgbClr val="000000"/>
                        </a:buClr>
                        <a:buSzPct val="25000"/>
                        <a:buFont typeface="Arial"/>
                        <a:buNone/>
                      </a:pPr>
                      <a:r>
                        <a:rPr lang="en-US" sz="1100" u="none" cap="none" strike="noStrike">
                          <a:solidFill>
                            <a:srgbClr val="000000"/>
                          </a:solidFill>
                          <a:latin typeface="Arial"/>
                          <a:ea typeface="Arial"/>
                          <a:cs typeface="Arial"/>
                          <a:sym typeface="Arial"/>
                        </a:rPr>
                        <a:t> </a:t>
                      </a:r>
                    </a:p>
                  </a:txBody>
                  <a:tcPr marT="63500" marB="63500" marR="63500" marL="63500">
                    <a:lnL cap="flat" cmpd="sng" w="12700">
                      <a:solidFill>
                        <a:srgbClr val="FFFFFF"/>
                      </a:solidFill>
                      <a:prstDash val="solid"/>
                      <a:round/>
                      <a:headEnd len="med" w="med" type="none"/>
                      <a:tailEnd len="med" w="med" type="none"/>
                    </a:lnL>
                    <a:lnR cap="flat" cmpd="sng" w="12700">
                      <a:solidFill>
                        <a:srgbClr val="FFFFFF"/>
                      </a:solidFill>
                      <a:prstDash val="solid"/>
                      <a:round/>
                      <a:headEnd len="med" w="med" type="none"/>
                      <a:tailEnd len="med" w="med" type="none"/>
                    </a:lnR>
                    <a:lnT cap="flat" cmpd="sng" w="12700">
                      <a:solidFill>
                        <a:srgbClr val="FFFFFF"/>
                      </a:solidFill>
                      <a:prstDash val="solid"/>
                      <a:round/>
                      <a:headEnd len="med" w="med" type="none"/>
                      <a:tailEnd len="med" w="med" type="none"/>
                    </a:lnT>
                    <a:lnB cap="flat" cmpd="sng" w="12700">
                      <a:solidFill>
                        <a:srgbClr val="FFFFFF"/>
                      </a:solidFill>
                      <a:prstDash val="solid"/>
                      <a:round/>
                      <a:headEnd len="med" w="med" type="none"/>
                      <a:tailEnd len="med" w="med" type="none"/>
                    </a:lnB>
                    <a:solidFill>
                      <a:srgbClr val="FFF2CC"/>
                    </a:solidFill>
                  </a:tcPr>
                </a:tc>
                <a:tc>
                  <a:txBody>
                    <a:bodyPr>
                      <a:noAutofit/>
                    </a:bodyPr>
                    <a:lstStyle/>
                    <a:p>
                      <a:pPr indent="0" lvl="0" marL="0" marR="0" rtl="0" algn="l">
                        <a:lnSpc>
                          <a:spcPct val="115000"/>
                        </a:lnSpc>
                        <a:spcBef>
                          <a:spcPts val="0"/>
                        </a:spcBef>
                        <a:spcAft>
                          <a:spcPts val="0"/>
                        </a:spcAft>
                        <a:buClr>
                          <a:srgbClr val="000000"/>
                        </a:buClr>
                        <a:buSzPct val="25000"/>
                        <a:buFont typeface="Arial"/>
                        <a:buNone/>
                      </a:pPr>
                      <a:r>
                        <a:rPr lang="en-US" sz="1100" u="none" cap="none" strike="noStrike">
                          <a:solidFill>
                            <a:srgbClr val="000000"/>
                          </a:solidFill>
                          <a:latin typeface="Arial"/>
                          <a:ea typeface="Arial"/>
                          <a:cs typeface="Arial"/>
                          <a:sym typeface="Arial"/>
                        </a:rPr>
                        <a:t> </a:t>
                      </a:r>
                    </a:p>
                  </a:txBody>
                  <a:tcPr marT="63500" marB="63500" marR="63500" marL="63500">
                    <a:lnL cap="flat" cmpd="sng" w="12700">
                      <a:solidFill>
                        <a:srgbClr val="FFFFFF"/>
                      </a:solidFill>
                      <a:prstDash val="solid"/>
                      <a:round/>
                      <a:headEnd len="med" w="med" type="none"/>
                      <a:tailEnd len="med" w="med" type="none"/>
                    </a:lnL>
                    <a:lnR cap="flat" cmpd="sng" w="12700">
                      <a:solidFill>
                        <a:srgbClr val="FFFFFF"/>
                      </a:solidFill>
                      <a:prstDash val="solid"/>
                      <a:round/>
                      <a:headEnd len="med" w="med" type="none"/>
                      <a:tailEnd len="med" w="med" type="none"/>
                    </a:lnR>
                    <a:lnT cap="flat" cmpd="sng" w="12700">
                      <a:solidFill>
                        <a:srgbClr val="FFFFFF"/>
                      </a:solidFill>
                      <a:prstDash val="solid"/>
                      <a:round/>
                      <a:headEnd len="med" w="med" type="none"/>
                      <a:tailEnd len="med" w="med" type="none"/>
                    </a:lnT>
                    <a:lnB cap="flat" cmpd="sng" w="12700">
                      <a:solidFill>
                        <a:srgbClr val="FFFFFF"/>
                      </a:solidFill>
                      <a:prstDash val="solid"/>
                      <a:round/>
                      <a:headEnd len="med" w="med" type="none"/>
                      <a:tailEnd len="med" w="med" type="none"/>
                    </a:lnB>
                    <a:solidFill>
                      <a:srgbClr val="FFF2CC"/>
                    </a:solidFill>
                  </a:tcPr>
                </a:tc>
              </a:tr>
              <a:tr h="139700">
                <a:tc>
                  <a:txBody>
                    <a:bodyPr>
                      <a:noAutofit/>
                    </a:bodyPr>
                    <a:lstStyle/>
                    <a:p>
                      <a:pPr indent="0" lvl="0" marL="0" marR="0" rtl="0" algn="l">
                        <a:lnSpc>
                          <a:spcPct val="115000"/>
                        </a:lnSpc>
                        <a:spcBef>
                          <a:spcPts val="0"/>
                        </a:spcBef>
                        <a:spcAft>
                          <a:spcPts val="0"/>
                        </a:spcAft>
                        <a:buClr>
                          <a:srgbClr val="000000"/>
                        </a:buClr>
                        <a:buSzPct val="25000"/>
                        <a:buFont typeface="Arial"/>
                        <a:buNone/>
                      </a:pPr>
                      <a:r>
                        <a:rPr lang="en-US" sz="1100" u="none" cap="none" strike="noStrike">
                          <a:solidFill>
                            <a:srgbClr val="000000"/>
                          </a:solidFill>
                          <a:latin typeface="Arial"/>
                          <a:ea typeface="Arial"/>
                          <a:cs typeface="Arial"/>
                          <a:sym typeface="Arial"/>
                        </a:rPr>
                        <a:t> </a:t>
                      </a:r>
                    </a:p>
                  </a:txBody>
                  <a:tcPr marT="63500" marB="63500" marR="63500" marL="63500">
                    <a:lnL cap="flat" cmpd="sng" w="12700">
                      <a:solidFill>
                        <a:srgbClr val="FFFFFF"/>
                      </a:solidFill>
                      <a:prstDash val="solid"/>
                      <a:round/>
                      <a:headEnd len="med" w="med" type="none"/>
                      <a:tailEnd len="med" w="med" type="none"/>
                    </a:lnL>
                    <a:lnR cap="flat" cmpd="sng" w="12700">
                      <a:solidFill>
                        <a:srgbClr val="FFFFFF"/>
                      </a:solidFill>
                      <a:prstDash val="solid"/>
                      <a:round/>
                      <a:headEnd len="med" w="med" type="none"/>
                      <a:tailEnd len="med" w="med" type="none"/>
                    </a:lnR>
                    <a:lnT cap="flat" cmpd="sng" w="12700">
                      <a:solidFill>
                        <a:srgbClr val="FFFFFF"/>
                      </a:solidFill>
                      <a:prstDash val="solid"/>
                      <a:round/>
                      <a:headEnd len="med" w="med" type="none"/>
                      <a:tailEnd len="med" w="med" type="none"/>
                    </a:lnT>
                    <a:lnB cap="flat" cmpd="sng" w="12700">
                      <a:solidFill>
                        <a:srgbClr val="FFFFFF"/>
                      </a:solidFill>
                      <a:prstDash val="solid"/>
                      <a:round/>
                      <a:headEnd len="med" w="med" type="none"/>
                      <a:tailEnd len="med" w="med" type="none"/>
                    </a:lnB>
                    <a:solidFill>
                      <a:srgbClr val="FFE599"/>
                    </a:solidFill>
                  </a:tcPr>
                </a:tc>
                <a:tc>
                  <a:txBody>
                    <a:bodyPr>
                      <a:noAutofit/>
                    </a:bodyPr>
                    <a:lstStyle/>
                    <a:p>
                      <a:pPr indent="0" lvl="0" marL="0" marR="0" rtl="0" algn="l">
                        <a:lnSpc>
                          <a:spcPct val="115000"/>
                        </a:lnSpc>
                        <a:spcBef>
                          <a:spcPts val="0"/>
                        </a:spcBef>
                        <a:spcAft>
                          <a:spcPts val="0"/>
                        </a:spcAft>
                        <a:buClr>
                          <a:srgbClr val="000000"/>
                        </a:buClr>
                        <a:buSzPct val="25000"/>
                        <a:buFont typeface="Calibri"/>
                        <a:buNone/>
                      </a:pPr>
                      <a:r>
                        <a:rPr lang="en-US" sz="1100" u="none" cap="none" strike="noStrike">
                          <a:solidFill>
                            <a:srgbClr val="000000"/>
                          </a:solidFill>
                          <a:latin typeface="Calibri"/>
                          <a:ea typeface="Calibri"/>
                          <a:cs typeface="Calibri"/>
                          <a:sym typeface="Calibri"/>
                        </a:rPr>
                        <a:t>Anamnese: 748</a:t>
                      </a:r>
                    </a:p>
                  </a:txBody>
                  <a:tcPr marT="63500" marB="63500" marR="63500" marL="63500">
                    <a:lnL cap="flat" cmpd="sng" w="12700">
                      <a:solidFill>
                        <a:srgbClr val="FFFFFF"/>
                      </a:solidFill>
                      <a:prstDash val="solid"/>
                      <a:round/>
                      <a:headEnd len="med" w="med" type="none"/>
                      <a:tailEnd len="med" w="med" type="none"/>
                    </a:lnL>
                    <a:lnR cap="flat" cmpd="sng" w="12700">
                      <a:solidFill>
                        <a:srgbClr val="FFFFFF"/>
                      </a:solidFill>
                      <a:prstDash val="solid"/>
                      <a:round/>
                      <a:headEnd len="med" w="med" type="none"/>
                      <a:tailEnd len="med" w="med" type="none"/>
                    </a:lnR>
                    <a:lnT cap="flat" cmpd="sng" w="12700">
                      <a:solidFill>
                        <a:srgbClr val="FFFFFF"/>
                      </a:solidFill>
                      <a:prstDash val="solid"/>
                      <a:round/>
                      <a:headEnd len="med" w="med" type="none"/>
                      <a:tailEnd len="med" w="med" type="none"/>
                    </a:lnT>
                    <a:lnB cap="flat" cmpd="sng" w="12700">
                      <a:solidFill>
                        <a:srgbClr val="FFFFFF"/>
                      </a:solidFill>
                      <a:prstDash val="solid"/>
                      <a:round/>
                      <a:headEnd len="med" w="med" type="none"/>
                      <a:tailEnd len="med" w="med" type="none"/>
                    </a:lnB>
                    <a:solidFill>
                      <a:srgbClr val="FFE599"/>
                    </a:solidFill>
                  </a:tcPr>
                </a:tc>
                <a:tc>
                  <a:txBody>
                    <a:bodyPr>
                      <a:noAutofit/>
                    </a:bodyPr>
                    <a:lstStyle/>
                    <a:p>
                      <a:pPr indent="0" lvl="0" marL="0" marR="0" rtl="0" algn="l">
                        <a:lnSpc>
                          <a:spcPct val="115000"/>
                        </a:lnSpc>
                        <a:spcBef>
                          <a:spcPts val="0"/>
                        </a:spcBef>
                        <a:spcAft>
                          <a:spcPts val="0"/>
                        </a:spcAft>
                        <a:buClr>
                          <a:srgbClr val="000000"/>
                        </a:buClr>
                        <a:buSzPct val="25000"/>
                        <a:buFont typeface="Calibri"/>
                        <a:buNone/>
                      </a:pPr>
                      <a:r>
                        <a:rPr lang="en-US" sz="1100" u="none" cap="none" strike="noStrike">
                          <a:solidFill>
                            <a:srgbClr val="000000"/>
                          </a:solidFill>
                          <a:latin typeface="Calibri"/>
                          <a:ea typeface="Calibri"/>
                          <a:cs typeface="Calibri"/>
                          <a:sym typeface="Calibri"/>
                        </a:rPr>
                        <a:t>Registreer hier de specifieke </a:t>
                      </a:r>
                      <a:br>
                        <a:rPr lang="en-US" sz="1100" u="none" cap="none" strike="noStrike">
                          <a:solidFill>
                            <a:srgbClr val="000000"/>
                          </a:solidFill>
                          <a:latin typeface="Calibri"/>
                          <a:ea typeface="Calibri"/>
                          <a:cs typeface="Calibri"/>
                          <a:sym typeface="Calibri"/>
                        </a:rPr>
                      </a:br>
                      <a:r>
                        <a:rPr lang="en-US" sz="1100" u="none" cap="none" strike="noStrike">
                          <a:solidFill>
                            <a:srgbClr val="000000"/>
                          </a:solidFill>
                          <a:latin typeface="Calibri"/>
                          <a:ea typeface="Calibri"/>
                          <a:cs typeface="Calibri"/>
                          <a:sym typeface="Calibri"/>
                        </a:rPr>
                        <a:t>anamnese</a:t>
                      </a:r>
                    </a:p>
                  </a:txBody>
                  <a:tcPr marT="63500" marB="63500" marR="63500" marL="63500">
                    <a:lnL cap="flat" cmpd="sng" w="12700">
                      <a:solidFill>
                        <a:srgbClr val="FFFFFF"/>
                      </a:solidFill>
                      <a:prstDash val="solid"/>
                      <a:round/>
                      <a:headEnd len="med" w="med" type="none"/>
                      <a:tailEnd len="med" w="med" type="none"/>
                    </a:lnL>
                    <a:lnR cap="flat" cmpd="sng" w="12700">
                      <a:solidFill>
                        <a:srgbClr val="FFFFFF"/>
                      </a:solidFill>
                      <a:prstDash val="solid"/>
                      <a:round/>
                      <a:headEnd len="med" w="med" type="none"/>
                      <a:tailEnd len="med" w="med" type="none"/>
                    </a:lnR>
                    <a:lnT cap="flat" cmpd="sng" w="12700">
                      <a:solidFill>
                        <a:srgbClr val="FFFFFF"/>
                      </a:solidFill>
                      <a:prstDash val="solid"/>
                      <a:round/>
                      <a:headEnd len="med" w="med" type="none"/>
                      <a:tailEnd len="med" w="med" type="none"/>
                    </a:lnT>
                    <a:lnB cap="flat" cmpd="sng" w="12700">
                      <a:solidFill>
                        <a:srgbClr val="FFFFFF"/>
                      </a:solidFill>
                      <a:prstDash val="solid"/>
                      <a:round/>
                      <a:headEnd len="med" w="med" type="none"/>
                      <a:tailEnd len="med" w="med" type="none"/>
                    </a:lnB>
                    <a:solidFill>
                      <a:srgbClr val="FFE599"/>
                    </a:solidFill>
                  </a:tcPr>
                </a:tc>
                <a:tc>
                  <a:txBody>
                    <a:bodyPr>
                      <a:noAutofit/>
                    </a:bodyPr>
                    <a:lstStyle/>
                    <a:p>
                      <a:pPr indent="0" lvl="0" marL="0" marR="0" rtl="0" algn="l">
                        <a:lnSpc>
                          <a:spcPct val="115000"/>
                        </a:lnSpc>
                        <a:spcBef>
                          <a:spcPts val="0"/>
                        </a:spcBef>
                        <a:spcAft>
                          <a:spcPts val="0"/>
                        </a:spcAft>
                        <a:buClr>
                          <a:srgbClr val="000000"/>
                        </a:buClr>
                        <a:buSzPct val="25000"/>
                        <a:buFont typeface="Arial"/>
                        <a:buNone/>
                      </a:pPr>
                      <a:r>
                        <a:rPr lang="en-US" sz="1100" u="none" cap="none" strike="noStrike">
                          <a:solidFill>
                            <a:srgbClr val="000000"/>
                          </a:solidFill>
                          <a:latin typeface="Arial"/>
                          <a:ea typeface="Arial"/>
                          <a:cs typeface="Arial"/>
                          <a:sym typeface="Arial"/>
                        </a:rPr>
                        <a:t> </a:t>
                      </a:r>
                    </a:p>
                  </a:txBody>
                  <a:tcPr marT="63500" marB="63500" marR="63500" marL="63500">
                    <a:lnL cap="flat" cmpd="sng" w="12700">
                      <a:solidFill>
                        <a:srgbClr val="FFFFFF"/>
                      </a:solidFill>
                      <a:prstDash val="solid"/>
                      <a:round/>
                      <a:headEnd len="med" w="med" type="none"/>
                      <a:tailEnd len="med" w="med" type="none"/>
                    </a:lnL>
                    <a:lnR cap="flat" cmpd="sng" w="12700">
                      <a:solidFill>
                        <a:srgbClr val="FFFFFF"/>
                      </a:solidFill>
                      <a:prstDash val="solid"/>
                      <a:round/>
                      <a:headEnd len="med" w="med" type="none"/>
                      <a:tailEnd len="med" w="med" type="none"/>
                    </a:lnR>
                    <a:lnT cap="flat" cmpd="sng" w="12700">
                      <a:solidFill>
                        <a:srgbClr val="FFFFFF"/>
                      </a:solidFill>
                      <a:prstDash val="solid"/>
                      <a:round/>
                      <a:headEnd len="med" w="med" type="none"/>
                      <a:tailEnd len="med" w="med" type="none"/>
                    </a:lnT>
                    <a:lnB cap="flat" cmpd="sng" w="12700">
                      <a:solidFill>
                        <a:srgbClr val="FFFFFF"/>
                      </a:solidFill>
                      <a:prstDash val="solid"/>
                      <a:round/>
                      <a:headEnd len="med" w="med" type="none"/>
                      <a:tailEnd len="med" w="med" type="none"/>
                    </a:lnB>
                    <a:solidFill>
                      <a:srgbClr val="FFE599"/>
                    </a:solidFill>
                  </a:tcPr>
                </a:tc>
              </a:tr>
              <a:tr h="139700">
                <a:tc>
                  <a:txBody>
                    <a:bodyPr>
                      <a:noAutofit/>
                    </a:bodyPr>
                    <a:lstStyle/>
                    <a:p>
                      <a:pPr indent="0" lvl="0" marL="0" marR="38100" rtl="0" algn="l">
                        <a:lnSpc>
                          <a:spcPct val="115000"/>
                        </a:lnSpc>
                        <a:spcBef>
                          <a:spcPts val="0"/>
                        </a:spcBef>
                        <a:spcAft>
                          <a:spcPts val="0"/>
                        </a:spcAft>
                        <a:buClr>
                          <a:srgbClr val="000000"/>
                        </a:buClr>
                        <a:buSzPct val="25000"/>
                        <a:buFont typeface="Calibri"/>
                        <a:buNone/>
                      </a:pPr>
                      <a:r>
                        <a:rPr lang="en-US" sz="1100" u="none" cap="none" strike="noStrike">
                          <a:solidFill>
                            <a:srgbClr val="000000"/>
                          </a:solidFill>
                          <a:latin typeface="Calibri"/>
                          <a:ea typeface="Calibri"/>
                          <a:cs typeface="Calibri"/>
                          <a:sym typeface="Calibri"/>
                        </a:rPr>
                        <a:t>Conclusie en vervolg</a:t>
                      </a:r>
                      <a:br>
                        <a:rPr lang="en-US" sz="1100" u="none" cap="none" strike="noStrike">
                          <a:solidFill>
                            <a:srgbClr val="000000"/>
                          </a:solidFill>
                          <a:latin typeface="Calibri"/>
                          <a:ea typeface="Calibri"/>
                          <a:cs typeface="Calibri"/>
                          <a:sym typeface="Calibri"/>
                        </a:rPr>
                      </a:br>
                      <a:r>
                        <a:rPr lang="en-US" sz="1100" u="none" cap="none" strike="noStrike">
                          <a:solidFill>
                            <a:srgbClr val="000000"/>
                          </a:solidFill>
                          <a:latin typeface="Calibri"/>
                          <a:ea typeface="Calibri"/>
                          <a:cs typeface="Calibri"/>
                          <a:sym typeface="Calibri"/>
                        </a:rPr>
                        <a:t>stappen: R047</a:t>
                      </a:r>
                    </a:p>
                  </a:txBody>
                  <a:tcPr marT="63500" marB="63500" marR="63500" marL="63500">
                    <a:lnL cap="flat" cmpd="sng" w="12700">
                      <a:solidFill>
                        <a:srgbClr val="FFFFFF"/>
                      </a:solidFill>
                      <a:prstDash val="solid"/>
                      <a:round/>
                      <a:headEnd len="med" w="med" type="none"/>
                      <a:tailEnd len="med" w="med" type="none"/>
                    </a:lnL>
                    <a:lnR cap="flat" cmpd="sng" w="12700">
                      <a:solidFill>
                        <a:srgbClr val="FFFFFF"/>
                      </a:solidFill>
                      <a:prstDash val="solid"/>
                      <a:round/>
                      <a:headEnd len="med" w="med" type="none"/>
                      <a:tailEnd len="med" w="med" type="none"/>
                    </a:lnR>
                    <a:lnT cap="flat" cmpd="sng" w="12700">
                      <a:solidFill>
                        <a:srgbClr val="FFFFFF"/>
                      </a:solidFill>
                      <a:prstDash val="solid"/>
                      <a:round/>
                      <a:headEnd len="med" w="med" type="none"/>
                      <a:tailEnd len="med" w="med" type="none"/>
                    </a:lnT>
                    <a:lnB cap="flat" cmpd="sng" w="12700">
                      <a:solidFill>
                        <a:srgbClr val="FFFFFF"/>
                      </a:solidFill>
                      <a:prstDash val="solid"/>
                      <a:round/>
                      <a:headEnd len="med" w="med" type="none"/>
                      <a:tailEnd len="med" w="med" type="none"/>
                    </a:lnB>
                    <a:solidFill>
                      <a:srgbClr val="FFF2CC"/>
                    </a:solidFill>
                  </a:tcPr>
                </a:tc>
                <a:tc>
                  <a:txBody>
                    <a:bodyPr>
                      <a:noAutofit/>
                    </a:bodyPr>
                    <a:lstStyle/>
                    <a:p>
                      <a:pPr indent="0" lvl="0" marL="0" marR="38100" rtl="0" algn="l">
                        <a:lnSpc>
                          <a:spcPct val="115000"/>
                        </a:lnSpc>
                        <a:spcBef>
                          <a:spcPts val="0"/>
                        </a:spcBef>
                        <a:spcAft>
                          <a:spcPts val="0"/>
                        </a:spcAft>
                        <a:buClr>
                          <a:srgbClr val="000000"/>
                        </a:buClr>
                        <a:buSzPct val="25000"/>
                        <a:buFont typeface="Calibri"/>
                        <a:buNone/>
                      </a:pPr>
                      <a:r>
                        <a:rPr lang="en-US" sz="1100" u="none" cap="none" strike="noStrike">
                          <a:solidFill>
                            <a:srgbClr val="000000"/>
                          </a:solidFill>
                          <a:latin typeface="Calibri"/>
                          <a:ea typeface="Calibri"/>
                          <a:cs typeface="Calibri"/>
                          <a:sym typeface="Calibri"/>
                        </a:rPr>
                        <a:t>Conclusie: 482</a:t>
                      </a:r>
                    </a:p>
                  </a:txBody>
                  <a:tcPr marT="63500" marB="63500" marR="63500" marL="63500">
                    <a:lnL cap="flat" cmpd="sng" w="12700">
                      <a:solidFill>
                        <a:srgbClr val="FFFFFF"/>
                      </a:solidFill>
                      <a:prstDash val="solid"/>
                      <a:round/>
                      <a:headEnd len="med" w="med" type="none"/>
                      <a:tailEnd len="med" w="med" type="none"/>
                    </a:lnL>
                    <a:lnR cap="flat" cmpd="sng" w="12700">
                      <a:solidFill>
                        <a:srgbClr val="FFFFFF"/>
                      </a:solidFill>
                      <a:prstDash val="solid"/>
                      <a:round/>
                      <a:headEnd len="med" w="med" type="none"/>
                      <a:tailEnd len="med" w="med" type="none"/>
                    </a:lnR>
                    <a:lnT cap="flat" cmpd="sng" w="12700">
                      <a:solidFill>
                        <a:srgbClr val="FFFFFF"/>
                      </a:solidFill>
                      <a:prstDash val="solid"/>
                      <a:round/>
                      <a:headEnd len="med" w="med" type="none"/>
                      <a:tailEnd len="med" w="med" type="none"/>
                    </a:lnT>
                    <a:lnB cap="flat" cmpd="sng" w="12700">
                      <a:solidFill>
                        <a:srgbClr val="FFFFFF"/>
                      </a:solidFill>
                      <a:prstDash val="solid"/>
                      <a:round/>
                      <a:headEnd len="med" w="med" type="none"/>
                      <a:tailEnd len="med" w="med" type="none"/>
                    </a:lnB>
                    <a:solidFill>
                      <a:srgbClr val="FFF2CC"/>
                    </a:solidFill>
                  </a:tcPr>
                </a:tc>
                <a:tc>
                  <a:txBody>
                    <a:bodyPr>
                      <a:noAutofit/>
                    </a:bodyPr>
                    <a:lstStyle/>
                    <a:p>
                      <a:pPr indent="0" lvl="0" marL="0" marR="38100" rtl="0" algn="l">
                        <a:lnSpc>
                          <a:spcPct val="115000"/>
                        </a:lnSpc>
                        <a:spcBef>
                          <a:spcPts val="0"/>
                        </a:spcBef>
                        <a:spcAft>
                          <a:spcPts val="0"/>
                        </a:spcAft>
                        <a:buClr>
                          <a:srgbClr val="000000"/>
                        </a:buClr>
                        <a:buSzPct val="25000"/>
                        <a:buFont typeface="Calibri"/>
                        <a:buNone/>
                      </a:pPr>
                      <a:r>
                        <a:rPr lang="en-US" sz="1100" u="none" cap="none" strike="noStrike">
                          <a:solidFill>
                            <a:srgbClr val="000000"/>
                          </a:solidFill>
                          <a:latin typeface="Calibri"/>
                          <a:ea typeface="Calibri"/>
                          <a:cs typeface="Calibri"/>
                          <a:sym typeface="Calibri"/>
                        </a:rPr>
                        <a:t>Registreer hier de conclusie van de specifieke anamnese</a:t>
                      </a:r>
                    </a:p>
                  </a:txBody>
                  <a:tcPr marT="63500" marB="63500" marR="63500" marL="63500">
                    <a:lnL cap="flat" cmpd="sng" w="12700">
                      <a:solidFill>
                        <a:srgbClr val="FFFFFF"/>
                      </a:solidFill>
                      <a:prstDash val="solid"/>
                      <a:round/>
                      <a:headEnd len="med" w="med" type="none"/>
                      <a:tailEnd len="med" w="med" type="none"/>
                    </a:lnL>
                    <a:lnR cap="flat" cmpd="sng" w="12700">
                      <a:solidFill>
                        <a:srgbClr val="FFFFFF"/>
                      </a:solidFill>
                      <a:prstDash val="solid"/>
                      <a:round/>
                      <a:headEnd len="med" w="med" type="none"/>
                      <a:tailEnd len="med" w="med" type="none"/>
                    </a:lnR>
                    <a:lnT cap="flat" cmpd="sng" w="12700">
                      <a:solidFill>
                        <a:srgbClr val="FFFFFF"/>
                      </a:solidFill>
                      <a:prstDash val="solid"/>
                      <a:round/>
                      <a:headEnd len="med" w="med" type="none"/>
                      <a:tailEnd len="med" w="med" type="none"/>
                    </a:lnT>
                    <a:lnB cap="flat" cmpd="sng" w="12700">
                      <a:solidFill>
                        <a:srgbClr val="FFFFFF"/>
                      </a:solidFill>
                      <a:prstDash val="solid"/>
                      <a:round/>
                      <a:headEnd len="med" w="med" type="none"/>
                      <a:tailEnd len="med" w="med" type="none"/>
                    </a:lnB>
                    <a:solidFill>
                      <a:srgbClr val="FFF2CC"/>
                    </a:solidFill>
                  </a:tcPr>
                </a:tc>
                <a:tc>
                  <a:txBody>
                    <a:bodyPr>
                      <a:noAutofit/>
                    </a:bodyPr>
                    <a:lstStyle/>
                    <a:p>
                      <a:pPr indent="0" lvl="0" marL="0" marR="0" rtl="0" algn="l">
                        <a:lnSpc>
                          <a:spcPct val="115000"/>
                        </a:lnSpc>
                        <a:spcBef>
                          <a:spcPts val="0"/>
                        </a:spcBef>
                        <a:spcAft>
                          <a:spcPts val="0"/>
                        </a:spcAft>
                        <a:buClr>
                          <a:srgbClr val="000000"/>
                        </a:buClr>
                        <a:buSzPct val="25000"/>
                        <a:buFont typeface="Arial"/>
                        <a:buNone/>
                      </a:pPr>
                      <a:r>
                        <a:rPr lang="en-US" sz="1100" u="none" cap="none" strike="noStrike">
                          <a:solidFill>
                            <a:srgbClr val="000000"/>
                          </a:solidFill>
                          <a:latin typeface="Arial"/>
                          <a:ea typeface="Arial"/>
                          <a:cs typeface="Arial"/>
                          <a:sym typeface="Arial"/>
                        </a:rPr>
                        <a:t> </a:t>
                      </a:r>
                    </a:p>
                  </a:txBody>
                  <a:tcPr marT="63500" marB="63500" marR="63500" marL="63500">
                    <a:lnL cap="flat" cmpd="sng" w="12700">
                      <a:solidFill>
                        <a:srgbClr val="FFFFFF"/>
                      </a:solidFill>
                      <a:prstDash val="solid"/>
                      <a:round/>
                      <a:headEnd len="med" w="med" type="none"/>
                      <a:tailEnd len="med" w="med" type="none"/>
                    </a:lnL>
                    <a:lnR cap="flat" cmpd="sng" w="12700">
                      <a:solidFill>
                        <a:srgbClr val="FFFFFF"/>
                      </a:solidFill>
                      <a:prstDash val="solid"/>
                      <a:round/>
                      <a:headEnd len="med" w="med" type="none"/>
                      <a:tailEnd len="med" w="med" type="none"/>
                    </a:lnR>
                    <a:lnT cap="flat" cmpd="sng" w="12700">
                      <a:solidFill>
                        <a:srgbClr val="FFFFFF"/>
                      </a:solidFill>
                      <a:prstDash val="solid"/>
                      <a:round/>
                      <a:headEnd len="med" w="med" type="none"/>
                      <a:tailEnd len="med" w="med" type="none"/>
                    </a:lnT>
                    <a:lnB cap="flat" cmpd="sng" w="12700">
                      <a:solidFill>
                        <a:srgbClr val="FFFFFF"/>
                      </a:solidFill>
                      <a:prstDash val="solid"/>
                      <a:round/>
                      <a:headEnd len="med" w="med" type="none"/>
                      <a:tailEnd len="med" w="med" type="none"/>
                    </a:lnB>
                    <a:solidFill>
                      <a:srgbClr val="FFF2CC"/>
                    </a:solidFill>
                  </a:tcPr>
                </a:tc>
              </a:tr>
            </a:tbl>
          </a:graphicData>
        </a:graphic>
      </p:graphicFrame>
      <p:sp>
        <p:nvSpPr>
          <p:cNvPr id="145" name="Shape 145"/>
          <p:cNvSpPr txBox="1"/>
          <p:nvPr>
            <p:ph idx="1" type="body"/>
          </p:nvPr>
        </p:nvSpPr>
        <p:spPr>
          <a:xfrm>
            <a:off x="1547812" y="2209800"/>
            <a:ext cx="7138986" cy="3962399"/>
          </a:xfrm>
          <a:prstGeom prst="rect">
            <a:avLst/>
          </a:prstGeom>
          <a:noFill/>
          <a:ln>
            <a:noFill/>
          </a:ln>
        </p:spPr>
        <p:txBody>
          <a:bodyPr anchorCtr="0" anchor="t" bIns="91425" lIns="91425" rIns="91425" tIns="91425">
            <a:noAutofit/>
          </a:bodyPr>
          <a:lstStyle/>
          <a:p>
            <a:pPr indent="-228600" lvl="0" marL="342900" marR="0" rtl="0" algn="l">
              <a:lnSpc>
                <a:spcPct val="100000"/>
              </a:lnSpc>
              <a:spcBef>
                <a:spcPts val="0"/>
              </a:spcBef>
              <a:spcAft>
                <a:spcPts val="0"/>
              </a:spcAft>
              <a:buClr>
                <a:schemeClr val="dk1"/>
              </a:buClr>
              <a:buSzPct val="100000"/>
              <a:buFont typeface="Arial"/>
              <a:buChar char="-"/>
            </a:pPr>
            <a:r>
              <a:rPr b="0" i="0" lang="en-US" sz="1900" u="none" cap="none" strike="noStrike">
                <a:solidFill>
                  <a:schemeClr val="dk1"/>
                </a:solidFill>
                <a:latin typeface="Calibri"/>
                <a:ea typeface="Calibri"/>
                <a:cs typeface="Calibri"/>
                <a:sym typeface="Calibri"/>
              </a:rPr>
              <a:t>Aanbeveling:  Voer bij een vermoeden van een depressie een specifieke anamnese uit en registreer de uitkomst.</a:t>
            </a:r>
          </a:p>
          <a:p>
            <a:pPr indent="-6350" lvl="0" marL="120650" marR="0" rtl="0" algn="l">
              <a:lnSpc>
                <a:spcPct val="136842"/>
              </a:lnSpc>
              <a:spcBef>
                <a:spcPts val="380"/>
              </a:spcBef>
              <a:spcAft>
                <a:spcPts val="0"/>
              </a:spcAft>
              <a:buClr>
                <a:schemeClr val="dk1"/>
              </a:buClr>
              <a:buSzPct val="25000"/>
              <a:buFont typeface="Arial"/>
              <a:buNone/>
            </a:pPr>
            <a:r>
              <a:t/>
            </a:r>
            <a:endParaRPr b="0" i="0" sz="1900" u="none" cap="none" strike="noStrik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nvSpPr>
        <p:spPr>
          <a:xfrm>
            <a:off x="1547812" y="1800225"/>
            <a:ext cx="7138986" cy="40957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Randvoorwaarden: benodigde competenties en deskundigheid (1)</a:t>
            </a:r>
          </a:p>
          <a:p>
            <a:pPr indent="0" lvl="0" marL="0" marR="0" rtl="0" algn="l">
              <a:lnSpc>
                <a:spcPct val="100000"/>
              </a:lnSpc>
              <a:spcBef>
                <a:spcPts val="0"/>
              </a:spcBef>
              <a:spcAft>
                <a:spcPts val="0"/>
              </a:spcAft>
              <a:buClr>
                <a:schemeClr val="dk2"/>
              </a:buClr>
              <a:buFont typeface="Calibri"/>
              <a:buNone/>
            </a:pPr>
            <a:r>
              <a:t/>
            </a:r>
            <a:endParaRPr b="1" i="0" sz="1900" u="none" cap="none" strike="noStrike">
              <a:solidFill>
                <a:schemeClr val="dk2"/>
              </a:solidFill>
              <a:latin typeface="Calibri"/>
              <a:ea typeface="Calibri"/>
              <a:cs typeface="Calibri"/>
              <a:sym typeface="Calibri"/>
            </a:endParaRPr>
          </a:p>
        </p:txBody>
      </p:sp>
      <p:sp>
        <p:nvSpPr>
          <p:cNvPr id="151" name="Shape 151"/>
          <p:cNvSpPr txBox="1"/>
          <p:nvPr/>
        </p:nvSpPr>
        <p:spPr>
          <a:xfrm>
            <a:off x="1547812" y="2209800"/>
            <a:ext cx="7138986" cy="39623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ct val="25000"/>
              <a:buFont typeface="Calibri"/>
              <a:buNone/>
            </a:pPr>
            <a:r>
              <a:rPr b="0" i="0" lang="en-US" sz="1900" u="none" cap="none" strike="noStrike">
                <a:solidFill>
                  <a:srgbClr val="000000"/>
                </a:solidFill>
                <a:latin typeface="Calibri"/>
                <a:ea typeface="Calibri"/>
                <a:cs typeface="Calibri"/>
                <a:sym typeface="Calibri"/>
              </a:rPr>
              <a:t>Voor de uitvoering van de richtlijn is het essentieel dat de JGZ-professional geschoold wordt in:</a:t>
            </a:r>
          </a:p>
          <a:p>
            <a:pPr indent="0" lvl="0" marL="0" marR="0" rtl="0" algn="l">
              <a:lnSpc>
                <a:spcPct val="100000"/>
              </a:lnSpc>
              <a:spcBef>
                <a:spcPts val="0"/>
              </a:spcBef>
              <a:spcAft>
                <a:spcPts val="0"/>
              </a:spcAft>
              <a:buClr>
                <a:srgbClr val="000000"/>
              </a:buClr>
              <a:buFont typeface="Arial"/>
              <a:buNone/>
            </a:pPr>
            <a:r>
              <a:t/>
            </a:r>
            <a:endParaRPr b="0" i="0" sz="1900" u="none" cap="none" strike="noStrike">
              <a:solidFill>
                <a:srgbClr val="000000"/>
              </a:solidFill>
              <a:latin typeface="Calibri"/>
              <a:ea typeface="Calibri"/>
              <a:cs typeface="Calibri"/>
              <a:sym typeface="Calibri"/>
            </a:endParaRPr>
          </a:p>
          <a:p>
            <a:pPr indent="-349250" lvl="0" marL="457200" marR="0" rtl="0" algn="l">
              <a:lnSpc>
                <a:spcPct val="100000"/>
              </a:lnSpc>
              <a:spcBef>
                <a:spcPts val="0"/>
              </a:spcBef>
              <a:spcAft>
                <a:spcPts val="0"/>
              </a:spcAft>
              <a:buClr>
                <a:srgbClr val="000000"/>
              </a:buClr>
              <a:buSzPct val="100000"/>
              <a:buFont typeface="Calibri"/>
              <a:buChar char="●"/>
            </a:pPr>
            <a:r>
              <a:rPr b="0" i="0" lang="en-US" sz="1900" u="none" cap="none" strike="noStrike">
                <a:solidFill>
                  <a:srgbClr val="000000"/>
                </a:solidFill>
                <a:latin typeface="Calibri"/>
                <a:ea typeface="Calibri"/>
                <a:cs typeface="Calibri"/>
                <a:sym typeface="Calibri"/>
              </a:rPr>
              <a:t>De risicofactoren en beschermende factoren bij depressie</a:t>
            </a:r>
          </a:p>
          <a:p>
            <a:pPr indent="-349250" lvl="0" marL="457200" marR="0" rtl="0" algn="l">
              <a:lnSpc>
                <a:spcPct val="100000"/>
              </a:lnSpc>
              <a:spcBef>
                <a:spcPts val="0"/>
              </a:spcBef>
              <a:spcAft>
                <a:spcPts val="0"/>
              </a:spcAft>
              <a:buClr>
                <a:srgbClr val="000000"/>
              </a:buClr>
              <a:buSzPct val="100000"/>
              <a:buFont typeface="Calibri"/>
              <a:buChar char="●"/>
            </a:pPr>
            <a:r>
              <a:rPr b="0" i="0" lang="en-US" sz="1900" u="none" cap="none" strike="noStrike">
                <a:solidFill>
                  <a:srgbClr val="000000"/>
                </a:solidFill>
                <a:latin typeface="Calibri"/>
                <a:ea typeface="Calibri"/>
                <a:cs typeface="Calibri"/>
                <a:sym typeface="Calibri"/>
              </a:rPr>
              <a:t>De signalen en symptomen van depressie</a:t>
            </a:r>
          </a:p>
          <a:p>
            <a:pPr indent="-349250" lvl="0" marL="457200" marR="0" rtl="0" algn="l">
              <a:lnSpc>
                <a:spcPct val="100000"/>
              </a:lnSpc>
              <a:spcBef>
                <a:spcPts val="0"/>
              </a:spcBef>
              <a:spcAft>
                <a:spcPts val="0"/>
              </a:spcAft>
              <a:buClr>
                <a:srgbClr val="000000"/>
              </a:buClr>
              <a:buSzPct val="100000"/>
              <a:buFont typeface="Calibri"/>
              <a:buChar char="●"/>
            </a:pPr>
            <a:r>
              <a:rPr b="0" i="0" lang="en-US" sz="1900" u="none" cap="none" strike="noStrike">
                <a:solidFill>
                  <a:srgbClr val="000000"/>
                </a:solidFill>
                <a:latin typeface="Calibri"/>
                <a:ea typeface="Calibri"/>
                <a:cs typeface="Calibri"/>
                <a:sym typeface="Calibri"/>
              </a:rPr>
              <a:t>Afnemen van de specifieke anamnese bij depressie bij de jeugdige of de ouders</a:t>
            </a:r>
          </a:p>
          <a:p>
            <a:pPr indent="-349250" lvl="0" marL="457200" marR="0" rtl="0" algn="l">
              <a:lnSpc>
                <a:spcPct val="100000"/>
              </a:lnSpc>
              <a:spcBef>
                <a:spcPts val="0"/>
              </a:spcBef>
              <a:spcAft>
                <a:spcPts val="0"/>
              </a:spcAft>
              <a:buClr>
                <a:srgbClr val="000000"/>
              </a:buClr>
              <a:buSzPct val="100000"/>
              <a:buFont typeface="Calibri"/>
              <a:buChar char="●"/>
            </a:pPr>
            <a:r>
              <a:rPr b="0" i="0" lang="en-US" sz="1900" u="none" cap="none" strike="noStrike">
                <a:solidFill>
                  <a:srgbClr val="000000"/>
                </a:solidFill>
                <a:latin typeface="Calibri"/>
                <a:ea typeface="Calibri"/>
                <a:cs typeface="Calibri"/>
                <a:sym typeface="Calibri"/>
              </a:rPr>
              <a:t>Inschatting van de ernst van depressie problematiek</a:t>
            </a:r>
          </a:p>
          <a:p>
            <a:pPr indent="-349250" lvl="0" marL="457200" marR="0" rtl="0" algn="l">
              <a:lnSpc>
                <a:spcPct val="100000"/>
              </a:lnSpc>
              <a:spcBef>
                <a:spcPts val="0"/>
              </a:spcBef>
              <a:spcAft>
                <a:spcPts val="0"/>
              </a:spcAft>
              <a:buClr>
                <a:srgbClr val="000000"/>
              </a:buClr>
              <a:buSzPct val="100000"/>
              <a:buFont typeface="Calibri"/>
              <a:buChar char="●"/>
            </a:pPr>
            <a:r>
              <a:rPr b="0" i="0" lang="en-US" sz="1900" u="none" cap="none" strike="noStrike">
                <a:solidFill>
                  <a:srgbClr val="000000"/>
                </a:solidFill>
                <a:latin typeface="Calibri"/>
                <a:ea typeface="Calibri"/>
                <a:cs typeface="Calibri"/>
                <a:sym typeface="Calibri"/>
              </a:rPr>
              <a:t>Psycho-educatie bij depressie</a:t>
            </a: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Arial"/>
              <a:ea typeface="Arial"/>
              <a:cs typeface="Arial"/>
              <a:sym typeface="Arial"/>
            </a:endParaRPr>
          </a:p>
        </p:txBody>
      </p:sp>
      <p:sp>
        <p:nvSpPr>
          <p:cNvPr id="152" name="Shape 152"/>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x="0" y="0"/>
          <a:ext cx="0" cy="0"/>
          <a:chOff x="0" y="0"/>
          <a:chExt cx="0" cy="0"/>
        </a:xfrm>
      </p:grpSpPr>
      <p:sp>
        <p:nvSpPr>
          <p:cNvPr id="157" name="Shape 157"/>
          <p:cNvSpPr txBox="1"/>
          <p:nvPr/>
        </p:nvSpPr>
        <p:spPr>
          <a:xfrm>
            <a:off x="1547812" y="1800225"/>
            <a:ext cx="7138986" cy="40957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Randvoorwaarden: benodigde competenties en deskundigheid (2)</a:t>
            </a:r>
          </a:p>
          <a:p>
            <a:pPr indent="0" lvl="0" marL="0" marR="0" rtl="0" algn="l">
              <a:lnSpc>
                <a:spcPct val="100000"/>
              </a:lnSpc>
              <a:spcBef>
                <a:spcPts val="0"/>
              </a:spcBef>
              <a:spcAft>
                <a:spcPts val="0"/>
              </a:spcAft>
              <a:buClr>
                <a:schemeClr val="dk2"/>
              </a:buClr>
              <a:buFont typeface="Calibri"/>
              <a:buNone/>
            </a:pPr>
            <a:r>
              <a:t/>
            </a:r>
            <a:endParaRPr b="1" i="0" sz="1900" u="none" cap="none" strike="noStrike">
              <a:solidFill>
                <a:schemeClr val="dk2"/>
              </a:solidFill>
              <a:latin typeface="Calibri"/>
              <a:ea typeface="Calibri"/>
              <a:cs typeface="Calibri"/>
              <a:sym typeface="Calibri"/>
            </a:endParaRPr>
          </a:p>
        </p:txBody>
      </p:sp>
      <p:sp>
        <p:nvSpPr>
          <p:cNvPr id="158" name="Shape 158"/>
          <p:cNvSpPr txBox="1"/>
          <p:nvPr/>
        </p:nvSpPr>
        <p:spPr>
          <a:xfrm>
            <a:off x="1547811" y="2209800"/>
            <a:ext cx="7377247" cy="39623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Calibri"/>
              <a:buNone/>
            </a:pPr>
            <a:r>
              <a:rPr b="0" i="0" lang="en-US" sz="1900" u="none" cap="none" strike="noStrike">
                <a:solidFill>
                  <a:srgbClr val="000000"/>
                </a:solidFill>
                <a:latin typeface="Calibri"/>
                <a:ea typeface="Calibri"/>
                <a:cs typeface="Calibri"/>
                <a:sym typeface="Calibri"/>
              </a:rPr>
              <a:t>Voor de uitvoering van de richtlijn is het essentieel dat de JGZ-professional geïnformeerd wordt of zichzelf informeert over:</a:t>
            </a:r>
          </a:p>
          <a:p>
            <a:pPr indent="0" lvl="0" marL="0" marR="0" rtl="0" algn="l">
              <a:lnSpc>
                <a:spcPct val="100000"/>
              </a:lnSpc>
              <a:spcBef>
                <a:spcPts val="0"/>
              </a:spcBef>
              <a:spcAft>
                <a:spcPts val="0"/>
              </a:spcAft>
              <a:buClr>
                <a:srgbClr val="000000"/>
              </a:buClr>
              <a:buFont typeface="Arial"/>
              <a:buNone/>
            </a:pPr>
            <a:r>
              <a:t/>
            </a:r>
            <a:endParaRPr b="0" i="0" sz="1900" u="none" cap="none" strike="noStrike">
              <a:solidFill>
                <a:srgbClr val="000000"/>
              </a:solidFill>
              <a:latin typeface="Calibri"/>
              <a:ea typeface="Calibri"/>
              <a:cs typeface="Calibri"/>
              <a:sym typeface="Calibri"/>
            </a:endParaRPr>
          </a:p>
          <a:p>
            <a:pPr indent="-349250" lvl="0" marL="457200" marR="0" rtl="0" algn="l">
              <a:lnSpc>
                <a:spcPct val="100000"/>
              </a:lnSpc>
              <a:spcBef>
                <a:spcPts val="0"/>
              </a:spcBef>
              <a:spcAft>
                <a:spcPts val="0"/>
              </a:spcAft>
              <a:buClr>
                <a:srgbClr val="000000"/>
              </a:buClr>
              <a:buSzPct val="100000"/>
              <a:buFont typeface="Calibri"/>
              <a:buChar char="●"/>
            </a:pPr>
            <a:r>
              <a:rPr b="0" i="0" lang="en-US" sz="1900" u="none" cap="none" strike="noStrike">
                <a:solidFill>
                  <a:srgbClr val="000000"/>
                </a:solidFill>
                <a:latin typeface="Calibri"/>
                <a:ea typeface="Calibri"/>
                <a:cs typeface="Calibri"/>
                <a:sym typeface="Calibri"/>
              </a:rPr>
              <a:t>De screeningsinstrumenten voor depressie: de CDI en eventueel de CES-D</a:t>
            </a:r>
          </a:p>
          <a:p>
            <a:pPr indent="-349250" lvl="0" marL="457200" marR="0" rtl="0" algn="l">
              <a:lnSpc>
                <a:spcPct val="100000"/>
              </a:lnSpc>
              <a:spcBef>
                <a:spcPts val="0"/>
              </a:spcBef>
              <a:spcAft>
                <a:spcPts val="0"/>
              </a:spcAft>
              <a:buClr>
                <a:srgbClr val="000000"/>
              </a:buClr>
              <a:buSzPct val="100000"/>
              <a:buFont typeface="Calibri"/>
              <a:buChar char="●"/>
            </a:pPr>
            <a:r>
              <a:rPr b="0" i="0" lang="en-US" sz="1900" u="none" cap="none" strike="noStrike">
                <a:solidFill>
                  <a:srgbClr val="000000"/>
                </a:solidFill>
                <a:latin typeface="Calibri"/>
                <a:ea typeface="Calibri"/>
                <a:cs typeface="Calibri"/>
                <a:sym typeface="Calibri"/>
              </a:rPr>
              <a:t>De verschillende geïndiceerde preventieve interventies voor de aanpak van depressieve klachten, ook bij schoolverzuim</a:t>
            </a:r>
          </a:p>
          <a:p>
            <a:pPr indent="-349250" lvl="0" marL="457200" marR="0" rtl="0" algn="l">
              <a:lnSpc>
                <a:spcPct val="100000"/>
              </a:lnSpc>
              <a:spcBef>
                <a:spcPts val="0"/>
              </a:spcBef>
              <a:spcAft>
                <a:spcPts val="0"/>
              </a:spcAft>
              <a:buClr>
                <a:srgbClr val="000000"/>
              </a:buClr>
              <a:buSzPct val="100000"/>
              <a:buFont typeface="Calibri"/>
              <a:buChar char="●"/>
            </a:pPr>
            <a:r>
              <a:rPr b="0" i="0" lang="en-US" sz="1900" u="none" cap="none" strike="noStrike">
                <a:solidFill>
                  <a:srgbClr val="000000"/>
                </a:solidFill>
                <a:latin typeface="Calibri"/>
                <a:ea typeface="Calibri"/>
                <a:cs typeface="Calibri"/>
                <a:sym typeface="Calibri"/>
              </a:rPr>
              <a:t>Wie de ketenpartners in de regio zijn</a:t>
            </a:r>
          </a:p>
          <a:p>
            <a:pPr indent="-349250" lvl="0" marL="457200" marR="0" rtl="0" algn="l">
              <a:lnSpc>
                <a:spcPct val="100000"/>
              </a:lnSpc>
              <a:spcBef>
                <a:spcPts val="0"/>
              </a:spcBef>
              <a:spcAft>
                <a:spcPts val="0"/>
              </a:spcAft>
              <a:buClr>
                <a:srgbClr val="000000"/>
              </a:buClr>
              <a:buSzPct val="100000"/>
              <a:buFont typeface="Calibri"/>
              <a:buChar char="●"/>
            </a:pPr>
            <a:r>
              <a:rPr b="0" i="0" lang="en-US" sz="1900" u="none" cap="none" strike="noStrike">
                <a:solidFill>
                  <a:srgbClr val="000000"/>
                </a:solidFill>
                <a:latin typeface="Calibri"/>
                <a:ea typeface="Calibri"/>
                <a:cs typeface="Calibri"/>
                <a:sym typeface="Calibri"/>
              </a:rPr>
              <a:t>Welke informatie overgedragen wordt bij en na verwijzing</a:t>
            </a:r>
          </a:p>
        </p:txBody>
      </p:sp>
      <p:sp>
        <p:nvSpPr>
          <p:cNvPr id="159" name="Shape 159"/>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txBox="1"/>
          <p:nvPr/>
        </p:nvSpPr>
        <p:spPr>
          <a:xfrm>
            <a:off x="1547812" y="1800225"/>
            <a:ext cx="7138986" cy="40957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Randvoorwaarden: </a:t>
            </a:r>
            <a:r>
              <a:rPr b="1" i="0" lang="en-US" sz="1900" u="none" cap="none" strike="noStrike">
                <a:solidFill>
                  <a:schemeClr val="dk1"/>
                </a:solidFill>
                <a:latin typeface="Calibri"/>
                <a:ea typeface="Calibri"/>
                <a:cs typeface="Calibri"/>
                <a:sym typeface="Calibri"/>
              </a:rPr>
              <a:t>samenwerking met (keten)partners</a:t>
            </a:r>
          </a:p>
          <a:p>
            <a:pPr indent="0" lvl="0" marL="0" marR="0" rtl="0" algn="l">
              <a:lnSpc>
                <a:spcPct val="100000"/>
              </a:lnSpc>
              <a:spcBef>
                <a:spcPts val="0"/>
              </a:spcBef>
              <a:spcAft>
                <a:spcPts val="0"/>
              </a:spcAft>
              <a:buClr>
                <a:schemeClr val="dk2"/>
              </a:buClr>
              <a:buFont typeface="Arial"/>
              <a:buNone/>
            </a:pPr>
            <a:r>
              <a:t/>
            </a:r>
            <a:endParaRPr b="0" i="0" sz="19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 </a:t>
            </a:r>
          </a:p>
        </p:txBody>
      </p:sp>
      <p:sp>
        <p:nvSpPr>
          <p:cNvPr id="165" name="Shape 165"/>
          <p:cNvSpPr txBox="1"/>
          <p:nvPr/>
        </p:nvSpPr>
        <p:spPr>
          <a:xfrm>
            <a:off x="1547812" y="2209800"/>
            <a:ext cx="7138986" cy="444038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Calibri"/>
              <a:buNone/>
            </a:pPr>
            <a:r>
              <a:rPr b="0" i="0" lang="en-US" sz="1900" u="none" cap="none" strike="noStrike">
                <a:solidFill>
                  <a:srgbClr val="000000"/>
                </a:solidFill>
                <a:latin typeface="Calibri"/>
                <a:ea typeface="Calibri"/>
                <a:cs typeface="Calibri"/>
                <a:sym typeface="Calibri"/>
              </a:rPr>
              <a:t>De JGZ-professional wordt geïnformeerd of zoekt zelf informatie over: </a:t>
            </a:r>
          </a:p>
          <a:p>
            <a:pPr indent="0" lvl="0" marL="0" marR="0" rtl="0" algn="l">
              <a:lnSpc>
                <a:spcPct val="100000"/>
              </a:lnSpc>
              <a:spcBef>
                <a:spcPts val="0"/>
              </a:spcBef>
              <a:spcAft>
                <a:spcPts val="0"/>
              </a:spcAft>
              <a:buClr>
                <a:srgbClr val="000000"/>
              </a:buClr>
              <a:buFont typeface="Arial"/>
              <a:buNone/>
            </a:pPr>
            <a:r>
              <a:t/>
            </a:r>
            <a:endParaRPr b="0" i="0" sz="19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ct val="100000"/>
              <a:buFont typeface="Arial"/>
              <a:buChar char="•"/>
            </a:pPr>
            <a:r>
              <a:rPr b="0" i="0" lang="en-US" sz="1900" u="none" cap="none" strike="noStrike">
                <a:solidFill>
                  <a:srgbClr val="000000"/>
                </a:solidFill>
                <a:latin typeface="Calibri"/>
                <a:ea typeface="Calibri"/>
                <a:cs typeface="Calibri"/>
                <a:sym typeface="Calibri"/>
              </a:rPr>
              <a:t>De verschillende geïndiceerde preventieve interventies voor de aanpak van depressieve klachten, ook bij schoolverzuim</a:t>
            </a:r>
          </a:p>
          <a:p>
            <a:pPr indent="-285750" lvl="0" marL="285750" marR="0" rtl="0" algn="l">
              <a:lnSpc>
                <a:spcPct val="100000"/>
              </a:lnSpc>
              <a:spcBef>
                <a:spcPts val="0"/>
              </a:spcBef>
              <a:spcAft>
                <a:spcPts val="0"/>
              </a:spcAft>
              <a:buClr>
                <a:srgbClr val="000000"/>
              </a:buClr>
              <a:buFont typeface="Arial"/>
              <a:buNone/>
            </a:pPr>
            <a:r>
              <a:t/>
            </a:r>
            <a:endParaRPr b="0" i="0" sz="19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ct val="100000"/>
              <a:buFont typeface="Arial"/>
              <a:buChar char="•"/>
            </a:pPr>
            <a:r>
              <a:rPr b="0" i="0" lang="en-US" sz="1900" u="none" cap="none" strike="noStrike">
                <a:solidFill>
                  <a:srgbClr val="000000"/>
                </a:solidFill>
                <a:latin typeface="Calibri"/>
                <a:ea typeface="Calibri"/>
                <a:cs typeface="Calibri"/>
                <a:sym typeface="Calibri"/>
              </a:rPr>
              <a:t>Wie de ketenpartners in de regio zijn</a:t>
            </a:r>
          </a:p>
          <a:p>
            <a:pPr indent="-285750" lvl="0" marL="285750" marR="0" rtl="0" algn="l">
              <a:lnSpc>
                <a:spcPct val="100000"/>
              </a:lnSpc>
              <a:spcBef>
                <a:spcPts val="0"/>
              </a:spcBef>
              <a:spcAft>
                <a:spcPts val="0"/>
              </a:spcAft>
              <a:buClr>
                <a:srgbClr val="000000"/>
              </a:buClr>
              <a:buFont typeface="Arial"/>
              <a:buNone/>
            </a:pPr>
            <a:r>
              <a:t/>
            </a:r>
            <a:endParaRPr b="0" i="0" sz="1900" u="none" cap="none" strike="noStrike">
              <a:solidFill>
                <a:srgbClr val="000000"/>
              </a:solidFill>
              <a:latin typeface="Calibri"/>
              <a:ea typeface="Calibri"/>
              <a:cs typeface="Calibri"/>
              <a:sym typeface="Calibri"/>
            </a:endParaRPr>
          </a:p>
          <a:p>
            <a:pPr indent="-285750" lvl="0" marL="285750" marR="0" rtl="0" algn="l">
              <a:lnSpc>
                <a:spcPct val="100000"/>
              </a:lnSpc>
              <a:spcBef>
                <a:spcPts val="0"/>
              </a:spcBef>
              <a:spcAft>
                <a:spcPts val="0"/>
              </a:spcAft>
              <a:buClr>
                <a:srgbClr val="000000"/>
              </a:buClr>
              <a:buSzPct val="100000"/>
              <a:buFont typeface="Arial"/>
              <a:buChar char="•"/>
            </a:pPr>
            <a:r>
              <a:rPr b="0" i="0" lang="en-US" sz="1900" u="none" cap="none" strike="noStrike">
                <a:solidFill>
                  <a:srgbClr val="000000"/>
                </a:solidFill>
                <a:latin typeface="Calibri"/>
                <a:ea typeface="Calibri"/>
                <a:cs typeface="Calibri"/>
                <a:sym typeface="Calibri"/>
              </a:rPr>
              <a:t>Welke informatie overgedragen wordt bij en na verwijzing</a:t>
            </a:r>
          </a:p>
        </p:txBody>
      </p:sp>
      <p:sp>
        <p:nvSpPr>
          <p:cNvPr id="166" name="Shape 166"/>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x="0" y="0"/>
          <a:ext cx="0" cy="0"/>
          <a:chOff x="0" y="0"/>
          <a:chExt cx="0" cy="0"/>
        </a:xfrm>
      </p:grpSpPr>
      <p:sp>
        <p:nvSpPr>
          <p:cNvPr id="45" name="Shape 45"/>
          <p:cNvSpPr txBox="1"/>
          <p:nvPr/>
        </p:nvSpPr>
        <p:spPr>
          <a:xfrm>
            <a:off x="1381512" y="1663600"/>
            <a:ext cx="7139100" cy="409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Waarom deze richtlijn?</a:t>
            </a:r>
          </a:p>
        </p:txBody>
      </p:sp>
      <p:sp>
        <p:nvSpPr>
          <p:cNvPr id="46" name="Shape 46"/>
          <p:cNvSpPr txBox="1"/>
          <p:nvPr/>
        </p:nvSpPr>
        <p:spPr>
          <a:xfrm>
            <a:off x="1547825" y="2073100"/>
            <a:ext cx="7139100" cy="4480200"/>
          </a:xfrm>
          <a:prstGeom prst="rect">
            <a:avLst/>
          </a:prstGeom>
          <a:noFill/>
          <a:ln>
            <a:noFill/>
          </a:ln>
        </p:spPr>
        <p:txBody>
          <a:bodyPr anchorCtr="0" anchor="t" bIns="45700" lIns="91425" rIns="91425" tIns="45700">
            <a:noAutofit/>
          </a:bodyPr>
          <a:lstStyle/>
          <a:p>
            <a:pPr indent="-349250" lvl="0" marL="457200" marR="0" rtl="0" algn="l">
              <a:lnSpc>
                <a:spcPct val="136842"/>
              </a:lnSpc>
              <a:spcBef>
                <a:spcPts val="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Ontbreken van een eenduidige aanpak en werkwijze voor jeugdigen met depressie in de jeugdgezondheidszorg (JGZ)</a:t>
            </a:r>
          </a:p>
          <a:p>
            <a:pPr indent="-349250" lvl="0" marL="457200" marR="0" rtl="0" algn="l">
              <a:lnSpc>
                <a:spcPct val="136842"/>
              </a:lnSpc>
              <a:spcBef>
                <a:spcPts val="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Professionaliseren en uniformeren van het handelen </a:t>
            </a:r>
            <a:r>
              <a:rPr lang="en-US" sz="1900">
                <a:solidFill>
                  <a:schemeClr val="dk1"/>
                </a:solidFill>
                <a:latin typeface="Calibri"/>
                <a:ea typeface="Calibri"/>
                <a:cs typeface="Calibri"/>
                <a:sym typeface="Calibri"/>
              </a:rPr>
              <a:t>door</a:t>
            </a:r>
            <a:r>
              <a:rPr b="0" i="0" lang="en-US" sz="1900" u="none" cap="none" strike="noStrike">
                <a:solidFill>
                  <a:schemeClr val="dk1"/>
                </a:solidFill>
                <a:latin typeface="Calibri"/>
                <a:ea typeface="Calibri"/>
                <a:cs typeface="Calibri"/>
                <a:sym typeface="Calibri"/>
              </a:rPr>
              <a:t> de JGZ-professional:</a:t>
            </a:r>
          </a:p>
          <a:p>
            <a:pPr indent="-349250" lvl="0" marL="1371600" marR="0" rtl="0" algn="l">
              <a:lnSpc>
                <a:spcPct val="136842"/>
              </a:lnSpc>
              <a:spcBef>
                <a:spcPts val="38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bij het herkennen en signaleren van depressieve klachten,</a:t>
            </a:r>
          </a:p>
          <a:p>
            <a:pPr indent="-349250" lvl="0" marL="1371600" marR="0" rtl="0" algn="l">
              <a:lnSpc>
                <a:spcPct val="136842"/>
              </a:lnSpc>
              <a:spcBef>
                <a:spcPts val="38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in voorlichten, ondersteunen en indien nodig toeleiden naar andere zorg en samenwerken in de keten bij depressie. 	</a:t>
            </a:r>
          </a:p>
          <a:p>
            <a:pPr lvl="0" marR="0" rtl="0" algn="l">
              <a:lnSpc>
                <a:spcPct val="136842"/>
              </a:lnSpc>
              <a:spcBef>
                <a:spcPts val="380"/>
              </a:spcBef>
              <a:spcAft>
                <a:spcPts val="0"/>
              </a:spcAft>
              <a:buNone/>
            </a:pPr>
            <a:r>
              <a:rPr b="0" i="1" lang="en-US" sz="1900" u="none" cap="none" strike="noStrike">
                <a:solidFill>
                  <a:srgbClr val="000000"/>
                </a:solidFill>
                <a:latin typeface="Calibri"/>
                <a:ea typeface="Calibri"/>
                <a:cs typeface="Calibri"/>
                <a:sym typeface="Calibri"/>
              </a:rPr>
              <a:t>De richtlijn richt zich op de </a:t>
            </a:r>
            <a:r>
              <a:rPr b="0" i="1" lang="en-US" sz="1900" u="sng" cap="none" strike="noStrike">
                <a:solidFill>
                  <a:srgbClr val="000000"/>
                </a:solidFill>
                <a:latin typeface="Calibri"/>
                <a:ea typeface="Calibri"/>
                <a:cs typeface="Calibri"/>
                <a:sym typeface="Calibri"/>
              </a:rPr>
              <a:t>preventieve</a:t>
            </a:r>
            <a:r>
              <a:rPr b="0" i="1" lang="en-US" sz="1900" u="none" cap="none" strike="noStrike">
                <a:solidFill>
                  <a:srgbClr val="000000"/>
                </a:solidFill>
                <a:latin typeface="Calibri"/>
                <a:ea typeface="Calibri"/>
                <a:cs typeface="Calibri"/>
                <a:sym typeface="Calibri"/>
              </a:rPr>
              <a:t> taken van de JGZ en niet op diagnostiek en behandeling.</a:t>
            </a: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Arial"/>
              <a:ea typeface="Arial"/>
              <a:cs typeface="Arial"/>
              <a:sym typeface="Arial"/>
            </a:endParaRPr>
          </a:p>
        </p:txBody>
      </p:sp>
      <p:sp>
        <p:nvSpPr>
          <p:cNvPr id="47" name="Shape 47"/>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x="0" y="0"/>
          <a:ext cx="0" cy="0"/>
          <a:chOff x="0" y="0"/>
          <a:chExt cx="0" cy="0"/>
        </a:xfrm>
      </p:grpSpPr>
      <p:sp>
        <p:nvSpPr>
          <p:cNvPr id="171" name="Shape 171"/>
          <p:cNvSpPr txBox="1"/>
          <p:nvPr/>
        </p:nvSpPr>
        <p:spPr>
          <a:xfrm>
            <a:off x="1547812" y="1800225"/>
            <a:ext cx="7138986" cy="40957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Overige randvoorwaarden</a:t>
            </a:r>
          </a:p>
        </p:txBody>
      </p:sp>
      <p:sp>
        <p:nvSpPr>
          <p:cNvPr id="172" name="Shape 172"/>
          <p:cNvSpPr txBox="1"/>
          <p:nvPr/>
        </p:nvSpPr>
        <p:spPr>
          <a:xfrm>
            <a:off x="1547812" y="2209800"/>
            <a:ext cx="7138986" cy="39623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36842"/>
              </a:lnSpc>
              <a:spcBef>
                <a:spcPts val="380"/>
              </a:spcBef>
              <a:spcAft>
                <a:spcPts val="0"/>
              </a:spcAft>
              <a:buClr>
                <a:schemeClr val="dk1"/>
              </a:buClr>
              <a:buSzPct val="25000"/>
              <a:buFont typeface="Calibri"/>
              <a:buNone/>
            </a:pPr>
            <a:r>
              <a:rPr b="0" i="0" lang="en-US" sz="1900" u="none" cap="none" strike="noStrike">
                <a:solidFill>
                  <a:srgbClr val="000000"/>
                </a:solidFill>
                <a:latin typeface="Calibri"/>
                <a:ea typeface="Calibri"/>
                <a:cs typeface="Calibri"/>
                <a:sym typeface="Calibri"/>
              </a:rPr>
              <a:t>Financiële middelen voor de scholing van JGZ-verpleegkundigen en JGZ-artsen.</a:t>
            </a:r>
          </a:p>
        </p:txBody>
      </p:sp>
      <p:sp>
        <p:nvSpPr>
          <p:cNvPr id="173" name="Shape 173"/>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x="0" y="0"/>
          <a:ext cx="0" cy="0"/>
          <a:chOff x="0" y="0"/>
          <a:chExt cx="0" cy="0"/>
        </a:xfrm>
      </p:grpSpPr>
      <p:sp>
        <p:nvSpPr>
          <p:cNvPr id="178" name="Shape 178"/>
          <p:cNvSpPr txBox="1"/>
          <p:nvPr/>
        </p:nvSpPr>
        <p:spPr>
          <a:xfrm>
            <a:off x="468312" y="1800225"/>
            <a:ext cx="8218487" cy="409575"/>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Vragen en discussiepunten</a:t>
            </a:r>
          </a:p>
        </p:txBody>
      </p:sp>
      <p:sp>
        <p:nvSpPr>
          <p:cNvPr id="179" name="Shape 179"/>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x="0" y="0"/>
          <a:ext cx="0" cy="0"/>
          <a:chOff x="0" y="0"/>
          <a:chExt cx="0" cy="0"/>
        </a:xfrm>
      </p:grpSpPr>
      <p:sp>
        <p:nvSpPr>
          <p:cNvPr id="184" name="Shape 184"/>
          <p:cNvSpPr txBox="1"/>
          <p:nvPr/>
        </p:nvSpPr>
        <p:spPr>
          <a:xfrm>
            <a:off x="1547812" y="1800225"/>
            <a:ext cx="7138986" cy="40957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Contactinformatie</a:t>
            </a:r>
          </a:p>
        </p:txBody>
      </p:sp>
      <p:sp>
        <p:nvSpPr>
          <p:cNvPr id="185" name="Shape 185"/>
          <p:cNvSpPr txBox="1"/>
          <p:nvPr/>
        </p:nvSpPr>
        <p:spPr>
          <a:xfrm>
            <a:off x="1547761" y="2291025"/>
            <a:ext cx="7139100" cy="3962400"/>
          </a:xfrm>
          <a:prstGeom prst="rect">
            <a:avLst/>
          </a:prstGeom>
          <a:noFill/>
          <a:ln>
            <a:noFill/>
          </a:ln>
        </p:spPr>
        <p:txBody>
          <a:bodyPr anchorCtr="0" anchor="t" bIns="45700" lIns="91425" rIns="91425" tIns="45700">
            <a:noAutofit/>
          </a:bodyPr>
          <a:lstStyle/>
          <a:p>
            <a:pPr indent="0" lvl="0" marL="0" marR="0" rtl="0" algn="l">
              <a:lnSpc>
                <a:spcPct val="115000"/>
              </a:lnSpc>
              <a:spcBef>
                <a:spcPts val="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Pr>
              <a:t>Voor vragen over de richtlijn en de implementatie</a:t>
            </a:r>
            <a:r>
              <a:rPr lang="en-US" sz="1900">
                <a:solidFill>
                  <a:schemeClr val="dk1"/>
                </a:solidFill>
                <a:latin typeface="Calibri"/>
                <a:ea typeface="Calibri"/>
                <a:cs typeface="Calibri"/>
                <a:sym typeface="Calibri"/>
              </a:rPr>
              <a:t> toolkitproducten</a:t>
            </a:r>
          </a:p>
          <a:p>
            <a:pPr indent="0" lvl="0" marL="0" marR="0" rtl="0" algn="l">
              <a:lnSpc>
                <a:spcPct val="115000"/>
              </a:lnSpc>
              <a:spcBef>
                <a:spcPts val="0"/>
              </a:spcBef>
              <a:spcAft>
                <a:spcPts val="0"/>
              </a:spcAft>
              <a:buClr>
                <a:srgbClr val="000000"/>
              </a:buClr>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ct val="25000"/>
              <a:buFont typeface="Calibri"/>
              <a:buNone/>
            </a:pPr>
            <a:r>
              <a:rPr b="1" i="0" lang="en-US" sz="1900" u="none" cap="none" strike="noStrike">
                <a:solidFill>
                  <a:schemeClr val="dk1"/>
                </a:solidFill>
                <a:latin typeface="Calibri"/>
                <a:ea typeface="Calibri"/>
                <a:cs typeface="Calibri"/>
                <a:sym typeface="Calibri"/>
              </a:rPr>
              <a:t>NCJ</a:t>
            </a:r>
          </a:p>
          <a:p>
            <a:pPr indent="0" lvl="0" marL="0" marR="0" rtl="0" algn="l">
              <a:lnSpc>
                <a:spcPct val="115000"/>
              </a:lnSpc>
              <a:spcBef>
                <a:spcPts val="0"/>
              </a:spcBef>
              <a:spcAft>
                <a:spcPts val="0"/>
              </a:spcAft>
              <a:buClr>
                <a:schemeClr val="dk1"/>
              </a:buClr>
              <a:buSzPct val="25000"/>
              <a:buFont typeface="Calibri"/>
              <a:buNone/>
            </a:pPr>
            <a:r>
              <a:rPr b="0" i="0" lang="en-US" sz="1900" u="sng" cap="none" strike="noStrike">
                <a:solidFill>
                  <a:schemeClr val="hlink"/>
                </a:solidFill>
                <a:latin typeface="Calibri"/>
                <a:ea typeface="Calibri"/>
                <a:cs typeface="Calibri"/>
                <a:sym typeface="Calibri"/>
                <a:hlinkClick r:id="rId3"/>
              </a:rPr>
              <a:t>Centrumjeugdgezondheid@ncj.nl</a:t>
            </a:r>
          </a:p>
          <a:p>
            <a:pPr indent="0" lvl="0" marL="0" marR="0" rtl="0" algn="l">
              <a:lnSpc>
                <a:spcPct val="115000"/>
              </a:lnSpc>
              <a:spcBef>
                <a:spcPts val="0"/>
              </a:spcBef>
              <a:spcAft>
                <a:spcPts val="0"/>
              </a:spcAft>
              <a:buClr>
                <a:schemeClr val="dk1"/>
              </a:buClr>
              <a:buFont typeface="Calibri"/>
              <a:buNone/>
            </a:pPr>
            <a:r>
              <a:t/>
            </a:r>
            <a:endParaRPr b="0" i="0" sz="19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ct val="25000"/>
              <a:buFont typeface="Calibri"/>
              <a:buNone/>
            </a:pPr>
            <a:r>
              <a:rPr b="1" i="0" lang="en-US" sz="1900" u="none" cap="none" strike="noStrike">
                <a:solidFill>
                  <a:schemeClr val="dk1"/>
                </a:solidFill>
                <a:latin typeface="Calibri"/>
                <a:ea typeface="Calibri"/>
                <a:cs typeface="Calibri"/>
                <a:sym typeface="Calibri"/>
              </a:rPr>
              <a:t>Richtlijnontwikkelaar(s)</a:t>
            </a:r>
          </a:p>
          <a:p>
            <a:pPr indent="0" lvl="0" marL="0" marR="0" rtl="0" algn="l">
              <a:lnSpc>
                <a:spcPct val="115000"/>
              </a:lnSpc>
              <a:spcBef>
                <a:spcPts val="0"/>
              </a:spcBef>
              <a:spcAft>
                <a:spcPts val="0"/>
              </a:spcAft>
              <a:buClr>
                <a:schemeClr val="dk1"/>
              </a:buClr>
              <a:buSzPct val="25000"/>
              <a:buFont typeface="Calibri"/>
              <a:buNone/>
            </a:pPr>
            <a:r>
              <a:rPr b="0" i="0" lang="en-US" sz="1900" u="sng" cap="none" strike="noStrike">
                <a:solidFill>
                  <a:schemeClr val="hlink"/>
                </a:solidFill>
                <a:latin typeface="Calibri"/>
                <a:ea typeface="Calibri"/>
                <a:cs typeface="Calibri"/>
                <a:sym typeface="Calibri"/>
                <a:hlinkClick r:id="rId4"/>
              </a:rPr>
              <a:t>hsinnema@trimbos.nl</a:t>
            </a:r>
          </a:p>
          <a:p>
            <a:pPr indent="0" lvl="0" marL="0" marR="0" rtl="0" algn="l">
              <a:lnSpc>
                <a:spcPct val="115000"/>
              </a:lnSpc>
              <a:spcBef>
                <a:spcPts val="0"/>
              </a:spcBef>
              <a:spcAft>
                <a:spcPts val="0"/>
              </a:spcAft>
              <a:buClr>
                <a:schemeClr val="dk1"/>
              </a:buClr>
              <a:buFont typeface="Calibri"/>
              <a:buNone/>
            </a:pPr>
            <a:r>
              <a:t/>
            </a:r>
            <a:endParaRPr b="0" i="0" sz="1900" u="none" cap="none" strike="noStrike">
              <a:solidFill>
                <a:schemeClr val="dk1"/>
              </a:solidFill>
              <a:latin typeface="Calibri"/>
              <a:ea typeface="Calibri"/>
              <a:cs typeface="Calibri"/>
              <a:sym typeface="Calibri"/>
            </a:endParaRPr>
          </a:p>
        </p:txBody>
      </p:sp>
      <p:sp>
        <p:nvSpPr>
          <p:cNvPr id="186" name="Shape 186"/>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x="0" y="0"/>
          <a:ext cx="0" cy="0"/>
          <a:chOff x="0" y="0"/>
          <a:chExt cx="0" cy="0"/>
        </a:xfrm>
      </p:grpSpPr>
      <p:sp>
        <p:nvSpPr>
          <p:cNvPr id="191" name="Shape 191"/>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Arial"/>
              <a:buNone/>
            </a:pPr>
            <a:r>
              <a:rPr b="0" i="0" lang="en-US" sz="1000" u="none" cap="none" strike="noStrike">
                <a:solidFill>
                  <a:srgbClr val="A08241"/>
                </a:solidFill>
                <a:latin typeface="Arial"/>
                <a:ea typeface="Arial"/>
                <a:cs typeface="Arial"/>
                <a:sym typeface="Arial"/>
              </a:rPr>
              <a:t>*</a:t>
            </a:r>
          </a:p>
        </p:txBody>
      </p:sp>
      <p:sp>
        <p:nvSpPr>
          <p:cNvPr id="192" name="Shape 192"/>
          <p:cNvSpPr txBox="1"/>
          <p:nvPr/>
        </p:nvSpPr>
        <p:spPr>
          <a:xfrm>
            <a:off x="1547812" y="6553200"/>
            <a:ext cx="5157787" cy="228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A08241"/>
              </a:buClr>
              <a:buSzPct val="25000"/>
              <a:buFont typeface="Arial"/>
              <a:buNone/>
            </a:pPr>
            <a:r>
              <a:rPr b="1" i="0" lang="en-US" sz="1000" u="none" cap="none" strike="noStrike">
                <a:solidFill>
                  <a:srgbClr val="A08241"/>
                </a:solidFill>
                <a:latin typeface="Arial"/>
                <a:ea typeface="Arial"/>
                <a:cs typeface="Arial"/>
                <a:sym typeface="Arial"/>
              </a:rPr>
              <a:t>Presentatie-titel | Wijzig deze tekst onder 'Beeld'&gt;'Koptekst en voettekst' |</a:t>
            </a:r>
          </a:p>
        </p:txBody>
      </p:sp>
      <p:pic>
        <p:nvPicPr>
          <p:cNvPr id="193" name="Shape 19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94" name="Shape 194"/>
          <p:cNvSpPr txBox="1"/>
          <p:nvPr>
            <p:ph idx="4294967295" type="ftr"/>
          </p:nvPr>
        </p:nvSpPr>
        <p:spPr>
          <a:xfrm>
            <a:off x="1547812" y="6553200"/>
            <a:ext cx="5157787" cy="228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0" lang="en-US" sz="1800" u="none" cap="none" strike="noStrike">
                <a:solidFill>
                  <a:schemeClr val="dk1"/>
                </a:solidFill>
                <a:latin typeface="Arial"/>
                <a:ea typeface="Arial"/>
                <a:cs typeface="Arial"/>
                <a:sym typeface="Arial"/>
              </a:rPr>
              <a:t>Presentatie-titel | Wijzig deze tekst onder 'Beeld'&gt;'Koptekst en voettekst'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x="0" y="0"/>
          <a:ext cx="0" cy="0"/>
          <a:chOff x="0" y="0"/>
          <a:chExt cx="0" cy="0"/>
        </a:xfrm>
      </p:grpSpPr>
      <p:sp>
        <p:nvSpPr>
          <p:cNvPr id="52" name="Shape 52"/>
          <p:cNvSpPr txBox="1"/>
          <p:nvPr/>
        </p:nvSpPr>
        <p:spPr>
          <a:xfrm>
            <a:off x="1547812" y="1690925"/>
            <a:ext cx="7139100" cy="409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Wat wordt van de JGZ-professional verwacht (1)</a:t>
            </a:r>
          </a:p>
        </p:txBody>
      </p:sp>
      <p:sp>
        <p:nvSpPr>
          <p:cNvPr id="53" name="Shape 53"/>
          <p:cNvSpPr txBox="1"/>
          <p:nvPr/>
        </p:nvSpPr>
        <p:spPr>
          <a:xfrm>
            <a:off x="1547812" y="2209800"/>
            <a:ext cx="7138986" cy="4474334"/>
          </a:xfrm>
          <a:prstGeom prst="rect">
            <a:avLst/>
          </a:prstGeom>
          <a:noFill/>
          <a:ln>
            <a:noFill/>
          </a:ln>
        </p:spPr>
        <p:txBody>
          <a:bodyPr anchorCtr="0" anchor="t" bIns="45700" lIns="91425" rIns="91425" tIns="45700">
            <a:noAutofit/>
          </a:bodyPr>
          <a:lstStyle/>
          <a:p>
            <a:pPr indent="-349250" lvl="0" marL="457200" marR="0" rtl="0" algn="l">
              <a:lnSpc>
                <a:spcPct val="100000"/>
              </a:lnSpc>
              <a:spcBef>
                <a:spcPts val="0"/>
              </a:spcBef>
              <a:spcAft>
                <a:spcPts val="0"/>
              </a:spcAft>
              <a:buClr>
                <a:schemeClr val="dk1"/>
              </a:buClr>
              <a:buSzPct val="100000"/>
              <a:buFont typeface="Calibri"/>
              <a:buChar char="●"/>
            </a:pPr>
            <a:r>
              <a:rPr lang="en-US" sz="1900">
                <a:solidFill>
                  <a:schemeClr val="dk1"/>
                </a:solidFill>
                <a:latin typeface="Calibri"/>
                <a:ea typeface="Calibri"/>
                <a:cs typeface="Calibri"/>
                <a:sym typeface="Calibri"/>
              </a:rPr>
              <a:t>Weten </a:t>
            </a:r>
            <a:r>
              <a:rPr b="0" i="0" lang="en-US" sz="1900" u="none" cap="none" strike="noStrike">
                <a:solidFill>
                  <a:schemeClr val="dk1"/>
                </a:solidFill>
                <a:latin typeface="Calibri"/>
                <a:ea typeface="Calibri"/>
                <a:cs typeface="Calibri"/>
                <a:sym typeface="Calibri"/>
              </a:rPr>
              <a:t>wat een depressie is</a:t>
            </a:r>
            <a:r>
              <a:rPr lang="en-US" sz="1900">
                <a:solidFill>
                  <a:schemeClr val="dk1"/>
                </a:solidFill>
                <a:latin typeface="Calibri"/>
                <a:ea typeface="Calibri"/>
                <a:cs typeface="Calibri"/>
                <a:sym typeface="Calibri"/>
              </a:rPr>
              <a:t>, </a:t>
            </a:r>
            <a:r>
              <a:rPr b="0" i="0" lang="en-US" sz="1900" u="none" cap="none" strike="noStrike">
                <a:solidFill>
                  <a:schemeClr val="dk1"/>
                </a:solidFill>
                <a:latin typeface="Calibri"/>
                <a:ea typeface="Calibri"/>
                <a:cs typeface="Calibri"/>
                <a:sym typeface="Calibri"/>
              </a:rPr>
              <a:t>het beloop</a:t>
            </a:r>
            <a:r>
              <a:rPr lang="en-US" sz="1900">
                <a:solidFill>
                  <a:schemeClr val="dk1"/>
                </a:solidFill>
                <a:latin typeface="Calibri"/>
                <a:ea typeface="Calibri"/>
                <a:cs typeface="Calibri"/>
                <a:sym typeface="Calibri"/>
              </a:rPr>
              <a:t> en </a:t>
            </a:r>
            <a:r>
              <a:rPr b="0" i="0" lang="en-US" sz="1900" u="none" cap="none" strike="noStrike">
                <a:solidFill>
                  <a:schemeClr val="dk1"/>
                </a:solidFill>
                <a:latin typeface="Calibri"/>
                <a:ea typeface="Calibri"/>
                <a:cs typeface="Calibri"/>
                <a:sym typeface="Calibri"/>
              </a:rPr>
              <a:t>problematiek die ermee gepaard kan gaan</a:t>
            </a:r>
          </a:p>
          <a:p>
            <a:pPr lvl="0" marR="0" rtl="0" algn="l">
              <a:lnSpc>
                <a:spcPct val="100000"/>
              </a:lnSpc>
              <a:spcBef>
                <a:spcPts val="0"/>
              </a:spcBef>
              <a:spcAft>
                <a:spcPts val="0"/>
              </a:spcAft>
              <a:buNone/>
            </a:pPr>
            <a:r>
              <a:t/>
            </a:r>
            <a:endParaRPr sz="1900">
              <a:solidFill>
                <a:schemeClr val="dk1"/>
              </a:solidFill>
              <a:latin typeface="Calibri"/>
              <a:ea typeface="Calibri"/>
              <a:cs typeface="Calibri"/>
              <a:sym typeface="Calibri"/>
            </a:endParaRPr>
          </a:p>
          <a:p>
            <a:pPr indent="-349250" lvl="0" marL="457200" marR="0" rtl="0" algn="l">
              <a:lnSpc>
                <a:spcPct val="100000"/>
              </a:lnSpc>
              <a:spcBef>
                <a:spcPts val="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Aandacht besteden aan te beïnvloeden risico</a:t>
            </a:r>
            <a:r>
              <a:rPr lang="en-US" sz="1900">
                <a:solidFill>
                  <a:schemeClr val="dk1"/>
                </a:solidFill>
                <a:latin typeface="Calibri"/>
                <a:ea typeface="Calibri"/>
                <a:cs typeface="Calibri"/>
                <a:sym typeface="Calibri"/>
              </a:rPr>
              <a:t>-</a:t>
            </a:r>
            <a:r>
              <a:rPr b="0" i="0" lang="en-US" sz="1900" u="none" cap="none" strike="noStrike">
                <a:solidFill>
                  <a:schemeClr val="dk1"/>
                </a:solidFill>
                <a:latin typeface="Calibri"/>
                <a:ea typeface="Calibri"/>
                <a:cs typeface="Calibri"/>
                <a:sym typeface="Calibri"/>
              </a:rPr>
              <a:t> en beschermende factoren</a:t>
            </a:r>
          </a:p>
          <a:p>
            <a:pPr lvl="0" marR="0" rtl="0" algn="l">
              <a:lnSpc>
                <a:spcPct val="100000"/>
              </a:lnSpc>
              <a:spcBef>
                <a:spcPts val="0"/>
              </a:spcBef>
              <a:spcAft>
                <a:spcPts val="0"/>
              </a:spcAft>
              <a:buNone/>
            </a:pPr>
            <a:r>
              <a:t/>
            </a:r>
            <a:endParaRPr sz="1900">
              <a:solidFill>
                <a:schemeClr val="dk1"/>
              </a:solidFill>
              <a:latin typeface="Calibri"/>
              <a:ea typeface="Calibri"/>
              <a:cs typeface="Calibri"/>
              <a:sym typeface="Calibri"/>
            </a:endParaRPr>
          </a:p>
          <a:p>
            <a:pPr indent="-349250" lvl="0" marL="457200" marR="0" rtl="0" algn="l">
              <a:lnSpc>
                <a:spcPct val="100000"/>
              </a:lnSpc>
              <a:spcBef>
                <a:spcPts val="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Alert zijn op depressieve klachten en actief doorvragen naar signalen en symptomen </a:t>
            </a:r>
          </a:p>
          <a:p>
            <a:pPr lvl="0" marR="0" rtl="0" algn="l">
              <a:lnSpc>
                <a:spcPct val="100000"/>
              </a:lnSpc>
              <a:spcBef>
                <a:spcPts val="0"/>
              </a:spcBef>
              <a:spcAft>
                <a:spcPts val="0"/>
              </a:spcAft>
              <a:buNone/>
            </a:pPr>
            <a:r>
              <a:t/>
            </a:r>
            <a:endParaRPr sz="1900">
              <a:solidFill>
                <a:schemeClr val="dk1"/>
              </a:solidFill>
              <a:latin typeface="Calibri"/>
              <a:ea typeface="Calibri"/>
              <a:cs typeface="Calibri"/>
              <a:sym typeface="Calibri"/>
            </a:endParaRPr>
          </a:p>
          <a:p>
            <a:pPr indent="-349250" lvl="0" marL="457200" marR="0" rtl="0" algn="l">
              <a:lnSpc>
                <a:spcPct val="100000"/>
              </a:lnSpc>
              <a:spcBef>
                <a:spcPts val="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Afnemen van een specifieke anamnese bij een vermoeden van een depressie </a:t>
            </a:r>
          </a:p>
          <a:p>
            <a:pPr lvl="0" marR="0" rtl="0" algn="l">
              <a:lnSpc>
                <a:spcPct val="100000"/>
              </a:lnSpc>
              <a:spcBef>
                <a:spcPts val="0"/>
              </a:spcBef>
              <a:spcAft>
                <a:spcPts val="0"/>
              </a:spcAft>
              <a:buNone/>
            </a:pPr>
            <a:r>
              <a:t/>
            </a:r>
            <a:endParaRPr sz="1900">
              <a:solidFill>
                <a:schemeClr val="dk1"/>
              </a:solidFill>
              <a:latin typeface="Calibri"/>
              <a:ea typeface="Calibri"/>
              <a:cs typeface="Calibri"/>
              <a:sym typeface="Calibri"/>
            </a:endParaRPr>
          </a:p>
          <a:p>
            <a:pPr indent="-349250" lvl="0" marL="457200" marR="0" rtl="0" algn="l">
              <a:lnSpc>
                <a:spcPct val="100000"/>
              </a:lnSpc>
              <a:spcBef>
                <a:spcPts val="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Ernst vaststellen van de problematiek</a:t>
            </a: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Arial"/>
              <a:ea typeface="Arial"/>
              <a:cs typeface="Arial"/>
              <a:sym typeface="Arial"/>
            </a:endParaRPr>
          </a:p>
        </p:txBody>
      </p:sp>
      <p:sp>
        <p:nvSpPr>
          <p:cNvPr id="54" name="Shape 54"/>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nvSpPr>
        <p:spPr>
          <a:xfrm>
            <a:off x="1547812" y="1718250"/>
            <a:ext cx="7139100" cy="409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Wat wordt van de JGZ-professional verwacht (2)</a:t>
            </a:r>
          </a:p>
        </p:txBody>
      </p:sp>
      <p:sp>
        <p:nvSpPr>
          <p:cNvPr id="60" name="Shape 60"/>
          <p:cNvSpPr txBox="1"/>
          <p:nvPr/>
        </p:nvSpPr>
        <p:spPr>
          <a:xfrm>
            <a:off x="1547812" y="2209800"/>
            <a:ext cx="7138986" cy="3962399"/>
          </a:xfrm>
          <a:prstGeom prst="rect">
            <a:avLst/>
          </a:prstGeom>
          <a:noFill/>
          <a:ln>
            <a:noFill/>
          </a:ln>
        </p:spPr>
        <p:txBody>
          <a:bodyPr anchorCtr="0" anchor="t" bIns="45700" lIns="91425" rIns="91425" tIns="45700">
            <a:noAutofit/>
          </a:bodyPr>
          <a:lstStyle/>
          <a:p>
            <a:pPr indent="-349250" lvl="0" marL="457200" marR="0" rtl="0" algn="l">
              <a:lnSpc>
                <a:spcPct val="100000"/>
              </a:lnSpc>
              <a:spcBef>
                <a:spcPts val="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Toeleiden naar de Jeugd-GGZ bij ernstige depressieve klachten of risico op suïcide </a:t>
            </a:r>
          </a:p>
          <a:p>
            <a:pPr lvl="0" marR="0" rtl="0" algn="l">
              <a:lnSpc>
                <a:spcPct val="100000"/>
              </a:lnSpc>
              <a:spcBef>
                <a:spcPts val="0"/>
              </a:spcBef>
              <a:spcAft>
                <a:spcPts val="0"/>
              </a:spcAft>
              <a:buNone/>
            </a:pPr>
            <a:r>
              <a:t/>
            </a:r>
            <a:endParaRPr sz="1900">
              <a:solidFill>
                <a:schemeClr val="dk1"/>
              </a:solidFill>
              <a:latin typeface="Calibri"/>
              <a:ea typeface="Calibri"/>
              <a:cs typeface="Calibri"/>
              <a:sym typeface="Calibri"/>
            </a:endParaRPr>
          </a:p>
          <a:p>
            <a:pPr indent="-349250" lvl="0" marL="457200" marR="0" rtl="0" algn="l">
              <a:lnSpc>
                <a:spcPct val="100000"/>
              </a:lnSpc>
              <a:spcBef>
                <a:spcPts val="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Inzetten van psycho-educatie, zelfhulp, fysieke inspanning, advisering, monitoren</a:t>
            </a:r>
          </a:p>
          <a:p>
            <a:pPr lvl="0" marR="0" rtl="0" algn="l">
              <a:lnSpc>
                <a:spcPct val="100000"/>
              </a:lnSpc>
              <a:spcBef>
                <a:spcPts val="0"/>
              </a:spcBef>
              <a:spcAft>
                <a:spcPts val="0"/>
              </a:spcAft>
              <a:buNone/>
            </a:pPr>
            <a:r>
              <a:t/>
            </a:r>
            <a:endParaRPr sz="1900">
              <a:solidFill>
                <a:schemeClr val="dk1"/>
              </a:solidFill>
              <a:latin typeface="Calibri"/>
              <a:ea typeface="Calibri"/>
              <a:cs typeface="Calibri"/>
              <a:sym typeface="Calibri"/>
            </a:endParaRPr>
          </a:p>
          <a:p>
            <a:pPr indent="-349250" lvl="0" marL="457200" marR="0" rtl="0" algn="l">
              <a:lnSpc>
                <a:spcPct val="100000"/>
              </a:lnSpc>
              <a:spcBef>
                <a:spcPts val="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Kennis hebben van verschillende geïndiceerde preventieve interventies</a:t>
            </a:r>
          </a:p>
          <a:p>
            <a:pPr lvl="0" marR="0" rtl="0" algn="l">
              <a:lnSpc>
                <a:spcPct val="100000"/>
              </a:lnSpc>
              <a:spcBef>
                <a:spcPts val="0"/>
              </a:spcBef>
              <a:spcAft>
                <a:spcPts val="0"/>
              </a:spcAft>
              <a:buNone/>
            </a:pPr>
            <a:r>
              <a:t/>
            </a:r>
            <a:endParaRPr sz="1900">
              <a:solidFill>
                <a:schemeClr val="dk1"/>
              </a:solidFill>
              <a:latin typeface="Calibri"/>
              <a:ea typeface="Calibri"/>
              <a:cs typeface="Calibri"/>
              <a:sym typeface="Calibri"/>
            </a:endParaRPr>
          </a:p>
          <a:p>
            <a:pPr indent="-349250" lvl="0" marL="457200" marR="0" rtl="0" algn="l">
              <a:lnSpc>
                <a:spcPct val="100000"/>
              </a:lnSpc>
              <a:spcBef>
                <a:spcPts val="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Samenwerken met de Jeugd-GGZ </a:t>
            </a:r>
          </a:p>
          <a:p>
            <a:pPr lvl="0" marR="0" rtl="0" algn="l">
              <a:lnSpc>
                <a:spcPct val="100000"/>
              </a:lnSpc>
              <a:spcBef>
                <a:spcPts val="0"/>
              </a:spcBef>
              <a:spcAft>
                <a:spcPts val="0"/>
              </a:spcAft>
              <a:buNone/>
            </a:pPr>
            <a:r>
              <a:t/>
            </a:r>
            <a:endParaRPr sz="1900">
              <a:solidFill>
                <a:schemeClr val="dk1"/>
              </a:solidFill>
              <a:latin typeface="Calibri"/>
              <a:ea typeface="Calibri"/>
              <a:cs typeface="Calibri"/>
              <a:sym typeface="Calibri"/>
            </a:endParaRPr>
          </a:p>
          <a:p>
            <a:pPr indent="-349250" lvl="0" marL="457200" marR="0" rtl="0" algn="l">
              <a:lnSpc>
                <a:spcPct val="100000"/>
              </a:lnSpc>
              <a:spcBef>
                <a:spcPts val="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Monitoren verwijstraject</a:t>
            </a: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chemeClr val="dk1"/>
              </a:solidFill>
              <a:latin typeface="Arial"/>
              <a:ea typeface="Arial"/>
              <a:cs typeface="Arial"/>
              <a:sym typeface="Arial"/>
            </a:endParaRPr>
          </a:p>
        </p:txBody>
      </p:sp>
      <p:sp>
        <p:nvSpPr>
          <p:cNvPr id="61" name="Shape 61"/>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nvSpPr>
        <p:spPr>
          <a:xfrm>
            <a:off x="1547812" y="1800225"/>
            <a:ext cx="7138986" cy="40957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Geschatte prevalentie van depressie</a:t>
            </a:r>
          </a:p>
        </p:txBody>
      </p:sp>
      <p:sp>
        <p:nvSpPr>
          <p:cNvPr id="67" name="Shape 67"/>
          <p:cNvSpPr txBox="1"/>
          <p:nvPr/>
        </p:nvSpPr>
        <p:spPr>
          <a:xfrm>
            <a:off x="1547812" y="2209800"/>
            <a:ext cx="7138986" cy="3962399"/>
          </a:xfrm>
          <a:prstGeom prst="rect">
            <a:avLst/>
          </a:prstGeom>
          <a:noFill/>
          <a:ln>
            <a:noFill/>
          </a:ln>
        </p:spPr>
        <p:txBody>
          <a:bodyPr anchorCtr="0" anchor="t" bIns="45700" lIns="91425" rIns="91425" tIns="45700">
            <a:noAutofit/>
          </a:bodyPr>
          <a:lstStyle/>
          <a:p>
            <a:pPr lvl="0" marR="0" rtl="0" algn="l">
              <a:lnSpc>
                <a:spcPct val="136842"/>
              </a:lnSpc>
              <a:spcBef>
                <a:spcPts val="0"/>
              </a:spcBef>
              <a:spcAft>
                <a:spcPts val="0"/>
              </a:spcAft>
              <a:buNone/>
            </a:pPr>
            <a:r>
              <a:t/>
            </a:r>
            <a:endParaRPr sz="1800">
              <a:solidFill>
                <a:schemeClr val="dk1"/>
              </a:solidFill>
            </a:endParaRPr>
          </a:p>
          <a:p>
            <a:pPr lvl="0" marR="0" rtl="0" algn="l">
              <a:lnSpc>
                <a:spcPct val="136842"/>
              </a:lnSpc>
              <a:spcBef>
                <a:spcPts val="0"/>
              </a:spcBef>
              <a:spcAft>
                <a:spcPts val="0"/>
              </a:spcAft>
              <a:buNone/>
            </a:pPr>
            <a:r>
              <a:rPr b="0" i="0" lang="en-US" sz="1900" u="none" cap="none" strike="noStrike">
                <a:solidFill>
                  <a:schemeClr val="dk1"/>
                </a:solidFill>
                <a:latin typeface="Calibri"/>
                <a:ea typeface="Calibri"/>
                <a:cs typeface="Calibri"/>
                <a:sym typeface="Calibri"/>
              </a:rPr>
              <a:t>0,9-2% van de kinderen jonger dan 5 jaar</a:t>
            </a:r>
          </a:p>
          <a:p>
            <a:pPr indent="0" lvl="0" marL="0" marR="0" rtl="0" algn="l">
              <a:lnSpc>
                <a:spcPct val="136842"/>
              </a:lnSpc>
              <a:spcBef>
                <a:spcPts val="0"/>
              </a:spcBef>
              <a:spcAft>
                <a:spcPts val="0"/>
              </a:spcAft>
              <a:buNone/>
            </a:pPr>
            <a:r>
              <a:t/>
            </a:r>
            <a:endParaRPr sz="1900">
              <a:solidFill>
                <a:schemeClr val="dk1"/>
              </a:solidFill>
              <a:latin typeface="Calibri"/>
              <a:ea typeface="Calibri"/>
              <a:cs typeface="Calibri"/>
              <a:sym typeface="Calibri"/>
            </a:endParaRPr>
          </a:p>
          <a:p>
            <a:pPr indent="0" lvl="0" marL="0" marR="0" rtl="0" algn="l">
              <a:lnSpc>
                <a:spcPct val="136842"/>
              </a:lnSpc>
              <a:spcBef>
                <a:spcPts val="0"/>
              </a:spcBef>
              <a:spcAft>
                <a:spcPts val="0"/>
              </a:spcAft>
              <a:buNone/>
            </a:pPr>
            <a:r>
              <a:rPr b="0" i="0" lang="en-US" sz="1900" u="none" cap="none" strike="noStrike">
                <a:solidFill>
                  <a:schemeClr val="dk1"/>
                </a:solidFill>
                <a:latin typeface="Calibri"/>
                <a:ea typeface="Calibri"/>
                <a:cs typeface="Calibri"/>
                <a:sym typeface="Calibri"/>
              </a:rPr>
              <a:t>3,7% van de jeugdigen van 8-15 jaar </a:t>
            </a:r>
          </a:p>
          <a:p>
            <a:pPr indent="0" lvl="1" marL="342900" marR="0" rtl="0" algn="l">
              <a:lnSpc>
                <a:spcPct val="136842"/>
              </a:lnSpc>
              <a:spcBef>
                <a:spcPts val="0"/>
              </a:spcBef>
              <a:spcAft>
                <a:spcPts val="0"/>
              </a:spcAft>
              <a:buClr>
                <a:schemeClr val="dk1"/>
              </a:buClr>
              <a:buFont typeface="Calibri"/>
              <a:buNone/>
            </a:pPr>
            <a:r>
              <a:t/>
            </a:r>
            <a:endParaRPr b="0" i="1" sz="1800" u="none" cap="none" strike="noStrike">
              <a:solidFill>
                <a:schemeClr val="dk1"/>
              </a:solidFill>
              <a:latin typeface="Arial"/>
              <a:ea typeface="Arial"/>
              <a:cs typeface="Arial"/>
              <a:sym typeface="Arial"/>
            </a:endParaRPr>
          </a:p>
          <a:p>
            <a:pPr indent="0" lvl="1" marL="342900" marR="0" rtl="0" algn="l">
              <a:lnSpc>
                <a:spcPct val="136842"/>
              </a:lnSpc>
              <a:spcBef>
                <a:spcPts val="0"/>
              </a:spcBef>
              <a:spcAft>
                <a:spcPts val="0"/>
              </a:spcAft>
              <a:buClr>
                <a:schemeClr val="dk1"/>
              </a:buClr>
              <a:buFont typeface="Calibri"/>
              <a:buNone/>
            </a:pPr>
            <a:r>
              <a:t/>
            </a:r>
            <a:endParaRPr b="0" i="1" sz="1800" u="none" cap="none" strike="noStrike">
              <a:solidFill>
                <a:schemeClr val="dk1"/>
              </a:solidFill>
              <a:latin typeface="Arial"/>
              <a:ea typeface="Arial"/>
              <a:cs typeface="Arial"/>
              <a:sym typeface="Arial"/>
            </a:endParaRPr>
          </a:p>
          <a:p>
            <a:pPr indent="0" lvl="1" marL="342900" marR="0" rtl="0" algn="l">
              <a:lnSpc>
                <a:spcPct val="136842"/>
              </a:lnSpc>
              <a:spcBef>
                <a:spcPts val="0"/>
              </a:spcBef>
              <a:spcAft>
                <a:spcPts val="0"/>
              </a:spcAft>
              <a:buClr>
                <a:schemeClr val="dk1"/>
              </a:buClr>
              <a:buFont typeface="Calibri"/>
              <a:buNone/>
            </a:pPr>
            <a:r>
              <a:t/>
            </a:r>
            <a:endParaRPr b="0" i="1" sz="1800" u="none" cap="none" strike="noStrike">
              <a:solidFill>
                <a:schemeClr val="dk1"/>
              </a:solidFill>
              <a:latin typeface="Arial"/>
              <a:ea typeface="Arial"/>
              <a:cs typeface="Arial"/>
              <a:sym typeface="Arial"/>
            </a:endParaRPr>
          </a:p>
        </p:txBody>
      </p:sp>
      <p:sp>
        <p:nvSpPr>
          <p:cNvPr id="68" name="Shape 68"/>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nvSpPr>
        <p:spPr>
          <a:xfrm>
            <a:off x="1547812" y="1800225"/>
            <a:ext cx="7138986" cy="40957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Oorzaken</a:t>
            </a:r>
          </a:p>
        </p:txBody>
      </p:sp>
      <p:sp>
        <p:nvSpPr>
          <p:cNvPr id="74" name="Shape 74"/>
          <p:cNvSpPr txBox="1"/>
          <p:nvPr/>
        </p:nvSpPr>
        <p:spPr>
          <a:xfrm>
            <a:off x="1547812" y="2209800"/>
            <a:ext cx="7138986" cy="3962399"/>
          </a:xfrm>
          <a:prstGeom prst="rect">
            <a:avLst/>
          </a:prstGeom>
          <a:noFill/>
          <a:ln>
            <a:noFill/>
          </a:ln>
        </p:spPr>
        <p:txBody>
          <a:bodyPr anchorCtr="0" anchor="t" bIns="45700" lIns="91425" rIns="91425" tIns="45700">
            <a:noAutofit/>
          </a:bodyPr>
          <a:lstStyle/>
          <a:p>
            <a:pPr indent="0" lvl="0" marL="0" marR="0" rtl="0" algn="l">
              <a:lnSpc>
                <a:spcPct val="136842"/>
              </a:lnSpc>
              <a:spcBef>
                <a:spcPts val="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Pr>
              <a:t>     </a:t>
            </a:r>
          </a:p>
          <a:p>
            <a:pPr indent="0" lvl="0" marL="0" marR="0" rtl="0" algn="l">
              <a:lnSpc>
                <a:spcPct val="136842"/>
              </a:lnSpc>
              <a:spcBef>
                <a:spcPts val="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Pr>
              <a:t>Depressieve klachten en depressie kunnen door verschillende factoren veroorzaakt en beïnvloed worden. </a:t>
            </a:r>
          </a:p>
          <a:p>
            <a:pPr indent="0" lvl="0" marL="0" marR="0" rtl="0" algn="l">
              <a:lnSpc>
                <a:spcPct val="136842"/>
              </a:lnSpc>
              <a:spcBef>
                <a:spcPts val="380"/>
              </a:spcBef>
              <a:spcAft>
                <a:spcPts val="0"/>
              </a:spcAft>
              <a:buClr>
                <a:schemeClr val="dk1"/>
              </a:buClr>
              <a:buFont typeface="Arial"/>
              <a:buNone/>
            </a:pPr>
            <a:r>
              <a:t/>
            </a:r>
            <a:endParaRPr b="0" i="0" sz="1900" u="none" cap="none" strike="noStrike">
              <a:solidFill>
                <a:schemeClr val="dk1"/>
              </a:solidFill>
              <a:latin typeface="Calibri"/>
              <a:ea typeface="Calibri"/>
              <a:cs typeface="Calibri"/>
              <a:sym typeface="Calibri"/>
            </a:endParaRPr>
          </a:p>
          <a:p>
            <a:pPr indent="0" lvl="0" marL="0" marR="0" rtl="0" algn="l">
              <a:lnSpc>
                <a:spcPct val="136842"/>
              </a:lnSpc>
              <a:spcBef>
                <a:spcPts val="38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Pr>
              <a:t>Door een samenspel van beschermende factoren en risicofactoren kunnen jeugdigen een depressie ontwikkelen. </a:t>
            </a:r>
          </a:p>
        </p:txBody>
      </p:sp>
      <p:sp>
        <p:nvSpPr>
          <p:cNvPr id="75" name="Shape 75"/>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nvSpPr>
        <p:spPr>
          <a:xfrm>
            <a:off x="1511362" y="1681825"/>
            <a:ext cx="7139100" cy="409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Gevolgen</a:t>
            </a:r>
          </a:p>
        </p:txBody>
      </p:sp>
      <p:sp>
        <p:nvSpPr>
          <p:cNvPr id="81" name="Shape 81"/>
          <p:cNvSpPr txBox="1"/>
          <p:nvPr/>
        </p:nvSpPr>
        <p:spPr>
          <a:xfrm>
            <a:off x="1547812" y="2209800"/>
            <a:ext cx="7138986" cy="4572000"/>
          </a:xfrm>
          <a:prstGeom prst="rect">
            <a:avLst/>
          </a:prstGeom>
          <a:noFill/>
          <a:ln>
            <a:noFill/>
          </a:ln>
        </p:spPr>
        <p:txBody>
          <a:bodyPr anchorCtr="0" anchor="t" bIns="45700" lIns="91425" rIns="91425" tIns="45700">
            <a:noAutofit/>
          </a:bodyPr>
          <a:lstStyle/>
          <a:p>
            <a:pPr indent="0" lvl="0" marL="0" marR="0" rtl="0" algn="l">
              <a:lnSpc>
                <a:spcPct val="136842"/>
              </a:lnSpc>
              <a:spcBef>
                <a:spcPts val="0"/>
              </a:spcBef>
              <a:spcAft>
                <a:spcPts val="0"/>
              </a:spcAft>
              <a:buClr>
                <a:schemeClr val="dk1"/>
              </a:buClr>
              <a:buSzPct val="25000"/>
              <a:buFont typeface="Calibri"/>
              <a:buNone/>
            </a:pPr>
            <a:r>
              <a:rPr b="0" i="0" lang="en-US" sz="1900" u="none" cap="none" strike="noStrike">
                <a:solidFill>
                  <a:schemeClr val="dk1"/>
                </a:solidFill>
                <a:latin typeface="Calibri"/>
                <a:ea typeface="Calibri"/>
                <a:cs typeface="Calibri"/>
                <a:sym typeface="Calibri"/>
              </a:rPr>
              <a:t>De aanwezigheid van depressie </a:t>
            </a:r>
            <a:r>
              <a:rPr lang="en-US" sz="1900">
                <a:solidFill>
                  <a:schemeClr val="dk1"/>
                </a:solidFill>
                <a:latin typeface="Calibri"/>
                <a:ea typeface="Calibri"/>
                <a:cs typeface="Calibri"/>
                <a:sym typeface="Calibri"/>
              </a:rPr>
              <a:t>als </a:t>
            </a:r>
            <a:r>
              <a:rPr b="0" i="0" lang="en-US" sz="1900" u="none" cap="none" strike="noStrike">
                <a:solidFill>
                  <a:schemeClr val="dk1"/>
                </a:solidFill>
                <a:latin typeface="Calibri"/>
                <a:ea typeface="Calibri"/>
                <a:cs typeface="Calibri"/>
                <a:sym typeface="Calibri"/>
              </a:rPr>
              <a:t>ernstige belemmering in het dagelijks leven.</a:t>
            </a:r>
            <a:r>
              <a:rPr lang="en-US" sz="1900">
                <a:solidFill>
                  <a:schemeClr val="dk1"/>
                </a:solidFill>
                <a:latin typeface="Calibri"/>
                <a:ea typeface="Calibri"/>
                <a:cs typeface="Calibri"/>
                <a:sym typeface="Calibri"/>
              </a:rPr>
              <a:t> Dit uit zich in:</a:t>
            </a:r>
          </a:p>
          <a:p>
            <a:pPr indent="-317500" lvl="0" marL="457200" marR="0" rtl="0" algn="l">
              <a:lnSpc>
                <a:spcPct val="136842"/>
              </a:lnSpc>
              <a:spcBef>
                <a:spcPts val="0"/>
              </a:spcBef>
              <a:spcAft>
                <a:spcPts val="0"/>
              </a:spcAft>
              <a:buClr>
                <a:schemeClr val="dk1"/>
              </a:buClr>
              <a:buSzPct val="100000"/>
              <a:buFont typeface="Calibri"/>
              <a:buChar char="➔"/>
            </a:pPr>
            <a:r>
              <a:rPr b="0" i="0" lang="en-US" sz="1400" u="none" cap="none" strike="noStrike">
                <a:solidFill>
                  <a:schemeClr val="dk1"/>
                </a:solidFill>
                <a:latin typeface="Calibri"/>
                <a:ea typeface="Calibri"/>
                <a:cs typeface="Calibri"/>
                <a:sym typeface="Calibri"/>
              </a:rPr>
              <a:t>Teneergeslagen, depressief, geprikkeld of hopeloos gevoel</a:t>
            </a:r>
          </a:p>
          <a:p>
            <a:pPr indent="-317500" lvl="0" marL="457200" marR="0" rtl="0" algn="l">
              <a:lnSpc>
                <a:spcPct val="136842"/>
              </a:lnSpc>
              <a:spcBef>
                <a:spcPts val="0"/>
              </a:spcBef>
              <a:spcAft>
                <a:spcPts val="0"/>
              </a:spcAft>
              <a:buClr>
                <a:schemeClr val="dk1"/>
              </a:buClr>
              <a:buSzPct val="100000"/>
              <a:buFont typeface="Calibri"/>
              <a:buChar char="➔"/>
            </a:pPr>
            <a:r>
              <a:rPr b="0" i="0" lang="en-US" sz="1400" u="none" cap="none" strike="noStrike">
                <a:solidFill>
                  <a:schemeClr val="dk1"/>
                </a:solidFill>
                <a:latin typeface="Calibri"/>
                <a:ea typeface="Calibri"/>
                <a:cs typeface="Calibri"/>
                <a:sym typeface="Calibri"/>
              </a:rPr>
              <a:t>Weinig belangstelling of plezier bij activiteiten</a:t>
            </a:r>
          </a:p>
          <a:p>
            <a:pPr indent="-317500" lvl="0" marL="457200" marR="0" rtl="0" algn="l">
              <a:lnSpc>
                <a:spcPct val="136842"/>
              </a:lnSpc>
              <a:spcBef>
                <a:spcPts val="0"/>
              </a:spcBef>
              <a:spcAft>
                <a:spcPts val="0"/>
              </a:spcAft>
              <a:buClr>
                <a:schemeClr val="dk1"/>
              </a:buClr>
              <a:buSzPct val="100000"/>
              <a:buFont typeface="Calibri"/>
              <a:buChar char="➔"/>
            </a:pPr>
            <a:r>
              <a:rPr b="0" i="0" lang="en-US" sz="1400" u="none" cap="none" strike="noStrike">
                <a:solidFill>
                  <a:schemeClr val="dk1"/>
                </a:solidFill>
                <a:latin typeface="Calibri"/>
                <a:ea typeface="Calibri"/>
                <a:cs typeface="Calibri"/>
                <a:sym typeface="Calibri"/>
              </a:rPr>
              <a:t>Moeite met in slaap vallen, doorslapen, of teveel slapen</a:t>
            </a:r>
          </a:p>
          <a:p>
            <a:pPr indent="-317500" lvl="0" marL="457200" marR="0" rtl="0" algn="l">
              <a:lnSpc>
                <a:spcPct val="136842"/>
              </a:lnSpc>
              <a:spcBef>
                <a:spcPts val="0"/>
              </a:spcBef>
              <a:spcAft>
                <a:spcPts val="0"/>
              </a:spcAft>
              <a:buClr>
                <a:schemeClr val="dk1"/>
              </a:buClr>
              <a:buSzPct val="100000"/>
              <a:buFont typeface="Calibri"/>
              <a:buChar char="➔"/>
            </a:pPr>
            <a:r>
              <a:rPr b="0" i="0" lang="en-US" sz="1400" u="none" cap="none" strike="noStrike">
                <a:solidFill>
                  <a:schemeClr val="dk1"/>
                </a:solidFill>
                <a:latin typeface="Calibri"/>
                <a:ea typeface="Calibri"/>
                <a:cs typeface="Calibri"/>
                <a:sym typeface="Calibri"/>
              </a:rPr>
              <a:t>Slechte eetlust, gewichtsverlies of teveel eten</a:t>
            </a:r>
          </a:p>
          <a:p>
            <a:pPr indent="-317500" lvl="0" marL="457200" marR="0" rtl="0" algn="l">
              <a:lnSpc>
                <a:spcPct val="136842"/>
              </a:lnSpc>
              <a:spcBef>
                <a:spcPts val="0"/>
              </a:spcBef>
              <a:spcAft>
                <a:spcPts val="0"/>
              </a:spcAft>
              <a:buClr>
                <a:schemeClr val="dk1"/>
              </a:buClr>
              <a:buSzPct val="100000"/>
              <a:buFont typeface="Calibri"/>
              <a:buChar char="➔"/>
            </a:pPr>
            <a:r>
              <a:rPr b="0" i="0" lang="en-US" sz="1400" u="none" cap="none" strike="noStrike">
                <a:solidFill>
                  <a:schemeClr val="dk1"/>
                </a:solidFill>
                <a:latin typeface="Calibri"/>
                <a:ea typeface="Calibri"/>
                <a:cs typeface="Calibri"/>
                <a:sym typeface="Calibri"/>
              </a:rPr>
              <a:t>Vermoeid gevoel of weinig energie</a:t>
            </a:r>
          </a:p>
          <a:p>
            <a:pPr indent="-317500" lvl="0" marL="457200" marR="0" rtl="0" algn="l">
              <a:lnSpc>
                <a:spcPct val="136842"/>
              </a:lnSpc>
              <a:spcBef>
                <a:spcPts val="0"/>
              </a:spcBef>
              <a:spcAft>
                <a:spcPts val="0"/>
              </a:spcAft>
              <a:buClr>
                <a:schemeClr val="dk1"/>
              </a:buClr>
              <a:buSzPct val="100000"/>
              <a:buFont typeface="Calibri"/>
              <a:buChar char="➔"/>
            </a:pPr>
            <a:r>
              <a:rPr b="0" i="0" lang="en-US" sz="1400" u="none" cap="none" strike="noStrike">
                <a:solidFill>
                  <a:schemeClr val="dk1"/>
                </a:solidFill>
                <a:latin typeface="Calibri"/>
                <a:ea typeface="Calibri"/>
                <a:cs typeface="Calibri"/>
                <a:sym typeface="Calibri"/>
              </a:rPr>
              <a:t>Slecht over zichzelf voelen – of het gevoel een mislukkeling te zijn</a:t>
            </a:r>
          </a:p>
          <a:p>
            <a:pPr indent="-317500" lvl="0" marL="457200" marR="0" rtl="0" algn="l">
              <a:lnSpc>
                <a:spcPct val="136842"/>
              </a:lnSpc>
              <a:spcBef>
                <a:spcPts val="0"/>
              </a:spcBef>
              <a:spcAft>
                <a:spcPts val="0"/>
              </a:spcAft>
              <a:buClr>
                <a:schemeClr val="dk1"/>
              </a:buClr>
              <a:buSzPct val="100000"/>
              <a:buFont typeface="Calibri"/>
              <a:buChar char="➔"/>
            </a:pPr>
            <a:r>
              <a:rPr b="0" i="0" lang="en-US" sz="1400" u="none" cap="none" strike="noStrike">
                <a:solidFill>
                  <a:schemeClr val="dk1"/>
                </a:solidFill>
                <a:latin typeface="Calibri"/>
                <a:ea typeface="Calibri"/>
                <a:cs typeface="Calibri"/>
                <a:sym typeface="Calibri"/>
              </a:rPr>
              <a:t>Moeite met concentreren bij studie, lezen of tv kijken</a:t>
            </a:r>
          </a:p>
          <a:p>
            <a:pPr indent="-317500" lvl="0" marL="457200" marR="0" rtl="0" algn="l">
              <a:lnSpc>
                <a:spcPct val="136842"/>
              </a:lnSpc>
              <a:spcBef>
                <a:spcPts val="0"/>
              </a:spcBef>
              <a:spcAft>
                <a:spcPts val="0"/>
              </a:spcAft>
              <a:buClr>
                <a:schemeClr val="dk1"/>
              </a:buClr>
              <a:buSzPct val="100000"/>
              <a:buFont typeface="Calibri"/>
              <a:buChar char="➔"/>
            </a:pPr>
            <a:r>
              <a:rPr b="0" i="0" lang="en-US" sz="1400" u="none" cap="none" strike="noStrike">
                <a:solidFill>
                  <a:schemeClr val="dk1"/>
                </a:solidFill>
                <a:latin typeface="Calibri"/>
                <a:ea typeface="Calibri"/>
                <a:cs typeface="Calibri"/>
                <a:sym typeface="Calibri"/>
              </a:rPr>
              <a:t>Zo traag bewegen of praten dat het andere mensen opvalt, of juist rusteloos meer 	bewegen dan anders</a:t>
            </a:r>
          </a:p>
          <a:p>
            <a:pPr indent="-317500" lvl="0" marL="457200" marR="0" rtl="0" algn="l">
              <a:lnSpc>
                <a:spcPct val="136842"/>
              </a:lnSpc>
              <a:spcBef>
                <a:spcPts val="0"/>
              </a:spcBef>
              <a:spcAft>
                <a:spcPts val="0"/>
              </a:spcAft>
              <a:buClr>
                <a:schemeClr val="dk1"/>
              </a:buClr>
              <a:buSzPct val="100000"/>
              <a:buFont typeface="Calibri"/>
              <a:buChar char="➔"/>
            </a:pPr>
            <a:r>
              <a:rPr b="0" i="0" lang="en-US" sz="1400" u="none" cap="none" strike="noStrike">
                <a:solidFill>
                  <a:schemeClr val="dk1"/>
                </a:solidFill>
                <a:latin typeface="Calibri"/>
                <a:ea typeface="Calibri"/>
                <a:cs typeface="Calibri"/>
                <a:sym typeface="Calibri"/>
              </a:rPr>
              <a:t>Gevoel beter dood te kunnen zijn, of zichzelf pijn willen doen of beschadigen </a:t>
            </a:r>
          </a:p>
        </p:txBody>
      </p:sp>
      <p:sp>
        <p:nvSpPr>
          <p:cNvPr id="82" name="Shape 82"/>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nvSpPr>
        <p:spPr>
          <a:xfrm>
            <a:off x="1547812" y="1663625"/>
            <a:ext cx="7139100" cy="4095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Preventieve voorlichting en advies</a:t>
            </a:r>
          </a:p>
        </p:txBody>
      </p:sp>
      <p:sp>
        <p:nvSpPr>
          <p:cNvPr id="88" name="Shape 88"/>
          <p:cNvSpPr txBox="1"/>
          <p:nvPr/>
        </p:nvSpPr>
        <p:spPr>
          <a:xfrm>
            <a:off x="1547812" y="2209800"/>
            <a:ext cx="7138986" cy="4435698"/>
          </a:xfrm>
          <a:prstGeom prst="rect">
            <a:avLst/>
          </a:prstGeom>
          <a:noFill/>
          <a:ln>
            <a:noFill/>
          </a:ln>
        </p:spPr>
        <p:txBody>
          <a:bodyPr anchorCtr="0" anchor="t" bIns="45700" lIns="91425" rIns="91425" tIns="45700">
            <a:noAutofit/>
          </a:bodyPr>
          <a:lstStyle/>
          <a:p>
            <a:pPr indent="-342900" lvl="0" marL="342900" marR="0" rtl="0" algn="l">
              <a:lnSpc>
                <a:spcPct val="136842"/>
              </a:lnSpc>
              <a:spcBef>
                <a:spcPts val="0"/>
              </a:spcBef>
              <a:spcAft>
                <a:spcPts val="0"/>
              </a:spcAft>
              <a:buClr>
                <a:schemeClr val="dk1"/>
              </a:buClr>
              <a:buSzPct val="25000"/>
              <a:buFont typeface="Noto Sans Symbols"/>
              <a:buChar char="▪"/>
            </a:pPr>
            <a:r>
              <a:rPr b="0" i="0" lang="en-US" sz="1900" u="none" cap="none" strike="noStrike">
                <a:solidFill>
                  <a:schemeClr val="dk1"/>
                </a:solidFill>
                <a:latin typeface="Calibri"/>
                <a:ea typeface="Calibri"/>
                <a:cs typeface="Calibri"/>
                <a:sym typeface="Calibri"/>
              </a:rPr>
              <a:t>Preventie van depressie richt zich voornamelijk op een algemeen        psychosociaal welbevinden, waarbij beschermende factoren worden bevorderd en risicofactoren zo goed mogelijk in kaart worden gebracht en waar mogelijk teruggedrongen</a:t>
            </a:r>
          </a:p>
          <a:p>
            <a:pPr indent="0" lvl="0" marL="0" marR="0" rtl="0" algn="l">
              <a:lnSpc>
                <a:spcPct val="136842"/>
              </a:lnSpc>
              <a:spcBef>
                <a:spcPts val="380"/>
              </a:spcBef>
              <a:spcAft>
                <a:spcPts val="0"/>
              </a:spcAft>
              <a:buClr>
                <a:schemeClr val="dk1"/>
              </a:buClr>
              <a:buFont typeface="Arial"/>
              <a:buNone/>
            </a:pPr>
            <a:r>
              <a:t/>
            </a:r>
            <a:endParaRPr b="0" i="0" sz="1900" u="none" cap="none" strike="noStrike">
              <a:solidFill>
                <a:schemeClr val="dk1"/>
              </a:solidFill>
              <a:latin typeface="Calibri"/>
              <a:ea typeface="Calibri"/>
              <a:cs typeface="Calibri"/>
              <a:sym typeface="Calibri"/>
            </a:endParaRPr>
          </a:p>
          <a:p>
            <a:pPr indent="-342900" lvl="0" marL="342900" marR="0" rtl="0" algn="l">
              <a:lnSpc>
                <a:spcPct val="136842"/>
              </a:lnSpc>
              <a:spcBef>
                <a:spcPts val="380"/>
              </a:spcBef>
              <a:spcAft>
                <a:spcPts val="0"/>
              </a:spcAft>
              <a:buClr>
                <a:schemeClr val="dk1"/>
              </a:buClr>
              <a:buSzPct val="25000"/>
              <a:buFont typeface="Noto Sans Symbols"/>
              <a:buChar char="▪"/>
            </a:pPr>
            <a:r>
              <a:rPr b="0" i="0" lang="en-US" sz="1900" u="none" cap="none" strike="noStrike">
                <a:solidFill>
                  <a:schemeClr val="dk1"/>
                </a:solidFill>
                <a:latin typeface="Calibri"/>
                <a:ea typeface="Calibri"/>
                <a:cs typeface="Calibri"/>
                <a:sym typeface="Calibri"/>
              </a:rPr>
              <a:t>Met name in de eerste levensjaren is het van belang om ouders in hun kracht te zetten met behulp van opvoedprogramma’s e.d.</a:t>
            </a:r>
          </a:p>
          <a:p>
            <a:pPr indent="0" lvl="0" marL="0" marR="0" rtl="0" algn="l">
              <a:lnSpc>
                <a:spcPct val="136842"/>
              </a:lnSpc>
              <a:spcBef>
                <a:spcPts val="380"/>
              </a:spcBef>
              <a:spcAft>
                <a:spcPts val="0"/>
              </a:spcAft>
              <a:buClr>
                <a:schemeClr val="dk1"/>
              </a:buClr>
              <a:buFont typeface="Arial"/>
              <a:buNone/>
            </a:pPr>
            <a:r>
              <a:t/>
            </a:r>
            <a:endParaRPr b="0" i="0" sz="1900" u="none" cap="none" strike="noStrike">
              <a:solidFill>
                <a:schemeClr val="dk1"/>
              </a:solidFill>
              <a:latin typeface="Calibri"/>
              <a:ea typeface="Calibri"/>
              <a:cs typeface="Calibri"/>
              <a:sym typeface="Calibri"/>
            </a:endParaRPr>
          </a:p>
          <a:p>
            <a:pPr indent="-342900" lvl="0" marL="342900" marR="0" rtl="0" algn="l">
              <a:lnSpc>
                <a:spcPct val="136842"/>
              </a:lnSpc>
              <a:spcBef>
                <a:spcPts val="380"/>
              </a:spcBef>
              <a:spcAft>
                <a:spcPts val="0"/>
              </a:spcAft>
              <a:buClr>
                <a:schemeClr val="dk1"/>
              </a:buClr>
              <a:buSzPct val="25000"/>
              <a:buFont typeface="Noto Sans Symbols"/>
              <a:buChar char="▪"/>
            </a:pPr>
            <a:r>
              <a:rPr b="0" i="0" lang="en-US" sz="1900" u="none" cap="none" strike="noStrike">
                <a:solidFill>
                  <a:schemeClr val="dk1"/>
                </a:solidFill>
                <a:latin typeface="Calibri"/>
                <a:ea typeface="Calibri"/>
                <a:cs typeface="Calibri"/>
                <a:sym typeface="Calibri"/>
              </a:rPr>
              <a:t>De JGZ-professional dient alert te zijn op co-morbiditeit en hoogrisicogroepen en hier actief voor te lichten en te adviseren</a:t>
            </a:r>
          </a:p>
          <a:p>
            <a:pPr indent="0" lvl="0" marL="0" marR="0" rtl="0" algn="l">
              <a:lnSpc>
                <a:spcPct val="136842"/>
              </a:lnSpc>
              <a:spcBef>
                <a:spcPts val="380"/>
              </a:spcBef>
              <a:spcAft>
                <a:spcPts val="0"/>
              </a:spcAft>
              <a:buClr>
                <a:schemeClr val="dk1"/>
              </a:buClr>
              <a:buFont typeface="Calibri"/>
              <a:buNone/>
            </a:pPr>
            <a:r>
              <a:t/>
            </a:r>
            <a:endParaRPr b="0" i="1" sz="1900" u="none" cap="none" strike="noStrike">
              <a:solidFill>
                <a:schemeClr val="dk1"/>
              </a:solidFill>
              <a:latin typeface="Calibri"/>
              <a:ea typeface="Calibri"/>
              <a:cs typeface="Calibri"/>
              <a:sym typeface="Calibri"/>
            </a:endParaRPr>
          </a:p>
        </p:txBody>
      </p:sp>
      <p:sp>
        <p:nvSpPr>
          <p:cNvPr id="89" name="Shape 89"/>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nvSpPr>
        <p:spPr>
          <a:xfrm>
            <a:off x="1547812" y="1800225"/>
            <a:ext cx="7138986" cy="40957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Calibri"/>
              <a:buNone/>
            </a:pPr>
            <a:r>
              <a:rPr b="1" i="0" lang="en-US" sz="1900" u="none" cap="none" strike="noStrike">
                <a:solidFill>
                  <a:schemeClr val="dk2"/>
                </a:solidFill>
                <a:latin typeface="Calibri"/>
                <a:ea typeface="Calibri"/>
                <a:cs typeface="Calibri"/>
                <a:sym typeface="Calibri"/>
              </a:rPr>
              <a:t>Signalering</a:t>
            </a:r>
          </a:p>
        </p:txBody>
      </p:sp>
      <p:sp>
        <p:nvSpPr>
          <p:cNvPr id="95" name="Shape 95"/>
          <p:cNvSpPr txBox="1"/>
          <p:nvPr/>
        </p:nvSpPr>
        <p:spPr>
          <a:xfrm>
            <a:off x="1547812" y="2209800"/>
            <a:ext cx="7138986" cy="3962399"/>
          </a:xfrm>
          <a:prstGeom prst="rect">
            <a:avLst/>
          </a:prstGeom>
          <a:noFill/>
          <a:ln>
            <a:noFill/>
          </a:ln>
        </p:spPr>
        <p:txBody>
          <a:bodyPr anchorCtr="0" anchor="t" bIns="45700" lIns="91425" rIns="91425" tIns="45700">
            <a:noAutofit/>
          </a:bodyPr>
          <a:lstStyle/>
          <a:p>
            <a:pPr indent="-349250" lvl="0" marL="457200" marR="0" rtl="0" algn="l">
              <a:lnSpc>
                <a:spcPct val="136842"/>
              </a:lnSpc>
              <a:spcBef>
                <a:spcPts val="38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De JGZ-professional dient de signalen en symptomen van depressie te kennen </a:t>
            </a:r>
          </a:p>
          <a:p>
            <a:pPr indent="-349250" lvl="0" marL="457200" marR="0" rtl="0" algn="l">
              <a:lnSpc>
                <a:spcPct val="136842"/>
              </a:lnSpc>
              <a:spcBef>
                <a:spcPts val="38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De JGZ-professional dient alert te zijn op depressie bij lichamelijke signalen (</a:t>
            </a:r>
            <a:r>
              <a:rPr lang="en-US" sz="1900">
                <a:solidFill>
                  <a:schemeClr val="dk1"/>
                </a:solidFill>
                <a:latin typeface="Calibri"/>
                <a:ea typeface="Calibri"/>
                <a:cs typeface="Calibri"/>
                <a:sym typeface="Calibri"/>
              </a:rPr>
              <a:t>nb.</a:t>
            </a:r>
            <a:r>
              <a:rPr b="0" i="0" lang="en-US" sz="1900" u="none" cap="none" strike="noStrike">
                <a:solidFill>
                  <a:schemeClr val="dk1"/>
                </a:solidFill>
                <a:latin typeface="Calibri"/>
                <a:ea typeface="Calibri"/>
                <a:cs typeface="Calibri"/>
                <a:sym typeface="Calibri"/>
              </a:rPr>
              <a:t> schoolverzuim)</a:t>
            </a:r>
          </a:p>
          <a:p>
            <a:pPr indent="-349250" lvl="0" marL="457200" marR="0" rtl="0" algn="l">
              <a:lnSpc>
                <a:spcPct val="136842"/>
              </a:lnSpc>
              <a:spcBef>
                <a:spcPts val="380"/>
              </a:spcBef>
              <a:spcAft>
                <a:spcPts val="0"/>
              </a:spcAft>
              <a:buClr>
                <a:schemeClr val="dk1"/>
              </a:buClr>
              <a:buSzPct val="100000"/>
              <a:buFont typeface="Calibri"/>
              <a:buChar char="●"/>
            </a:pPr>
            <a:r>
              <a:rPr b="0" i="0" lang="en-US" sz="1900" u="none" cap="none" strike="noStrike">
                <a:solidFill>
                  <a:schemeClr val="dk1"/>
                </a:solidFill>
                <a:latin typeface="Calibri"/>
                <a:ea typeface="Calibri"/>
                <a:cs typeface="Calibri"/>
                <a:sym typeface="Calibri"/>
              </a:rPr>
              <a:t>Signaleren is gecompliceerd *</a:t>
            </a:r>
          </a:p>
          <a:p>
            <a:pPr indent="-349250" lvl="0" marL="457200" marR="0" rtl="0" algn="l">
              <a:lnSpc>
                <a:spcPct val="136842"/>
              </a:lnSpc>
              <a:spcBef>
                <a:spcPts val="380"/>
              </a:spcBef>
              <a:spcAft>
                <a:spcPts val="0"/>
              </a:spcAft>
              <a:buClr>
                <a:schemeClr val="dk1"/>
              </a:buClr>
              <a:buSzPct val="100000"/>
              <a:buFont typeface="Calibri"/>
              <a:buChar char="●"/>
            </a:pPr>
            <a:r>
              <a:rPr b="0" i="0" lang="en-US" sz="1900" u="none" cap="none" strike="noStrike">
                <a:solidFill>
                  <a:srgbClr val="000000"/>
                </a:solidFill>
                <a:latin typeface="Calibri"/>
                <a:ea typeface="Calibri"/>
                <a:cs typeface="Calibri"/>
                <a:sym typeface="Calibri"/>
              </a:rPr>
              <a:t>Belangrijk om </a:t>
            </a:r>
            <a:r>
              <a:rPr b="0" i="0" lang="en-US" sz="1900" u="sng" cap="none" strike="noStrike">
                <a:solidFill>
                  <a:srgbClr val="000000"/>
                </a:solidFill>
                <a:latin typeface="Calibri"/>
                <a:ea typeface="Calibri"/>
                <a:cs typeface="Calibri"/>
                <a:sym typeface="Calibri"/>
              </a:rPr>
              <a:t>in gesprek te gaan</a:t>
            </a:r>
            <a:r>
              <a:rPr b="0" i="0" lang="en-US" sz="1900" u="none" cap="none" strike="noStrike">
                <a:solidFill>
                  <a:srgbClr val="000000"/>
                </a:solidFill>
                <a:latin typeface="Calibri"/>
                <a:ea typeface="Calibri"/>
                <a:cs typeface="Calibri"/>
                <a:sym typeface="Calibri"/>
              </a:rPr>
              <a:t>, en systematisch informatie te verzamelen en te interpreteren</a:t>
            </a:r>
          </a:p>
        </p:txBody>
      </p:sp>
      <p:sp>
        <p:nvSpPr>
          <p:cNvPr id="96" name="Shape 96"/>
          <p:cNvSpPr txBox="1"/>
          <p:nvPr/>
        </p:nvSpPr>
        <p:spPr>
          <a:xfrm>
            <a:off x="6705600" y="6553200"/>
            <a:ext cx="1981199" cy="2286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A08241"/>
              </a:buClr>
              <a:buSzPct val="25000"/>
              <a:buFont typeface="Calibri"/>
              <a:buNone/>
            </a:pPr>
            <a:r>
              <a:rPr b="0" i="0" lang="en-US" sz="1000" u="none" cap="none" strike="noStrike">
                <a:solidFill>
                  <a:srgbClr val="A08241"/>
                </a:solidFill>
                <a:latin typeface="Calibri"/>
                <a:ea typeface="Calibri"/>
                <a:cs typeface="Calibri"/>
                <a:sym typeface="Calibri"/>
              </a:rPr>
              <a:t>*</a:t>
            </a:r>
          </a:p>
        </p:txBody>
      </p:sp>
    </p:spTree>
  </p:cSld>
  <p:clrMapOvr>
    <a:masterClrMapping/>
  </p:clrMapOvr>
</p:sld>
</file>

<file path=ppt/theme/theme1.xml><?xml version="1.0" encoding="utf-8"?>
<a:theme xmlns:a="http://schemas.openxmlformats.org/drawingml/2006/main" xmlns:r="http://schemas.openxmlformats.org/officeDocument/2006/relationships" name="Presentatie">
  <a:themeElements>
    <a:clrScheme name="default">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Presentatie">
  <a:themeElements>
    <a:clrScheme name="Office-th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Presentatie">
  <a:themeElements>
    <a:clrScheme name="default">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