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62" r:id="rId6"/>
    <p:sldId id="271" r:id="rId7"/>
    <p:sldId id="269" r:id="rId8"/>
    <p:sldId id="270" r:id="rId9"/>
    <p:sldId id="268" r:id="rId10"/>
    <p:sldId id="264" r:id="rId11"/>
    <p:sldId id="272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s, S.I. (Sophie)" initials="WS(" lastIdx="8" clrIdx="0">
    <p:extLst>
      <p:ext uri="{19B8F6BF-5375-455C-9EA6-DF929625EA0E}">
        <p15:presenceInfo xmlns:p15="http://schemas.microsoft.com/office/powerpoint/2012/main" userId="S::sophie.wins@tno.nl::c618056e-cdfc-4713-ab59-cd48447500a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666252-0E31-43A4-ABE6-3B836D0487CA}" v="236" dt="2021-02-16T13:24:21.871"/>
    <p1510:client id="{7FB6A6DF-8D0B-4F4A-B3F5-4E2D101B516E}" v="147" dt="2021-02-17T07:59:54.8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28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ns, S.I. (Sophie)" userId="c618056e-cdfc-4713-ab59-cd48447500a3" providerId="ADAL" clId="{7FB6A6DF-8D0B-4F4A-B3F5-4E2D101B516E}"/>
    <pc:docChg chg="custSel modSld">
      <pc:chgData name="Wins, S.I. (Sophie)" userId="c618056e-cdfc-4713-ab59-cd48447500a3" providerId="ADAL" clId="{7FB6A6DF-8D0B-4F4A-B3F5-4E2D101B516E}" dt="2021-02-17T07:59:54.862" v="8" actId="20577"/>
      <pc:docMkLst>
        <pc:docMk/>
      </pc:docMkLst>
      <pc:sldChg chg="delCm">
        <pc:chgData name="Wins, S.I. (Sophie)" userId="c618056e-cdfc-4713-ab59-cd48447500a3" providerId="ADAL" clId="{7FB6A6DF-8D0B-4F4A-B3F5-4E2D101B516E}" dt="2021-02-17T07:58:58.852" v="2" actId="1592"/>
        <pc:sldMkLst>
          <pc:docMk/>
          <pc:sldMk cId="1520932450" sldId="262"/>
        </pc:sldMkLst>
      </pc:sldChg>
      <pc:sldChg chg="delCm">
        <pc:chgData name="Wins, S.I. (Sophie)" userId="c618056e-cdfc-4713-ab59-cd48447500a3" providerId="ADAL" clId="{7FB6A6DF-8D0B-4F4A-B3F5-4E2D101B516E}" dt="2021-02-17T07:59:28.020" v="4" actId="1592"/>
        <pc:sldMkLst>
          <pc:docMk/>
          <pc:sldMk cId="3126890201" sldId="270"/>
        </pc:sldMkLst>
      </pc:sldChg>
      <pc:sldChg chg="delCm">
        <pc:chgData name="Wins, S.I. (Sophie)" userId="c618056e-cdfc-4713-ab59-cd48447500a3" providerId="ADAL" clId="{7FB6A6DF-8D0B-4F4A-B3F5-4E2D101B516E}" dt="2021-02-17T07:59:08.579" v="3" actId="1592"/>
        <pc:sldMkLst>
          <pc:docMk/>
          <pc:sldMk cId="1705180480" sldId="271"/>
        </pc:sldMkLst>
      </pc:sldChg>
      <pc:sldChg chg="modSp">
        <pc:chgData name="Wins, S.I. (Sophie)" userId="c618056e-cdfc-4713-ab59-cd48447500a3" providerId="ADAL" clId="{7FB6A6DF-8D0B-4F4A-B3F5-4E2D101B516E}" dt="2021-02-17T07:59:54.862" v="8" actId="20577"/>
        <pc:sldMkLst>
          <pc:docMk/>
          <pc:sldMk cId="3435755003" sldId="272"/>
        </pc:sldMkLst>
        <pc:spChg chg="mod">
          <ac:chgData name="Wins, S.I. (Sophie)" userId="c618056e-cdfc-4713-ab59-cd48447500a3" providerId="ADAL" clId="{7FB6A6DF-8D0B-4F4A-B3F5-4E2D101B516E}" dt="2021-02-17T07:59:54.862" v="8" actId="20577"/>
          <ac:spMkLst>
            <pc:docMk/>
            <pc:sldMk cId="3435755003" sldId="272"/>
            <ac:spMk id="2" creationId="{75B95FE1-6596-4444-8860-C5A040640966}"/>
          </ac:spMkLst>
        </pc:spChg>
      </pc:sldChg>
    </pc:docChg>
  </pc:docChgLst>
  <pc:docChgLst>
    <pc:chgData name="Lanting, C.I. (Caren)" userId="0998daac-535b-4b2f-b648-6b96bab4250b" providerId="ADAL" clId="{40666252-0E31-43A4-ABE6-3B836D0487CA}"/>
    <pc:docChg chg="undo custSel modSld sldOrd">
      <pc:chgData name="Lanting, C.I. (Caren)" userId="0998daac-535b-4b2f-b648-6b96bab4250b" providerId="ADAL" clId="{40666252-0E31-43A4-ABE6-3B836D0487CA}" dt="2021-02-16T13:24:21.868" v="572" actId="20578"/>
      <pc:docMkLst>
        <pc:docMk/>
      </pc:docMkLst>
      <pc:sldChg chg="modSp">
        <pc:chgData name="Lanting, C.I. (Caren)" userId="0998daac-535b-4b2f-b648-6b96bab4250b" providerId="ADAL" clId="{40666252-0E31-43A4-ABE6-3B836D0487CA}" dt="2021-02-16T11:01:34.742" v="432" actId="20577"/>
        <pc:sldMkLst>
          <pc:docMk/>
          <pc:sldMk cId="1520932450" sldId="262"/>
        </pc:sldMkLst>
        <pc:spChg chg="mod">
          <ac:chgData name="Lanting, C.I. (Caren)" userId="0998daac-535b-4b2f-b648-6b96bab4250b" providerId="ADAL" clId="{40666252-0E31-43A4-ABE6-3B836D0487CA}" dt="2021-02-16T11:01:34.742" v="432" actId="20577"/>
          <ac:spMkLst>
            <pc:docMk/>
            <pc:sldMk cId="1520932450" sldId="262"/>
            <ac:spMk id="7" creationId="{DC71B141-139E-41EA-AAF4-2AD1A54088FE}"/>
          </ac:spMkLst>
        </pc:spChg>
      </pc:sldChg>
      <pc:sldChg chg="modSp ord">
        <pc:chgData name="Lanting, C.I. (Caren)" userId="0998daac-535b-4b2f-b648-6b96bab4250b" providerId="ADAL" clId="{40666252-0E31-43A4-ABE6-3B836D0487CA}" dt="2021-02-16T10:49:47.537" v="366" actId="20577"/>
        <pc:sldMkLst>
          <pc:docMk/>
          <pc:sldMk cId="24235615" sldId="268"/>
        </pc:sldMkLst>
        <pc:spChg chg="mod">
          <ac:chgData name="Lanting, C.I. (Caren)" userId="0998daac-535b-4b2f-b648-6b96bab4250b" providerId="ADAL" clId="{40666252-0E31-43A4-ABE6-3B836D0487CA}" dt="2021-02-16T10:49:47.537" v="366" actId="20577"/>
          <ac:spMkLst>
            <pc:docMk/>
            <pc:sldMk cId="24235615" sldId="268"/>
            <ac:spMk id="2" creationId="{8A965A68-50AC-4DCE-92ED-ACD18B2D9981}"/>
          </ac:spMkLst>
        </pc:spChg>
        <pc:spChg chg="mod">
          <ac:chgData name="Lanting, C.I. (Caren)" userId="0998daac-535b-4b2f-b648-6b96bab4250b" providerId="ADAL" clId="{40666252-0E31-43A4-ABE6-3B836D0487CA}" dt="2021-02-16T10:49:01.120" v="342" actId="313"/>
          <ac:spMkLst>
            <pc:docMk/>
            <pc:sldMk cId="24235615" sldId="268"/>
            <ac:spMk id="5" creationId="{80485D93-F8B2-4845-841E-8EE994986C91}"/>
          </ac:spMkLst>
        </pc:spChg>
      </pc:sldChg>
      <pc:sldChg chg="modSp">
        <pc:chgData name="Lanting, C.I. (Caren)" userId="0998daac-535b-4b2f-b648-6b96bab4250b" providerId="ADAL" clId="{40666252-0E31-43A4-ABE6-3B836D0487CA}" dt="2021-02-16T10:18:55.826" v="83" actId="20578"/>
        <pc:sldMkLst>
          <pc:docMk/>
          <pc:sldMk cId="2969080875" sldId="269"/>
        </pc:sldMkLst>
        <pc:spChg chg="mod">
          <ac:chgData name="Lanting, C.I. (Caren)" userId="0998daac-535b-4b2f-b648-6b96bab4250b" providerId="ADAL" clId="{40666252-0E31-43A4-ABE6-3B836D0487CA}" dt="2021-02-16T10:18:55.826" v="83" actId="20578"/>
          <ac:spMkLst>
            <pc:docMk/>
            <pc:sldMk cId="2969080875" sldId="269"/>
            <ac:spMk id="2" creationId="{CBED5227-64F8-47B2-8B9A-987AD55EBAC2}"/>
          </ac:spMkLst>
        </pc:spChg>
      </pc:sldChg>
      <pc:sldChg chg="addSp delSp modSp">
        <pc:chgData name="Lanting, C.I. (Caren)" userId="0998daac-535b-4b2f-b648-6b96bab4250b" providerId="ADAL" clId="{40666252-0E31-43A4-ABE6-3B836D0487CA}" dt="2021-02-16T10:54:52.552" v="421" actId="20577"/>
        <pc:sldMkLst>
          <pc:docMk/>
          <pc:sldMk cId="3126890201" sldId="270"/>
        </pc:sldMkLst>
        <pc:spChg chg="del mod">
          <ac:chgData name="Lanting, C.I. (Caren)" userId="0998daac-535b-4b2f-b648-6b96bab4250b" providerId="ADAL" clId="{40666252-0E31-43A4-ABE6-3B836D0487CA}" dt="2021-02-16T10:26:59.858" v="157" actId="12084"/>
          <ac:spMkLst>
            <pc:docMk/>
            <pc:sldMk cId="3126890201" sldId="270"/>
            <ac:spMk id="2" creationId="{1BA76138-7FF2-4853-B9CF-B7F87516A951}"/>
          </ac:spMkLst>
        </pc:spChg>
        <pc:spChg chg="mod">
          <ac:chgData name="Lanting, C.I. (Caren)" userId="0998daac-535b-4b2f-b648-6b96bab4250b" providerId="ADAL" clId="{40666252-0E31-43A4-ABE6-3B836D0487CA}" dt="2021-02-16T10:54:52.552" v="421" actId="20577"/>
          <ac:spMkLst>
            <pc:docMk/>
            <pc:sldMk cId="3126890201" sldId="270"/>
            <ac:spMk id="5" creationId="{B6616F8A-C11E-4015-ADCC-3546966C55A6}"/>
          </ac:spMkLst>
        </pc:spChg>
        <pc:graphicFrameChg chg="add mod">
          <ac:chgData name="Lanting, C.I. (Caren)" userId="0998daac-535b-4b2f-b648-6b96bab4250b" providerId="ADAL" clId="{40666252-0E31-43A4-ABE6-3B836D0487CA}" dt="2021-02-16T10:54:10.569" v="413" actId="20577"/>
          <ac:graphicFrameMkLst>
            <pc:docMk/>
            <pc:sldMk cId="3126890201" sldId="270"/>
            <ac:graphicFrameMk id="4" creationId="{66D2B509-5D1C-484F-8A79-39F0FC83F90B}"/>
          </ac:graphicFrameMkLst>
        </pc:graphicFrameChg>
      </pc:sldChg>
      <pc:sldChg chg="modSp">
        <pc:chgData name="Lanting, C.I. (Caren)" userId="0998daac-535b-4b2f-b648-6b96bab4250b" providerId="ADAL" clId="{40666252-0E31-43A4-ABE6-3B836D0487CA}" dt="2021-02-16T13:24:21.868" v="572" actId="20578"/>
        <pc:sldMkLst>
          <pc:docMk/>
          <pc:sldMk cId="1705180480" sldId="271"/>
        </pc:sldMkLst>
        <pc:spChg chg="mod">
          <ac:chgData name="Lanting, C.I. (Caren)" userId="0998daac-535b-4b2f-b648-6b96bab4250b" providerId="ADAL" clId="{40666252-0E31-43A4-ABE6-3B836D0487CA}" dt="2021-02-16T13:24:21.868" v="572" actId="20578"/>
          <ac:spMkLst>
            <pc:docMk/>
            <pc:sldMk cId="1705180480" sldId="271"/>
            <ac:spMk id="2" creationId="{9AA7F567-7F55-456A-9735-79E567F34768}"/>
          </ac:spMkLst>
        </pc:spChg>
      </pc:sldChg>
      <pc:sldChg chg="modSp">
        <pc:chgData name="Lanting, C.I. (Caren)" userId="0998daac-535b-4b2f-b648-6b96bab4250b" providerId="ADAL" clId="{40666252-0E31-43A4-ABE6-3B836D0487CA}" dt="2021-02-16T10:13:21.728" v="62" actId="6549"/>
        <pc:sldMkLst>
          <pc:docMk/>
          <pc:sldMk cId="3435755003" sldId="272"/>
        </pc:sldMkLst>
        <pc:spChg chg="mod">
          <ac:chgData name="Lanting, C.I. (Caren)" userId="0998daac-535b-4b2f-b648-6b96bab4250b" providerId="ADAL" clId="{40666252-0E31-43A4-ABE6-3B836D0487CA}" dt="2021-02-16T10:13:15.879" v="61" actId="6549"/>
          <ac:spMkLst>
            <pc:docMk/>
            <pc:sldMk cId="3435755003" sldId="272"/>
            <ac:spMk id="2" creationId="{75B95FE1-6596-4444-8860-C5A040640966}"/>
          </ac:spMkLst>
        </pc:spChg>
        <pc:spChg chg="mod">
          <ac:chgData name="Lanting, C.I. (Caren)" userId="0998daac-535b-4b2f-b648-6b96bab4250b" providerId="ADAL" clId="{40666252-0E31-43A4-ABE6-3B836D0487CA}" dt="2021-02-16T10:13:21.728" v="62" actId="6549"/>
          <ac:spMkLst>
            <pc:docMk/>
            <pc:sldMk cId="3435755003" sldId="272"/>
            <ac:spMk id="5" creationId="{640EDBEC-F75A-4FCC-AE2C-788C352A44D3}"/>
          </ac:spMkLst>
        </pc:spChg>
      </pc:sldChg>
    </pc:docChg>
  </pc:docChgLst>
  <pc:docChgLst>
    <pc:chgData name="Wins, S.I. (Sophie)" userId="c618056e-cdfc-4713-ab59-cd48447500a3" providerId="ADAL" clId="{CE50D8F4-E055-486D-A010-9F478615DA1A}"/>
    <pc:docChg chg="custSel addSld delSld modSld sldOrd">
      <pc:chgData name="Wins, S.I. (Sophie)" userId="c618056e-cdfc-4713-ab59-cd48447500a3" providerId="ADAL" clId="{CE50D8F4-E055-486D-A010-9F478615DA1A}" dt="2021-02-15T09:22:57.974" v="866" actId="20577"/>
      <pc:docMkLst>
        <pc:docMk/>
      </pc:docMkLst>
      <pc:sldChg chg="del">
        <pc:chgData name="Wins, S.I. (Sophie)" userId="c618056e-cdfc-4713-ab59-cd48447500a3" providerId="ADAL" clId="{CE50D8F4-E055-486D-A010-9F478615DA1A}" dt="2021-02-15T09:16:14.289" v="717" actId="2696"/>
        <pc:sldMkLst>
          <pc:docMk/>
          <pc:sldMk cId="4069106426" sldId="260"/>
        </pc:sldMkLst>
      </pc:sldChg>
      <pc:sldChg chg="del">
        <pc:chgData name="Wins, S.I. (Sophie)" userId="c618056e-cdfc-4713-ab59-cd48447500a3" providerId="ADAL" clId="{CE50D8F4-E055-486D-A010-9F478615DA1A}" dt="2021-02-15T09:16:12.077" v="716" actId="2696"/>
        <pc:sldMkLst>
          <pc:docMk/>
          <pc:sldMk cId="3436994488" sldId="261"/>
        </pc:sldMkLst>
      </pc:sldChg>
      <pc:sldChg chg="modSp">
        <pc:chgData name="Wins, S.I. (Sophie)" userId="c618056e-cdfc-4713-ab59-cd48447500a3" providerId="ADAL" clId="{CE50D8F4-E055-486D-A010-9F478615DA1A}" dt="2021-02-15T09:22:15.510" v="854" actId="20577"/>
        <pc:sldMkLst>
          <pc:docMk/>
          <pc:sldMk cId="1520932450" sldId="262"/>
        </pc:sldMkLst>
        <pc:spChg chg="mod">
          <ac:chgData name="Wins, S.I. (Sophie)" userId="c618056e-cdfc-4713-ab59-cd48447500a3" providerId="ADAL" clId="{CE50D8F4-E055-486D-A010-9F478615DA1A}" dt="2021-02-15T08:39:25.938" v="208" actId="1076"/>
          <ac:spMkLst>
            <pc:docMk/>
            <pc:sldMk cId="1520932450" sldId="262"/>
            <ac:spMk id="6" creationId="{CE4FD57A-2697-4DA8-827E-5E65A2BDEACF}"/>
          </ac:spMkLst>
        </pc:spChg>
        <pc:spChg chg="mod">
          <ac:chgData name="Wins, S.I. (Sophie)" userId="c618056e-cdfc-4713-ab59-cd48447500a3" providerId="ADAL" clId="{CE50D8F4-E055-486D-A010-9F478615DA1A}" dt="2021-02-15T09:22:15.510" v="854" actId="20577"/>
          <ac:spMkLst>
            <pc:docMk/>
            <pc:sldMk cId="1520932450" sldId="262"/>
            <ac:spMk id="7" creationId="{DC71B141-139E-41EA-AAF4-2AD1A54088FE}"/>
          </ac:spMkLst>
        </pc:spChg>
      </pc:sldChg>
      <pc:sldChg chg="delSp modSp add">
        <pc:chgData name="Wins, S.I. (Sophie)" userId="c618056e-cdfc-4713-ab59-cd48447500a3" providerId="ADAL" clId="{CE50D8F4-E055-486D-A010-9F478615DA1A}" dt="2021-02-15T09:16:22.451" v="718" actId="1076"/>
        <pc:sldMkLst>
          <pc:docMk/>
          <pc:sldMk cId="24235615" sldId="268"/>
        </pc:sldMkLst>
        <pc:spChg chg="mod">
          <ac:chgData name="Wins, S.I. (Sophie)" userId="c618056e-cdfc-4713-ab59-cd48447500a3" providerId="ADAL" clId="{CE50D8F4-E055-486D-A010-9F478615DA1A}" dt="2021-02-15T09:16:22.451" v="718" actId="1076"/>
          <ac:spMkLst>
            <pc:docMk/>
            <pc:sldMk cId="24235615" sldId="268"/>
            <ac:spMk id="2" creationId="{8A965A68-50AC-4DCE-92ED-ACD18B2D9981}"/>
          </ac:spMkLst>
        </pc:spChg>
        <pc:spChg chg="del">
          <ac:chgData name="Wins, S.I. (Sophie)" userId="c618056e-cdfc-4713-ab59-cd48447500a3" providerId="ADAL" clId="{CE50D8F4-E055-486D-A010-9F478615DA1A}" dt="2021-02-15T09:04:48.145" v="287" actId="478"/>
          <ac:spMkLst>
            <pc:docMk/>
            <pc:sldMk cId="24235615" sldId="268"/>
            <ac:spMk id="4" creationId="{4439FBB3-C0CA-401D-B9B4-DA37834C4EFC}"/>
          </ac:spMkLst>
        </pc:spChg>
        <pc:spChg chg="mod">
          <ac:chgData name="Wins, S.I. (Sophie)" userId="c618056e-cdfc-4713-ab59-cd48447500a3" providerId="ADAL" clId="{CE50D8F4-E055-486D-A010-9F478615DA1A}" dt="2021-02-15T08:58:12.861" v="233" actId="20577"/>
          <ac:spMkLst>
            <pc:docMk/>
            <pc:sldMk cId="24235615" sldId="268"/>
            <ac:spMk id="5" creationId="{80485D93-F8B2-4845-841E-8EE994986C91}"/>
          </ac:spMkLst>
        </pc:spChg>
      </pc:sldChg>
      <pc:sldChg chg="delSp modSp add">
        <pc:chgData name="Wins, S.I. (Sophie)" userId="c618056e-cdfc-4713-ab59-cd48447500a3" providerId="ADAL" clId="{CE50D8F4-E055-486D-A010-9F478615DA1A}" dt="2021-02-15T09:11:30.680" v="452" actId="478"/>
        <pc:sldMkLst>
          <pc:docMk/>
          <pc:sldMk cId="2969080875" sldId="269"/>
        </pc:sldMkLst>
        <pc:spChg chg="mod">
          <ac:chgData name="Wins, S.I. (Sophie)" userId="c618056e-cdfc-4713-ab59-cd48447500a3" providerId="ADAL" clId="{CE50D8F4-E055-486D-A010-9F478615DA1A}" dt="2021-02-15T09:11:10.996" v="451" actId="255"/>
          <ac:spMkLst>
            <pc:docMk/>
            <pc:sldMk cId="2969080875" sldId="269"/>
            <ac:spMk id="2" creationId="{CBED5227-64F8-47B2-8B9A-987AD55EBAC2}"/>
          </ac:spMkLst>
        </pc:spChg>
        <pc:spChg chg="del">
          <ac:chgData name="Wins, S.I. (Sophie)" userId="c618056e-cdfc-4713-ab59-cd48447500a3" providerId="ADAL" clId="{CE50D8F4-E055-486D-A010-9F478615DA1A}" dt="2021-02-15T09:11:30.680" v="452" actId="478"/>
          <ac:spMkLst>
            <pc:docMk/>
            <pc:sldMk cId="2969080875" sldId="269"/>
            <ac:spMk id="4" creationId="{E988B5BC-7C25-4272-817E-0D0C14F87F50}"/>
          </ac:spMkLst>
        </pc:spChg>
        <pc:spChg chg="mod">
          <ac:chgData name="Wins, S.I. (Sophie)" userId="c618056e-cdfc-4713-ab59-cd48447500a3" providerId="ADAL" clId="{CE50D8F4-E055-486D-A010-9F478615DA1A}" dt="2021-02-15T09:09:04.219" v="299" actId="20577"/>
          <ac:spMkLst>
            <pc:docMk/>
            <pc:sldMk cId="2969080875" sldId="269"/>
            <ac:spMk id="5" creationId="{46059C66-3824-42FE-95A0-A3E3929ABC9B}"/>
          </ac:spMkLst>
        </pc:spChg>
      </pc:sldChg>
      <pc:sldChg chg="delSp modSp add">
        <pc:chgData name="Wins, S.I. (Sophie)" userId="c618056e-cdfc-4713-ab59-cd48447500a3" providerId="ADAL" clId="{CE50D8F4-E055-486D-A010-9F478615DA1A}" dt="2021-02-15T09:18:58.985" v="768" actId="20577"/>
        <pc:sldMkLst>
          <pc:docMk/>
          <pc:sldMk cId="3126890201" sldId="270"/>
        </pc:sldMkLst>
        <pc:spChg chg="mod">
          <ac:chgData name="Wins, S.I. (Sophie)" userId="c618056e-cdfc-4713-ab59-cd48447500a3" providerId="ADAL" clId="{CE50D8F4-E055-486D-A010-9F478615DA1A}" dt="2021-02-15T09:18:58.985" v="768" actId="20577"/>
          <ac:spMkLst>
            <pc:docMk/>
            <pc:sldMk cId="3126890201" sldId="270"/>
            <ac:spMk id="2" creationId="{1BA76138-7FF2-4853-B9CF-B7F87516A951}"/>
          </ac:spMkLst>
        </pc:spChg>
        <pc:spChg chg="del">
          <ac:chgData name="Wins, S.I. (Sophie)" userId="c618056e-cdfc-4713-ab59-cd48447500a3" providerId="ADAL" clId="{CE50D8F4-E055-486D-A010-9F478615DA1A}" dt="2021-02-15T09:13:32.121" v="482" actId="478"/>
          <ac:spMkLst>
            <pc:docMk/>
            <pc:sldMk cId="3126890201" sldId="270"/>
            <ac:spMk id="4" creationId="{C45C4FF2-B7F8-40C2-997E-BB5B91C0EA75}"/>
          </ac:spMkLst>
        </pc:spChg>
        <pc:spChg chg="mod">
          <ac:chgData name="Wins, S.I. (Sophie)" userId="c618056e-cdfc-4713-ab59-cd48447500a3" providerId="ADAL" clId="{CE50D8F4-E055-486D-A010-9F478615DA1A}" dt="2021-02-15T09:13:27.894" v="481" actId="20577"/>
          <ac:spMkLst>
            <pc:docMk/>
            <pc:sldMk cId="3126890201" sldId="270"/>
            <ac:spMk id="5" creationId="{B6616F8A-C11E-4015-ADCC-3546966C55A6}"/>
          </ac:spMkLst>
        </pc:spChg>
      </pc:sldChg>
      <pc:sldChg chg="delSp modSp add ord">
        <pc:chgData name="Wins, S.I. (Sophie)" userId="c618056e-cdfc-4713-ab59-cd48447500a3" providerId="ADAL" clId="{CE50D8F4-E055-486D-A010-9F478615DA1A}" dt="2021-02-15T09:22:57.974" v="866" actId="20577"/>
        <pc:sldMkLst>
          <pc:docMk/>
          <pc:sldMk cId="1705180480" sldId="271"/>
        </pc:sldMkLst>
        <pc:spChg chg="mod">
          <ac:chgData name="Wins, S.I. (Sophie)" userId="c618056e-cdfc-4713-ab59-cd48447500a3" providerId="ADAL" clId="{CE50D8F4-E055-486D-A010-9F478615DA1A}" dt="2021-02-15T09:22:57.974" v="866" actId="20577"/>
          <ac:spMkLst>
            <pc:docMk/>
            <pc:sldMk cId="1705180480" sldId="271"/>
            <ac:spMk id="2" creationId="{9AA7F567-7F55-456A-9735-79E567F34768}"/>
          </ac:spMkLst>
        </pc:spChg>
        <pc:spChg chg="del">
          <ac:chgData name="Wins, S.I. (Sophie)" userId="c618056e-cdfc-4713-ab59-cd48447500a3" providerId="ADAL" clId="{CE50D8F4-E055-486D-A010-9F478615DA1A}" dt="2021-02-15T09:22:37.985" v="863" actId="478"/>
          <ac:spMkLst>
            <pc:docMk/>
            <pc:sldMk cId="1705180480" sldId="271"/>
            <ac:spMk id="4" creationId="{571BDA7B-AA23-4E5F-8088-2E49F1920447}"/>
          </ac:spMkLst>
        </pc:spChg>
        <pc:spChg chg="mod">
          <ac:chgData name="Wins, S.I. (Sophie)" userId="c618056e-cdfc-4713-ab59-cd48447500a3" providerId="ADAL" clId="{CE50D8F4-E055-486D-A010-9F478615DA1A}" dt="2021-02-15T09:22:34.978" v="862" actId="20577"/>
          <ac:spMkLst>
            <pc:docMk/>
            <pc:sldMk cId="1705180480" sldId="271"/>
            <ac:spMk id="5" creationId="{A5EF08A7-76C0-4910-8DAD-A57754674FAA}"/>
          </ac:spMkLst>
        </pc:spChg>
      </pc:sldChg>
      <pc:sldChg chg="add del">
        <pc:chgData name="Wins, S.I. (Sophie)" userId="c618056e-cdfc-4713-ab59-cd48447500a3" providerId="ADAL" clId="{CE50D8F4-E055-486D-A010-9F478615DA1A}" dt="2021-02-15T09:20:52.294" v="770"/>
        <pc:sldMkLst>
          <pc:docMk/>
          <pc:sldMk cId="3315244896" sldId="271"/>
        </pc:sldMkLst>
      </pc:sldChg>
    </pc:docChg>
  </pc:docChgLst>
  <pc:docChgLst>
    <pc:chgData name="Sophie" userId="c618056e-cdfc-4713-ab59-cd48447500a3" providerId="ADAL" clId="{7FB6A6DF-8D0B-4F4A-B3F5-4E2D101B516E}"/>
    <pc:docChg chg="undo custSel addSld delSld modSld">
      <pc:chgData name="Sophie" userId="c618056e-cdfc-4713-ab59-cd48447500a3" providerId="ADAL" clId="{7FB6A6DF-8D0B-4F4A-B3F5-4E2D101B516E}" dt="2021-02-16T13:49:32.041" v="2000" actId="20577"/>
      <pc:docMkLst>
        <pc:docMk/>
      </pc:docMkLst>
      <pc:sldChg chg="addSp delSp modSp setBg modAnim addCm modCm">
        <pc:chgData name="Sophie" userId="c618056e-cdfc-4713-ab59-cd48447500a3" providerId="ADAL" clId="{7FB6A6DF-8D0B-4F4A-B3F5-4E2D101B516E}" dt="2021-02-16T13:28:24.332" v="1901" actId="20577"/>
        <pc:sldMkLst>
          <pc:docMk/>
          <pc:sldMk cId="1520932450" sldId="262"/>
        </pc:sldMkLst>
        <pc:spChg chg="add del">
          <ac:chgData name="Sophie" userId="c618056e-cdfc-4713-ab59-cd48447500a3" providerId="ADAL" clId="{7FB6A6DF-8D0B-4F4A-B3F5-4E2D101B516E}" dt="2021-02-15T10:34:54.991" v="1717"/>
          <ac:spMkLst>
            <pc:docMk/>
            <pc:sldMk cId="1520932450" sldId="262"/>
            <ac:spMk id="2" creationId="{A8A69708-18A5-4CDE-88DC-713532C88E57}"/>
          </ac:spMkLst>
        </pc:spChg>
        <pc:spChg chg="add del">
          <ac:chgData name="Sophie" userId="c618056e-cdfc-4713-ab59-cd48447500a3" providerId="ADAL" clId="{7FB6A6DF-8D0B-4F4A-B3F5-4E2D101B516E}" dt="2021-02-15T10:34:54.991" v="1717"/>
          <ac:spMkLst>
            <pc:docMk/>
            <pc:sldMk cId="1520932450" sldId="262"/>
            <ac:spMk id="3" creationId="{B43A84B9-0A73-48C5-B2A2-9DB35FA274EE}"/>
          </ac:spMkLst>
        </pc:spChg>
        <pc:spChg chg="del mod">
          <ac:chgData name="Sophie" userId="c618056e-cdfc-4713-ab59-cd48447500a3" providerId="ADAL" clId="{7FB6A6DF-8D0B-4F4A-B3F5-4E2D101B516E}" dt="2021-02-15T10:33:49.397" v="1702" actId="478"/>
          <ac:spMkLst>
            <pc:docMk/>
            <pc:sldMk cId="1520932450" sldId="262"/>
            <ac:spMk id="4" creationId="{32A36D8D-C0F7-4726-81D9-BA9C765CC80D}"/>
          </ac:spMkLst>
        </pc:spChg>
        <pc:spChg chg="add del mod">
          <ac:chgData name="Sophie" userId="c618056e-cdfc-4713-ab59-cd48447500a3" providerId="ADAL" clId="{7FB6A6DF-8D0B-4F4A-B3F5-4E2D101B516E}" dt="2021-02-15T10:37:52.763" v="1768" actId="1076"/>
          <ac:spMkLst>
            <pc:docMk/>
            <pc:sldMk cId="1520932450" sldId="262"/>
            <ac:spMk id="5" creationId="{C634C4DE-15A9-4259-8872-1FAB93283054}"/>
          </ac:spMkLst>
        </pc:spChg>
        <pc:spChg chg="mod">
          <ac:chgData name="Sophie" userId="c618056e-cdfc-4713-ab59-cd48447500a3" providerId="ADAL" clId="{7FB6A6DF-8D0B-4F4A-B3F5-4E2D101B516E}" dt="2021-02-16T13:28:24.332" v="1901" actId="20577"/>
          <ac:spMkLst>
            <pc:docMk/>
            <pc:sldMk cId="1520932450" sldId="262"/>
            <ac:spMk id="6" creationId="{CE4FD57A-2697-4DA8-827E-5E65A2BDEACF}"/>
          </ac:spMkLst>
        </pc:spChg>
        <pc:spChg chg="mod">
          <ac:chgData name="Sophie" userId="c618056e-cdfc-4713-ab59-cd48447500a3" providerId="ADAL" clId="{7FB6A6DF-8D0B-4F4A-B3F5-4E2D101B516E}" dt="2021-02-15T10:37:35.741" v="1765" actId="1076"/>
          <ac:spMkLst>
            <pc:docMk/>
            <pc:sldMk cId="1520932450" sldId="262"/>
            <ac:spMk id="7" creationId="{DC71B141-139E-41EA-AAF4-2AD1A54088FE}"/>
          </ac:spMkLst>
        </pc:spChg>
        <pc:spChg chg="add del mod">
          <ac:chgData name="Sophie" userId="c618056e-cdfc-4713-ab59-cd48447500a3" providerId="ADAL" clId="{7FB6A6DF-8D0B-4F4A-B3F5-4E2D101B516E}" dt="2021-02-15T10:34:54.991" v="1717"/>
          <ac:spMkLst>
            <pc:docMk/>
            <pc:sldMk cId="1520932450" sldId="262"/>
            <ac:spMk id="9" creationId="{14051FEF-9B52-4328-9945-418F84E79A06}"/>
          </ac:spMkLst>
        </pc:spChg>
        <pc:spChg chg="add del mod">
          <ac:chgData name="Sophie" userId="c618056e-cdfc-4713-ab59-cd48447500a3" providerId="ADAL" clId="{7FB6A6DF-8D0B-4F4A-B3F5-4E2D101B516E}" dt="2021-02-15T10:34:54.991" v="1717"/>
          <ac:spMkLst>
            <pc:docMk/>
            <pc:sldMk cId="1520932450" sldId="262"/>
            <ac:spMk id="10" creationId="{818EA084-25D7-4808-8A8B-FAFB1CD74925}"/>
          </ac:spMkLst>
        </pc:spChg>
        <pc:spChg chg="add del mod">
          <ac:chgData name="Sophie" userId="c618056e-cdfc-4713-ab59-cd48447500a3" providerId="ADAL" clId="{7FB6A6DF-8D0B-4F4A-B3F5-4E2D101B516E}" dt="2021-02-15T10:34:54.991" v="1717"/>
          <ac:spMkLst>
            <pc:docMk/>
            <pc:sldMk cId="1520932450" sldId="262"/>
            <ac:spMk id="11" creationId="{18D8E0E2-073B-4AB7-A3B1-AFA736DC730F}"/>
          </ac:spMkLst>
        </pc:spChg>
        <pc:spChg chg="add del mod">
          <ac:chgData name="Sophie" userId="c618056e-cdfc-4713-ab59-cd48447500a3" providerId="ADAL" clId="{7FB6A6DF-8D0B-4F4A-B3F5-4E2D101B516E}" dt="2021-02-15T10:34:54.991" v="1717"/>
          <ac:spMkLst>
            <pc:docMk/>
            <pc:sldMk cId="1520932450" sldId="262"/>
            <ac:spMk id="12" creationId="{3D130FD9-5FEC-4665-8B11-857E7D827074}"/>
          </ac:spMkLst>
        </pc:spChg>
        <pc:spChg chg="add del mod">
          <ac:chgData name="Sophie" userId="c618056e-cdfc-4713-ab59-cd48447500a3" providerId="ADAL" clId="{7FB6A6DF-8D0B-4F4A-B3F5-4E2D101B516E}" dt="2021-02-15T10:34:54.991" v="1717"/>
          <ac:spMkLst>
            <pc:docMk/>
            <pc:sldMk cId="1520932450" sldId="262"/>
            <ac:spMk id="13" creationId="{38BAE8D3-65F5-4629-8B3B-863E0B651851}"/>
          </ac:spMkLst>
        </pc:spChg>
        <pc:spChg chg="add del mod">
          <ac:chgData name="Sophie" userId="c618056e-cdfc-4713-ab59-cd48447500a3" providerId="ADAL" clId="{7FB6A6DF-8D0B-4F4A-B3F5-4E2D101B516E}" dt="2021-02-15T10:34:54.991" v="1717"/>
          <ac:spMkLst>
            <pc:docMk/>
            <pc:sldMk cId="1520932450" sldId="262"/>
            <ac:spMk id="14" creationId="{812452C1-4699-465F-ADFD-6D5B4033F7FD}"/>
          </ac:spMkLst>
        </pc:spChg>
        <pc:picChg chg="add del mod modCrop">
          <ac:chgData name="Sophie" userId="c618056e-cdfc-4713-ab59-cd48447500a3" providerId="ADAL" clId="{7FB6A6DF-8D0B-4F4A-B3F5-4E2D101B516E}" dt="2021-02-15T10:37:46.176" v="1767" actId="1076"/>
          <ac:picMkLst>
            <pc:docMk/>
            <pc:sldMk cId="1520932450" sldId="262"/>
            <ac:picMk id="8" creationId="{A83208CE-D5F7-4C6D-8551-2B87B93441A3}"/>
          </ac:picMkLst>
        </pc:picChg>
      </pc:sldChg>
      <pc:sldChg chg="modSp del">
        <pc:chgData name="Sophie" userId="c618056e-cdfc-4713-ab59-cd48447500a3" providerId="ADAL" clId="{7FB6A6DF-8D0B-4F4A-B3F5-4E2D101B516E}" dt="2021-02-15T10:04:40.752" v="586" actId="2696"/>
        <pc:sldMkLst>
          <pc:docMk/>
          <pc:sldMk cId="1471828369" sldId="263"/>
        </pc:sldMkLst>
        <pc:spChg chg="mod">
          <ac:chgData name="Sophie" userId="c618056e-cdfc-4713-ab59-cd48447500a3" providerId="ADAL" clId="{7FB6A6DF-8D0B-4F4A-B3F5-4E2D101B516E}" dt="2021-02-15T09:56:42.607" v="420" actId="20577"/>
          <ac:spMkLst>
            <pc:docMk/>
            <pc:sldMk cId="1471828369" sldId="263"/>
            <ac:spMk id="2" creationId="{D3F1D867-FF63-40E5-9429-4D2215BF6374}"/>
          </ac:spMkLst>
        </pc:spChg>
      </pc:sldChg>
      <pc:sldChg chg="modSp">
        <pc:chgData name="Sophie" userId="c618056e-cdfc-4713-ab59-cd48447500a3" providerId="ADAL" clId="{7FB6A6DF-8D0B-4F4A-B3F5-4E2D101B516E}" dt="2021-02-15T10:38:49.304" v="1789" actId="20577"/>
        <pc:sldMkLst>
          <pc:docMk/>
          <pc:sldMk cId="574830480" sldId="264"/>
        </pc:sldMkLst>
        <pc:spChg chg="mod">
          <ac:chgData name="Sophie" userId="c618056e-cdfc-4713-ab59-cd48447500a3" providerId="ADAL" clId="{7FB6A6DF-8D0B-4F4A-B3F5-4E2D101B516E}" dt="2021-02-15T10:38:49.304" v="1789" actId="20577"/>
          <ac:spMkLst>
            <pc:docMk/>
            <pc:sldMk cId="574830480" sldId="264"/>
            <ac:spMk id="2" creationId="{CE27AF57-9A8D-4DEC-A91F-F5C6BF154B0D}"/>
          </ac:spMkLst>
        </pc:spChg>
        <pc:spChg chg="mod">
          <ac:chgData name="Sophie" userId="c618056e-cdfc-4713-ab59-cd48447500a3" providerId="ADAL" clId="{7FB6A6DF-8D0B-4F4A-B3F5-4E2D101B516E}" dt="2021-02-15T10:04:50.511" v="602" actId="20577"/>
          <ac:spMkLst>
            <pc:docMk/>
            <pc:sldMk cId="574830480" sldId="264"/>
            <ac:spMk id="5" creationId="{F50202C2-FAE3-44F3-A941-AAB1B92AE2DC}"/>
          </ac:spMkLst>
        </pc:spChg>
        <pc:picChg chg="mod">
          <ac:chgData name="Sophie" userId="c618056e-cdfc-4713-ab59-cd48447500a3" providerId="ADAL" clId="{7FB6A6DF-8D0B-4F4A-B3F5-4E2D101B516E}" dt="2021-02-15T10:07:56.224" v="803" actId="1076"/>
          <ac:picMkLst>
            <pc:docMk/>
            <pc:sldMk cId="574830480" sldId="264"/>
            <ac:picMk id="6" creationId="{85A455D8-1594-4282-A050-2CDB51EB0DAB}"/>
          </ac:picMkLst>
        </pc:picChg>
      </pc:sldChg>
      <pc:sldChg chg="del">
        <pc:chgData name="Sophie" userId="c618056e-cdfc-4713-ab59-cd48447500a3" providerId="ADAL" clId="{7FB6A6DF-8D0B-4F4A-B3F5-4E2D101B516E}" dt="2021-02-15T10:09:55.709" v="947" actId="2696"/>
        <pc:sldMkLst>
          <pc:docMk/>
          <pc:sldMk cId="1685697359" sldId="265"/>
        </pc:sldMkLst>
      </pc:sldChg>
      <pc:sldChg chg="del">
        <pc:chgData name="Sophie" userId="c618056e-cdfc-4713-ab59-cd48447500a3" providerId="ADAL" clId="{7FB6A6DF-8D0B-4F4A-B3F5-4E2D101B516E}" dt="2021-02-15T10:10:00.479" v="948" actId="2696"/>
        <pc:sldMkLst>
          <pc:docMk/>
          <pc:sldMk cId="349341435" sldId="266"/>
        </pc:sldMkLst>
      </pc:sldChg>
      <pc:sldChg chg="modSp del">
        <pc:chgData name="Sophie" userId="c618056e-cdfc-4713-ab59-cd48447500a3" providerId="ADAL" clId="{7FB6A6DF-8D0B-4F4A-B3F5-4E2D101B516E}" dt="2021-02-16T13:30:37.127" v="1959" actId="2696"/>
        <pc:sldMkLst>
          <pc:docMk/>
          <pc:sldMk cId="2219425098" sldId="267"/>
        </pc:sldMkLst>
        <pc:spChg chg="mod">
          <ac:chgData name="Sophie" userId="c618056e-cdfc-4713-ab59-cd48447500a3" providerId="ADAL" clId="{7FB6A6DF-8D0B-4F4A-B3F5-4E2D101B516E}" dt="2021-02-15T10:13:51.834" v="1127" actId="20577"/>
          <ac:spMkLst>
            <pc:docMk/>
            <pc:sldMk cId="2219425098" sldId="267"/>
            <ac:spMk id="5" creationId="{0E5CAE7D-85F4-40EC-A4F5-584BDA85C93B}"/>
          </ac:spMkLst>
        </pc:spChg>
        <pc:picChg chg="mod">
          <ac:chgData name="Sophie" userId="c618056e-cdfc-4713-ab59-cd48447500a3" providerId="ADAL" clId="{7FB6A6DF-8D0B-4F4A-B3F5-4E2D101B516E}" dt="2021-02-15T10:13:30.611" v="1107" actId="1076"/>
          <ac:picMkLst>
            <pc:docMk/>
            <pc:sldMk cId="2219425098" sldId="267"/>
            <ac:picMk id="2054" creationId="{1F65548C-FD2B-44A4-9D9F-BDC18136F910}"/>
          </ac:picMkLst>
        </pc:picChg>
      </pc:sldChg>
      <pc:sldChg chg="addSp modSp">
        <pc:chgData name="Sophie" userId="c618056e-cdfc-4713-ab59-cd48447500a3" providerId="ADAL" clId="{7FB6A6DF-8D0B-4F4A-B3F5-4E2D101B516E}" dt="2021-02-16T13:30:30.352" v="1958" actId="14100"/>
        <pc:sldMkLst>
          <pc:docMk/>
          <pc:sldMk cId="24235615" sldId="268"/>
        </pc:sldMkLst>
        <pc:spChg chg="mod">
          <ac:chgData name="Sophie" userId="c618056e-cdfc-4713-ab59-cd48447500a3" providerId="ADAL" clId="{7FB6A6DF-8D0B-4F4A-B3F5-4E2D101B516E}" dt="2021-02-16T13:30:30.352" v="1958" actId="14100"/>
          <ac:spMkLst>
            <pc:docMk/>
            <pc:sldMk cId="24235615" sldId="268"/>
            <ac:spMk id="2" creationId="{8A965A68-50AC-4DCE-92ED-ACD18B2D9981}"/>
          </ac:spMkLst>
        </pc:spChg>
        <pc:spChg chg="mod">
          <ac:chgData name="Sophie" userId="c618056e-cdfc-4713-ab59-cd48447500a3" providerId="ADAL" clId="{7FB6A6DF-8D0B-4F4A-B3F5-4E2D101B516E}" dt="2021-02-15T09:58:15.417" v="475" actId="20577"/>
          <ac:spMkLst>
            <pc:docMk/>
            <pc:sldMk cId="24235615" sldId="268"/>
            <ac:spMk id="5" creationId="{80485D93-F8B2-4845-841E-8EE994986C91}"/>
          </ac:spMkLst>
        </pc:spChg>
        <pc:picChg chg="add mod">
          <ac:chgData name="Sophie" userId="c618056e-cdfc-4713-ab59-cd48447500a3" providerId="ADAL" clId="{7FB6A6DF-8D0B-4F4A-B3F5-4E2D101B516E}" dt="2021-02-16T13:30:23.217" v="1957" actId="1076"/>
          <ac:picMkLst>
            <pc:docMk/>
            <pc:sldMk cId="24235615" sldId="268"/>
            <ac:picMk id="6" creationId="{711512E7-053E-407D-BB24-C3AD0F9926E5}"/>
          </ac:picMkLst>
        </pc:picChg>
      </pc:sldChg>
      <pc:sldChg chg="addSp modSp addCm delCm modCm">
        <pc:chgData name="Sophie" userId="c618056e-cdfc-4713-ab59-cd48447500a3" providerId="ADAL" clId="{7FB6A6DF-8D0B-4F4A-B3F5-4E2D101B516E}" dt="2021-02-15T10:32:02.063" v="1694" actId="1076"/>
        <pc:sldMkLst>
          <pc:docMk/>
          <pc:sldMk cId="2969080875" sldId="269"/>
        </pc:sldMkLst>
        <pc:spChg chg="mod">
          <ac:chgData name="Sophie" userId="c618056e-cdfc-4713-ab59-cd48447500a3" providerId="ADAL" clId="{7FB6A6DF-8D0B-4F4A-B3F5-4E2D101B516E}" dt="2021-02-15T09:47:04.483" v="123" actId="20577"/>
          <ac:spMkLst>
            <pc:docMk/>
            <pc:sldMk cId="2969080875" sldId="269"/>
            <ac:spMk id="2" creationId="{CBED5227-64F8-47B2-8B9A-987AD55EBAC2}"/>
          </ac:spMkLst>
        </pc:spChg>
        <pc:spChg chg="mod">
          <ac:chgData name="Sophie" userId="c618056e-cdfc-4713-ab59-cd48447500a3" providerId="ADAL" clId="{7FB6A6DF-8D0B-4F4A-B3F5-4E2D101B516E}" dt="2021-02-15T09:46:54.943" v="106" actId="20577"/>
          <ac:spMkLst>
            <pc:docMk/>
            <pc:sldMk cId="2969080875" sldId="269"/>
            <ac:spMk id="5" creationId="{46059C66-3824-42FE-95A0-A3E3929ABC9B}"/>
          </ac:spMkLst>
        </pc:spChg>
        <pc:picChg chg="add mod">
          <ac:chgData name="Sophie" userId="c618056e-cdfc-4713-ab59-cd48447500a3" providerId="ADAL" clId="{7FB6A6DF-8D0B-4F4A-B3F5-4E2D101B516E}" dt="2021-02-15T10:32:02.063" v="1694" actId="1076"/>
          <ac:picMkLst>
            <pc:docMk/>
            <pc:sldMk cId="2969080875" sldId="269"/>
            <ac:picMk id="6" creationId="{BC8B6E0A-2061-47F3-AB6D-D6C4169C041F}"/>
          </ac:picMkLst>
        </pc:picChg>
      </pc:sldChg>
      <pc:sldChg chg="modSp addCm modCm">
        <pc:chgData name="Sophie" userId="c618056e-cdfc-4713-ab59-cd48447500a3" providerId="ADAL" clId="{7FB6A6DF-8D0B-4F4A-B3F5-4E2D101B516E}" dt="2021-02-15T10:41:03.744" v="1791"/>
        <pc:sldMkLst>
          <pc:docMk/>
          <pc:sldMk cId="3126890201" sldId="270"/>
        </pc:sldMkLst>
        <pc:spChg chg="mod">
          <ac:chgData name="Sophie" userId="c618056e-cdfc-4713-ab59-cd48447500a3" providerId="ADAL" clId="{7FB6A6DF-8D0B-4F4A-B3F5-4E2D101B516E}" dt="2021-02-15T09:57:33.811" v="457" actId="20577"/>
          <ac:spMkLst>
            <pc:docMk/>
            <pc:sldMk cId="3126890201" sldId="270"/>
            <ac:spMk id="2" creationId="{1BA76138-7FF2-4853-B9CF-B7F87516A951}"/>
          </ac:spMkLst>
        </pc:spChg>
        <pc:spChg chg="mod">
          <ac:chgData name="Sophie" userId="c618056e-cdfc-4713-ab59-cd48447500a3" providerId="ADAL" clId="{7FB6A6DF-8D0B-4F4A-B3F5-4E2D101B516E}" dt="2021-02-15T09:57:11.340" v="438" actId="20577"/>
          <ac:spMkLst>
            <pc:docMk/>
            <pc:sldMk cId="3126890201" sldId="270"/>
            <ac:spMk id="5" creationId="{B6616F8A-C11E-4015-ADCC-3546966C55A6}"/>
          </ac:spMkLst>
        </pc:spChg>
      </pc:sldChg>
      <pc:sldChg chg="modSp addCm modCm">
        <pc:chgData name="Sophie" userId="c618056e-cdfc-4713-ab59-cd48447500a3" providerId="ADAL" clId="{7FB6A6DF-8D0B-4F4A-B3F5-4E2D101B516E}" dt="2021-02-16T13:49:32.041" v="2000" actId="20577"/>
        <pc:sldMkLst>
          <pc:docMk/>
          <pc:sldMk cId="1705180480" sldId="271"/>
        </pc:sldMkLst>
        <pc:spChg chg="mod">
          <ac:chgData name="Sophie" userId="c618056e-cdfc-4713-ab59-cd48447500a3" providerId="ADAL" clId="{7FB6A6DF-8D0B-4F4A-B3F5-4E2D101B516E}" dt="2021-02-16T13:49:32.041" v="2000" actId="20577"/>
          <ac:spMkLst>
            <pc:docMk/>
            <pc:sldMk cId="1705180480" sldId="271"/>
            <ac:spMk id="2" creationId="{9AA7F567-7F55-456A-9735-79E567F34768}"/>
          </ac:spMkLst>
        </pc:spChg>
        <pc:spChg chg="mod">
          <ac:chgData name="Sophie" userId="c618056e-cdfc-4713-ab59-cd48447500a3" providerId="ADAL" clId="{7FB6A6DF-8D0B-4F4A-B3F5-4E2D101B516E}" dt="2021-02-15T10:43:35.378" v="1825" actId="5793"/>
          <ac:spMkLst>
            <pc:docMk/>
            <pc:sldMk cId="1705180480" sldId="271"/>
            <ac:spMk id="5" creationId="{A5EF08A7-76C0-4910-8DAD-A57754674FAA}"/>
          </ac:spMkLst>
        </pc:spChg>
      </pc:sldChg>
      <pc:sldChg chg="modSp add del">
        <pc:chgData name="Sophie" userId="c618056e-cdfc-4713-ab59-cd48447500a3" providerId="ADAL" clId="{7FB6A6DF-8D0B-4F4A-B3F5-4E2D101B516E}" dt="2021-02-15T09:46:48.753" v="85" actId="2696"/>
        <pc:sldMkLst>
          <pc:docMk/>
          <pc:sldMk cId="2378886430" sldId="272"/>
        </pc:sldMkLst>
        <pc:spChg chg="mod">
          <ac:chgData name="Sophie" userId="c618056e-cdfc-4713-ab59-cd48447500a3" providerId="ADAL" clId="{7FB6A6DF-8D0B-4F4A-B3F5-4E2D101B516E}" dt="2021-02-15T09:46:24.732" v="84" actId="207"/>
          <ac:spMkLst>
            <pc:docMk/>
            <pc:sldMk cId="2378886430" sldId="272"/>
            <ac:spMk id="2" creationId="{74611FB3-D4AA-4FFB-BEA1-ACFD705FCECF}"/>
          </ac:spMkLst>
        </pc:spChg>
      </pc:sldChg>
      <pc:sldChg chg="delSp modSp add">
        <pc:chgData name="Sophie" userId="c618056e-cdfc-4713-ab59-cd48447500a3" providerId="ADAL" clId="{7FB6A6DF-8D0B-4F4A-B3F5-4E2D101B516E}" dt="2021-02-16T13:30:54.759" v="1960" actId="113"/>
        <pc:sldMkLst>
          <pc:docMk/>
          <pc:sldMk cId="3435755003" sldId="272"/>
        </pc:sldMkLst>
        <pc:spChg chg="mod">
          <ac:chgData name="Sophie" userId="c618056e-cdfc-4713-ab59-cd48447500a3" providerId="ADAL" clId="{7FB6A6DF-8D0B-4F4A-B3F5-4E2D101B516E}" dt="2021-02-16T13:30:54.759" v="1960" actId="113"/>
          <ac:spMkLst>
            <pc:docMk/>
            <pc:sldMk cId="3435755003" sldId="272"/>
            <ac:spMk id="2" creationId="{75B95FE1-6596-4444-8860-C5A040640966}"/>
          </ac:spMkLst>
        </pc:spChg>
        <pc:spChg chg="del">
          <ac:chgData name="Sophie" userId="c618056e-cdfc-4713-ab59-cd48447500a3" providerId="ADAL" clId="{7FB6A6DF-8D0B-4F4A-B3F5-4E2D101B516E}" dt="2021-02-15T10:11:39.943" v="999" actId="478"/>
          <ac:spMkLst>
            <pc:docMk/>
            <pc:sldMk cId="3435755003" sldId="272"/>
            <ac:spMk id="4" creationId="{30D5984A-3C3A-4E4C-B1F8-58983EE1BAD0}"/>
          </ac:spMkLst>
        </pc:spChg>
        <pc:spChg chg="mod">
          <ac:chgData name="Sophie" userId="c618056e-cdfc-4713-ab59-cd48447500a3" providerId="ADAL" clId="{7FB6A6DF-8D0B-4F4A-B3F5-4E2D101B516E}" dt="2021-02-15T10:14:23.505" v="1186" actId="20577"/>
          <ac:spMkLst>
            <pc:docMk/>
            <pc:sldMk cId="3435755003" sldId="272"/>
            <ac:spMk id="5" creationId="{640EDBEC-F75A-4FCC-AE2C-788C352A44D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DF0A3A-D93F-42CB-8F92-F97633DA481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40D37FBE-6171-4CB1-B235-D2F28CAD278F}">
      <dgm:prSet custT="1"/>
      <dgm:spPr/>
      <dgm:t>
        <a:bodyPr/>
        <a:lstStyle/>
        <a:p>
          <a:r>
            <a:rPr lang="nl-NL" sz="2400" kern="1200"/>
            <a:t>Focusgroepen en interviews met ouders en JGZ professionals</a:t>
          </a:r>
        </a:p>
        <a:p>
          <a:r>
            <a:rPr lang="nl-NL" sz="1600" kern="1200">
              <a:solidFill>
                <a:prstClr val="white"/>
              </a:solidFill>
              <a:latin typeface="Franklin Gothic Book"/>
              <a:ea typeface="+mn-ea"/>
              <a:cs typeface="+mn-cs"/>
            </a:rPr>
            <a:t>1 februari 2021 – 1 juli 2021</a:t>
          </a:r>
          <a:r>
            <a:rPr lang="nl-NL" sz="2400" b="1" kern="1200"/>
            <a:t> </a:t>
          </a:r>
          <a:r>
            <a:rPr lang="nl-NL" sz="2400" kern="1200"/>
            <a:t> </a:t>
          </a:r>
        </a:p>
      </dgm:t>
    </dgm:pt>
    <dgm:pt modelId="{E747D87C-B7FC-4FF9-9C18-EA4022B35F5D}" type="parTrans" cxnId="{8B6A1204-04D6-405F-BF54-5353591D7892}">
      <dgm:prSet/>
      <dgm:spPr/>
      <dgm:t>
        <a:bodyPr/>
        <a:lstStyle/>
        <a:p>
          <a:endParaRPr lang="nl-NL"/>
        </a:p>
      </dgm:t>
    </dgm:pt>
    <dgm:pt modelId="{F866B486-3FE9-4113-99CB-F1467DD88759}" type="sibTrans" cxnId="{8B6A1204-04D6-405F-BF54-5353591D7892}">
      <dgm:prSet/>
      <dgm:spPr/>
      <dgm:t>
        <a:bodyPr/>
        <a:lstStyle/>
        <a:p>
          <a:endParaRPr lang="nl-NL"/>
        </a:p>
      </dgm:t>
    </dgm:pt>
    <dgm:pt modelId="{376CDD81-B0CC-427D-8865-98E4141F954F}">
      <dgm:prSet custT="1"/>
      <dgm:spPr/>
      <dgm:t>
        <a:bodyPr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>
              <a:solidFill>
                <a:prstClr val="white"/>
              </a:solidFill>
              <a:latin typeface="Franklin Gothic Book"/>
              <a:ea typeface="+mn-ea"/>
              <a:cs typeface="+mn-cs"/>
            </a:rPr>
            <a:t>Ontwikkeling concept instrument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400" kern="1200">
            <a:solidFill>
              <a:prstClr val="white"/>
            </a:solidFill>
            <a:latin typeface="Franklin Gothic Book"/>
            <a:ea typeface="+mn-ea"/>
            <a:cs typeface="+mn-cs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>
              <a:solidFill>
                <a:prstClr val="white"/>
              </a:solidFill>
              <a:latin typeface="Franklin Gothic Book"/>
              <a:ea typeface="+mn-ea"/>
              <a:cs typeface="+mn-cs"/>
            </a:rPr>
            <a:t>augustus 2020 – oktober 2022</a:t>
          </a:r>
        </a:p>
      </dgm:t>
    </dgm:pt>
    <dgm:pt modelId="{95B37ADC-EFDC-498E-8859-E3EAF6E0C96A}" type="parTrans" cxnId="{1FCE3170-47CE-466A-AA7B-9B9BF44A469F}">
      <dgm:prSet/>
      <dgm:spPr/>
      <dgm:t>
        <a:bodyPr/>
        <a:lstStyle/>
        <a:p>
          <a:endParaRPr lang="nl-NL"/>
        </a:p>
      </dgm:t>
    </dgm:pt>
    <dgm:pt modelId="{27412BC0-79BA-49B2-A90E-31111704B2F2}" type="sibTrans" cxnId="{1FCE3170-47CE-466A-AA7B-9B9BF44A469F}">
      <dgm:prSet/>
      <dgm:spPr/>
      <dgm:t>
        <a:bodyPr/>
        <a:lstStyle/>
        <a:p>
          <a:endParaRPr lang="nl-NL"/>
        </a:p>
      </dgm:t>
    </dgm:pt>
    <dgm:pt modelId="{59D518DA-26B6-45AD-AEEE-555FD9E9346D}">
      <dgm:prSet custT="1"/>
      <dgm:spPr/>
      <dgm:t>
        <a:bodyPr/>
        <a:lstStyle/>
        <a:p>
          <a:pPr marL="0" marR="0" lvl="0" indent="0" algn="ctr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nl-NL" sz="2400" kern="1200">
              <a:solidFill>
                <a:prstClr val="white"/>
              </a:solidFill>
              <a:latin typeface="+mn-lt"/>
              <a:ea typeface="+mn-ea"/>
              <a:cs typeface="+mn-cs"/>
            </a:rPr>
            <a:t>Praktijktest bij </a:t>
          </a:r>
          <a:r>
            <a:rPr lang="nl-NL" sz="2400" kern="1200">
              <a:solidFill>
                <a:prstClr val="white"/>
              </a:solidFill>
              <a:latin typeface="Franklin Gothic Book"/>
              <a:ea typeface="+mn-ea"/>
              <a:cs typeface="+mn-cs"/>
            </a:rPr>
            <a:t>ouders en JGZ professionals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l-NL" sz="2000" kern="1200"/>
            <a:t>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l-NL" sz="1600" b="1" kern="1200"/>
            <a:t>april 2022 – september 2022</a:t>
          </a:r>
          <a:endParaRPr lang="nl-NL" sz="1600" kern="1200"/>
        </a:p>
      </dgm:t>
    </dgm:pt>
    <dgm:pt modelId="{3C6CE9C1-BEE9-44BB-B59C-C2BDFADAABD0}" type="parTrans" cxnId="{87F7CBFB-86D0-47D1-952A-3A7FEFE2B3EF}">
      <dgm:prSet/>
      <dgm:spPr/>
      <dgm:t>
        <a:bodyPr/>
        <a:lstStyle/>
        <a:p>
          <a:endParaRPr lang="nl-NL"/>
        </a:p>
      </dgm:t>
    </dgm:pt>
    <dgm:pt modelId="{0C45D130-001F-4D9F-BB53-7943CF8C3DCD}" type="sibTrans" cxnId="{87F7CBFB-86D0-47D1-952A-3A7FEFE2B3EF}">
      <dgm:prSet/>
      <dgm:spPr/>
      <dgm:t>
        <a:bodyPr/>
        <a:lstStyle/>
        <a:p>
          <a:endParaRPr lang="nl-NL"/>
        </a:p>
      </dgm:t>
    </dgm:pt>
    <dgm:pt modelId="{9280509E-A62E-4154-AFE1-84B169E209BF}" type="pres">
      <dgm:prSet presAssocID="{72DF0A3A-D93F-42CB-8F92-F97633DA4810}" presName="CompostProcess" presStyleCnt="0">
        <dgm:presLayoutVars>
          <dgm:dir/>
          <dgm:resizeHandles val="exact"/>
        </dgm:presLayoutVars>
      </dgm:prSet>
      <dgm:spPr/>
    </dgm:pt>
    <dgm:pt modelId="{94B8B27C-A36A-4ACD-AA32-E8A5182DC532}" type="pres">
      <dgm:prSet presAssocID="{72DF0A3A-D93F-42CB-8F92-F97633DA4810}" presName="arrow" presStyleLbl="bgShp" presStyleIdx="0" presStyleCnt="1"/>
      <dgm:spPr/>
    </dgm:pt>
    <dgm:pt modelId="{EAAC469B-DCA1-44DC-9314-AAE515AA2B4B}" type="pres">
      <dgm:prSet presAssocID="{72DF0A3A-D93F-42CB-8F92-F97633DA4810}" presName="linearProcess" presStyleCnt="0"/>
      <dgm:spPr/>
    </dgm:pt>
    <dgm:pt modelId="{2265AD29-FF0E-45C3-A0FE-D59436C34502}" type="pres">
      <dgm:prSet presAssocID="{40D37FBE-6171-4CB1-B235-D2F28CAD278F}" presName="textNode" presStyleLbl="node1" presStyleIdx="0" presStyleCnt="3">
        <dgm:presLayoutVars>
          <dgm:bulletEnabled val="1"/>
        </dgm:presLayoutVars>
      </dgm:prSet>
      <dgm:spPr/>
    </dgm:pt>
    <dgm:pt modelId="{0A254F7C-BB58-4A87-8B29-FD8F93404BC8}" type="pres">
      <dgm:prSet presAssocID="{F866B486-3FE9-4113-99CB-F1467DD88759}" presName="sibTrans" presStyleCnt="0"/>
      <dgm:spPr/>
    </dgm:pt>
    <dgm:pt modelId="{32E2B8C0-475A-4D2F-B1C3-AF72274E0B87}" type="pres">
      <dgm:prSet presAssocID="{376CDD81-B0CC-427D-8865-98E4141F954F}" presName="textNode" presStyleLbl="node1" presStyleIdx="1" presStyleCnt="3">
        <dgm:presLayoutVars>
          <dgm:bulletEnabled val="1"/>
        </dgm:presLayoutVars>
      </dgm:prSet>
      <dgm:spPr/>
    </dgm:pt>
    <dgm:pt modelId="{D73237E8-C49E-41D7-90E5-DABBE252043A}" type="pres">
      <dgm:prSet presAssocID="{27412BC0-79BA-49B2-A90E-31111704B2F2}" presName="sibTrans" presStyleCnt="0"/>
      <dgm:spPr/>
    </dgm:pt>
    <dgm:pt modelId="{69960C42-0691-48E1-A494-1CFE14C8B1C6}" type="pres">
      <dgm:prSet presAssocID="{59D518DA-26B6-45AD-AEEE-555FD9E9346D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8B6A1204-04D6-405F-BF54-5353591D7892}" srcId="{72DF0A3A-D93F-42CB-8F92-F97633DA4810}" destId="{40D37FBE-6171-4CB1-B235-D2F28CAD278F}" srcOrd="0" destOrd="0" parTransId="{E747D87C-B7FC-4FF9-9C18-EA4022B35F5D}" sibTransId="{F866B486-3FE9-4113-99CB-F1467DD88759}"/>
    <dgm:cxn modelId="{3B1FD311-B905-400B-A380-B33793FB634E}" type="presOf" srcId="{376CDD81-B0CC-427D-8865-98E4141F954F}" destId="{32E2B8C0-475A-4D2F-B1C3-AF72274E0B87}" srcOrd="0" destOrd="0" presId="urn:microsoft.com/office/officeart/2005/8/layout/hProcess9"/>
    <dgm:cxn modelId="{1FCE3170-47CE-466A-AA7B-9B9BF44A469F}" srcId="{72DF0A3A-D93F-42CB-8F92-F97633DA4810}" destId="{376CDD81-B0CC-427D-8865-98E4141F954F}" srcOrd="1" destOrd="0" parTransId="{95B37ADC-EFDC-498E-8859-E3EAF6E0C96A}" sibTransId="{27412BC0-79BA-49B2-A90E-31111704B2F2}"/>
    <dgm:cxn modelId="{0676837D-987D-4543-804B-489367DBB4D2}" type="presOf" srcId="{40D37FBE-6171-4CB1-B235-D2F28CAD278F}" destId="{2265AD29-FF0E-45C3-A0FE-D59436C34502}" srcOrd="0" destOrd="0" presId="urn:microsoft.com/office/officeart/2005/8/layout/hProcess9"/>
    <dgm:cxn modelId="{A82D3092-2668-4BB3-930F-36C565828AAF}" type="presOf" srcId="{72DF0A3A-D93F-42CB-8F92-F97633DA4810}" destId="{9280509E-A62E-4154-AFE1-84B169E209BF}" srcOrd="0" destOrd="0" presId="urn:microsoft.com/office/officeart/2005/8/layout/hProcess9"/>
    <dgm:cxn modelId="{1CA2F1D9-C7D4-4C62-92A5-7ACC0A55CE19}" type="presOf" srcId="{59D518DA-26B6-45AD-AEEE-555FD9E9346D}" destId="{69960C42-0691-48E1-A494-1CFE14C8B1C6}" srcOrd="0" destOrd="0" presId="urn:microsoft.com/office/officeart/2005/8/layout/hProcess9"/>
    <dgm:cxn modelId="{87F7CBFB-86D0-47D1-952A-3A7FEFE2B3EF}" srcId="{72DF0A3A-D93F-42CB-8F92-F97633DA4810}" destId="{59D518DA-26B6-45AD-AEEE-555FD9E9346D}" srcOrd="2" destOrd="0" parTransId="{3C6CE9C1-BEE9-44BB-B59C-C2BDFADAABD0}" sibTransId="{0C45D130-001F-4D9F-BB53-7943CF8C3DCD}"/>
    <dgm:cxn modelId="{70AB369F-F1B0-4E6D-BE15-2454197516FC}" type="presParOf" srcId="{9280509E-A62E-4154-AFE1-84B169E209BF}" destId="{94B8B27C-A36A-4ACD-AA32-E8A5182DC532}" srcOrd="0" destOrd="0" presId="urn:microsoft.com/office/officeart/2005/8/layout/hProcess9"/>
    <dgm:cxn modelId="{337C63B2-E90A-4119-9EF4-8233C3B7C840}" type="presParOf" srcId="{9280509E-A62E-4154-AFE1-84B169E209BF}" destId="{EAAC469B-DCA1-44DC-9314-AAE515AA2B4B}" srcOrd="1" destOrd="0" presId="urn:microsoft.com/office/officeart/2005/8/layout/hProcess9"/>
    <dgm:cxn modelId="{59A9ACA9-C240-4C3E-864D-A9C56142FCBB}" type="presParOf" srcId="{EAAC469B-DCA1-44DC-9314-AAE515AA2B4B}" destId="{2265AD29-FF0E-45C3-A0FE-D59436C34502}" srcOrd="0" destOrd="0" presId="urn:microsoft.com/office/officeart/2005/8/layout/hProcess9"/>
    <dgm:cxn modelId="{37789B2C-5666-4C35-AAD0-D57946A9D2A8}" type="presParOf" srcId="{EAAC469B-DCA1-44DC-9314-AAE515AA2B4B}" destId="{0A254F7C-BB58-4A87-8B29-FD8F93404BC8}" srcOrd="1" destOrd="0" presId="urn:microsoft.com/office/officeart/2005/8/layout/hProcess9"/>
    <dgm:cxn modelId="{2D9E2DCB-B80F-4CBA-8DF2-95A196504015}" type="presParOf" srcId="{EAAC469B-DCA1-44DC-9314-AAE515AA2B4B}" destId="{32E2B8C0-475A-4D2F-B1C3-AF72274E0B87}" srcOrd="2" destOrd="0" presId="urn:microsoft.com/office/officeart/2005/8/layout/hProcess9"/>
    <dgm:cxn modelId="{E389E543-F4B1-4DE5-8FE5-87D21E631377}" type="presParOf" srcId="{EAAC469B-DCA1-44DC-9314-AAE515AA2B4B}" destId="{D73237E8-C49E-41D7-90E5-DABBE252043A}" srcOrd="3" destOrd="0" presId="urn:microsoft.com/office/officeart/2005/8/layout/hProcess9"/>
    <dgm:cxn modelId="{ED8F6FCD-5A90-4A59-8F95-E95C746B3716}" type="presParOf" srcId="{EAAC469B-DCA1-44DC-9314-AAE515AA2B4B}" destId="{69960C42-0691-48E1-A494-1CFE14C8B1C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8B27C-A36A-4ACD-AA32-E8A5182DC532}">
      <dsp:nvSpPr>
        <dsp:cNvPr id="0" name=""/>
        <dsp:cNvSpPr/>
      </dsp:nvSpPr>
      <dsp:spPr>
        <a:xfrm>
          <a:off x="812033" y="0"/>
          <a:ext cx="9203040" cy="443816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65AD29-FF0E-45C3-A0FE-D59436C34502}">
      <dsp:nvSpPr>
        <dsp:cNvPr id="0" name=""/>
        <dsp:cNvSpPr/>
      </dsp:nvSpPr>
      <dsp:spPr>
        <a:xfrm>
          <a:off x="0" y="1331449"/>
          <a:ext cx="3248132" cy="1775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Focusgroepen en interviews met ouders en JGZ professionals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>
              <a:solidFill>
                <a:prstClr val="white"/>
              </a:solidFill>
              <a:latin typeface="Franklin Gothic Book"/>
              <a:ea typeface="+mn-ea"/>
              <a:cs typeface="+mn-cs"/>
            </a:rPr>
            <a:t>1 februari 2021 – 1 juli 2021</a:t>
          </a:r>
          <a:r>
            <a:rPr lang="nl-NL" sz="2400" b="1" kern="1200"/>
            <a:t> </a:t>
          </a:r>
          <a:r>
            <a:rPr lang="nl-NL" sz="2400" kern="1200"/>
            <a:t> </a:t>
          </a:r>
        </a:p>
      </dsp:txBody>
      <dsp:txXfrm>
        <a:off x="86661" y="1418110"/>
        <a:ext cx="3074810" cy="1601944"/>
      </dsp:txXfrm>
    </dsp:sp>
    <dsp:sp modelId="{32E2B8C0-475A-4D2F-B1C3-AF72274E0B87}">
      <dsp:nvSpPr>
        <dsp:cNvPr id="0" name=""/>
        <dsp:cNvSpPr/>
      </dsp:nvSpPr>
      <dsp:spPr>
        <a:xfrm>
          <a:off x="3789487" y="1331449"/>
          <a:ext cx="3248132" cy="1775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>
              <a:solidFill>
                <a:prstClr val="white"/>
              </a:solidFill>
              <a:latin typeface="Franklin Gothic Book"/>
              <a:ea typeface="+mn-ea"/>
              <a:cs typeface="+mn-cs"/>
            </a:rPr>
            <a:t>Ontwikkeling concept instrument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400" kern="1200">
            <a:solidFill>
              <a:prstClr val="white"/>
            </a:solidFill>
            <a:latin typeface="Franklin Gothic Book"/>
            <a:ea typeface="+mn-ea"/>
            <a:cs typeface="+mn-cs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>
              <a:solidFill>
                <a:prstClr val="white"/>
              </a:solidFill>
              <a:latin typeface="Franklin Gothic Book"/>
              <a:ea typeface="+mn-ea"/>
              <a:cs typeface="+mn-cs"/>
            </a:rPr>
            <a:t>augustus 2020 – oktober 2022</a:t>
          </a:r>
        </a:p>
      </dsp:txBody>
      <dsp:txXfrm>
        <a:off x="3876148" y="1418110"/>
        <a:ext cx="3074810" cy="1601944"/>
      </dsp:txXfrm>
    </dsp:sp>
    <dsp:sp modelId="{69960C42-0691-48E1-A494-1CFE14C8B1C6}">
      <dsp:nvSpPr>
        <dsp:cNvPr id="0" name=""/>
        <dsp:cNvSpPr/>
      </dsp:nvSpPr>
      <dsp:spPr>
        <a:xfrm>
          <a:off x="7578974" y="1331449"/>
          <a:ext cx="3248132" cy="1775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nl-NL" sz="2400" kern="1200">
              <a:solidFill>
                <a:prstClr val="white"/>
              </a:solidFill>
              <a:latin typeface="+mn-lt"/>
              <a:ea typeface="+mn-ea"/>
              <a:cs typeface="+mn-cs"/>
            </a:rPr>
            <a:t>Praktijktest bij </a:t>
          </a:r>
          <a:r>
            <a:rPr lang="nl-NL" sz="2400" kern="1200">
              <a:solidFill>
                <a:prstClr val="white"/>
              </a:solidFill>
              <a:latin typeface="Franklin Gothic Book"/>
              <a:ea typeface="+mn-ea"/>
              <a:cs typeface="+mn-cs"/>
            </a:rPr>
            <a:t>ouders en JGZ professionals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l-NL" sz="2000" kern="1200"/>
            <a:t>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l-NL" sz="1600" b="1" kern="1200"/>
            <a:t>april 2022 – september 2022</a:t>
          </a:r>
          <a:endParaRPr lang="nl-NL" sz="1600" kern="1200"/>
        </a:p>
      </dsp:txBody>
      <dsp:txXfrm>
        <a:off x="7665635" y="1418110"/>
        <a:ext cx="3074810" cy="1601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4.sv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INFO">
            <a:extLst>
              <a:ext uri="{FF2B5EF4-FFF2-40B4-BE49-F238E27FC236}">
                <a16:creationId xmlns:a16="http://schemas.microsoft.com/office/drawing/2014/main" id="{4A1F86EE-56C2-4FC7-A5E3-4FF8BAE206B8}"/>
              </a:ext>
            </a:extLst>
          </p:cNvPr>
          <p:cNvSpPr txBox="1"/>
          <p:nvPr userDrawn="1"/>
        </p:nvSpPr>
        <p:spPr>
          <a:xfrm>
            <a:off x="0" y="-256190"/>
            <a:ext cx="11556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50" b="1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nl-NL" sz="1050" b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TITEL SLIDE </a:t>
            </a:r>
          </a:p>
        </p:txBody>
      </p:sp>
      <p:sp>
        <p:nvSpPr>
          <p:cNvPr id="144" name="|">
            <a:extLst>
              <a:ext uri="{FF2B5EF4-FFF2-40B4-BE49-F238E27FC236}">
                <a16:creationId xmlns:a16="http://schemas.microsoft.com/office/drawing/2014/main" id="{35F05C4C-6075-4158-98BE-256211DC58A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 flipH="1">
            <a:off x="576831" y="5303385"/>
            <a:ext cx="7200" cy="15588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nl-NL"/>
              <a:t> </a:t>
            </a:r>
          </a:p>
        </p:txBody>
      </p:sp>
      <p:sp>
        <p:nvSpPr>
          <p:cNvPr id="147" name="&gt;">
            <a:extLst>
              <a:ext uri="{FF2B5EF4-FFF2-40B4-BE49-F238E27FC236}">
                <a16:creationId xmlns:a16="http://schemas.microsoft.com/office/drawing/2014/main" id="{B7047D21-55FE-4B63-B1D8-8A610FAEFA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0570" y="5070205"/>
            <a:ext cx="62838" cy="182400"/>
          </a:xfrm>
          <a:custGeom>
            <a:avLst/>
            <a:gdLst>
              <a:gd name="connsiteX0" fmla="*/ 17352 w 62838"/>
              <a:gd name="connsiteY0" fmla="*/ 0 h 182400"/>
              <a:gd name="connsiteX1" fmla="*/ 62520 w 62838"/>
              <a:gd name="connsiteY1" fmla="*/ 91200 h 182400"/>
              <a:gd name="connsiteX2" fmla="*/ 21864 w 62838"/>
              <a:gd name="connsiteY2" fmla="*/ 182400 h 182400"/>
              <a:gd name="connsiteX3" fmla="*/ 8308 w 62838"/>
              <a:gd name="connsiteY3" fmla="*/ 145920 h 182400"/>
              <a:gd name="connsiteX4" fmla="*/ 26385 w 62838"/>
              <a:gd name="connsiteY4" fmla="*/ 91200 h 182400"/>
              <a:gd name="connsiteX5" fmla="*/ 3796 w 62838"/>
              <a:gd name="connsiteY5" fmla="*/ 36480 h 182400"/>
              <a:gd name="connsiteX6" fmla="*/ 17352 w 62838"/>
              <a:gd name="connsiteY6" fmla="*/ 0 h 18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838" h="182400">
                <a:moveTo>
                  <a:pt x="17352" y="0"/>
                </a:moveTo>
                <a:cubicBezTo>
                  <a:pt x="17352" y="0"/>
                  <a:pt x="62520" y="69312"/>
                  <a:pt x="62520" y="91200"/>
                </a:cubicBezTo>
                <a:cubicBezTo>
                  <a:pt x="67041" y="113088"/>
                  <a:pt x="21864" y="182400"/>
                  <a:pt x="21864" y="182400"/>
                </a:cubicBezTo>
                <a:cubicBezTo>
                  <a:pt x="21864" y="182400"/>
                  <a:pt x="-5237" y="175104"/>
                  <a:pt x="8308" y="145920"/>
                </a:cubicBezTo>
                <a:cubicBezTo>
                  <a:pt x="17352" y="116736"/>
                  <a:pt x="26385" y="91200"/>
                  <a:pt x="26385" y="91200"/>
                </a:cubicBezTo>
                <a:lnTo>
                  <a:pt x="3796" y="36480"/>
                </a:lnTo>
                <a:cubicBezTo>
                  <a:pt x="-9759" y="3648"/>
                  <a:pt x="17352" y="0"/>
                  <a:pt x="17352" y="0"/>
                </a:cubicBezTo>
                <a:close/>
              </a:path>
            </a:pathLst>
          </a:custGeom>
          <a:solidFill>
            <a:schemeClr val="tx2"/>
          </a:solidFill>
          <a:ln w="12700">
            <a:noFill/>
          </a:ln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nl-NL"/>
              <a:t> </a:t>
            </a:r>
          </a:p>
        </p:txBody>
      </p:sp>
      <p:sp>
        <p:nvSpPr>
          <p:cNvPr id="152" name="Tijdelijke aanduiding voor verticale tekst 2">
            <a:extLst>
              <a:ext uri="{FF2B5EF4-FFF2-40B4-BE49-F238E27FC236}">
                <a16:creationId xmlns:a16="http://schemas.microsoft.com/office/drawing/2014/main" id="{FC38A077-DCB9-4498-8DB4-E60250F49476}"/>
              </a:ext>
            </a:extLst>
          </p:cNvPr>
          <p:cNvSpPr>
            <a:spLocks noGrp="1"/>
          </p:cNvSpPr>
          <p:nvPr>
            <p:ph type="body" orient="vert" idx="18" hasCustomPrompt="1"/>
          </p:nvPr>
        </p:nvSpPr>
        <p:spPr>
          <a:xfrm>
            <a:off x="0" y="0"/>
            <a:ext cx="7585700" cy="6858000"/>
          </a:xfrm>
          <a:gradFill>
            <a:gsLst>
              <a:gs pos="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>
            <a:lvl1pPr marL="0" indent="0" algn="l">
              <a:buFontTx/>
              <a:buNone/>
              <a:defRPr lang="nl-NL" sz="1050" i="1" dirty="0">
                <a:solidFill>
                  <a:schemeClr val="lt1"/>
                </a:solidFill>
              </a:defRPr>
            </a:lvl1pPr>
          </a:lstStyle>
          <a:p>
            <a:pPr marL="0" lvl="0" algn="ctr" defTabSz="914400"/>
            <a:r>
              <a:rPr lang="nl-NL"/>
              <a:t>    </a:t>
            </a:r>
          </a:p>
        </p:txBody>
      </p:sp>
      <p:sp>
        <p:nvSpPr>
          <p:cNvPr id="15" name="Logo">
            <a:extLst>
              <a:ext uri="{FF2B5EF4-FFF2-40B4-BE49-F238E27FC236}">
                <a16:creationId xmlns:a16="http://schemas.microsoft.com/office/drawing/2014/main" id="{209E820A-5DE9-4FC3-986A-5D1FB86C8AC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2351" y="602265"/>
            <a:ext cx="2822400" cy="504000"/>
          </a:xfrm>
          <a:prstGeom prst="rect">
            <a:avLst/>
          </a:prstGeom>
          <a:blipFill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nl-NL"/>
              <a:t>  </a:t>
            </a:r>
          </a:p>
        </p:txBody>
      </p:sp>
      <p:sp>
        <p:nvSpPr>
          <p:cNvPr id="7" name="Datum">
            <a:extLst>
              <a:ext uri="{FF2B5EF4-FFF2-40B4-BE49-F238E27FC236}">
                <a16:creationId xmlns:a16="http://schemas.microsoft.com/office/drawing/2014/main" id="{946905A8-314B-47D6-9A70-0C647876EC1C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773113" y="6130564"/>
            <a:ext cx="2808287" cy="165461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ubtitel">
            <a:extLst>
              <a:ext uri="{FF2B5EF4-FFF2-40B4-BE49-F238E27FC236}">
                <a16:creationId xmlns:a16="http://schemas.microsoft.com/office/drawing/2014/main" id="{EF14CB9B-F149-429B-A5C3-71E7B5658D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7244" y="5298468"/>
            <a:ext cx="9809656" cy="448184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Plaats tweede titel hier</a:t>
            </a:r>
          </a:p>
        </p:txBody>
      </p:sp>
      <p:sp>
        <p:nvSpPr>
          <p:cNvPr id="6" name="Titel"/>
          <p:cNvSpPr>
            <a:spLocks noGrp="1"/>
          </p:cNvSpPr>
          <p:nvPr>
            <p:ph type="title" hasCustomPrompt="1"/>
          </p:nvPr>
        </p:nvSpPr>
        <p:spPr>
          <a:xfrm>
            <a:off x="777244" y="4966970"/>
            <a:ext cx="9809656" cy="319549"/>
          </a:xfrm>
        </p:spPr>
        <p:txBody>
          <a:bodyPr bIns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Plaats eerste titel hier</a:t>
            </a:r>
          </a:p>
        </p:txBody>
      </p:sp>
    </p:spTree>
    <p:extLst>
      <p:ext uri="{BB962C8B-B14F-4D97-AF65-F5344CB8AC3E}">
        <p14:creationId xmlns:p14="http://schemas.microsoft.com/office/powerpoint/2010/main" val="197728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9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9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900" fill="hold"/>
                        <p:tgtEl>
                          <p:spTgt spid="1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900" fill="hold"/>
                        <p:tgtEl>
                          <p:spTgt spid="1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7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, HAAK HOO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FO">
            <a:extLst>
              <a:ext uri="{FF2B5EF4-FFF2-40B4-BE49-F238E27FC236}">
                <a16:creationId xmlns:a16="http://schemas.microsoft.com/office/drawing/2014/main" id="{D2D6917A-A3A5-482F-A0D3-BD7F10CD032E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50" b="1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 </a:t>
            </a:r>
            <a:r>
              <a:rPr lang="nl-NL" sz="1050" b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AFBEELDING, HAAK HOOG</a:t>
            </a:r>
          </a:p>
        </p:txBody>
      </p:sp>
      <p:grpSp>
        <p:nvGrpSpPr>
          <p:cNvPr id="17" name="INSTRUCTIE">
            <a:extLst>
              <a:ext uri="{FF2B5EF4-FFF2-40B4-BE49-F238E27FC236}">
                <a16:creationId xmlns:a16="http://schemas.microsoft.com/office/drawing/2014/main" id="{B0E852C0-5EF7-4091-BF56-CF9CCF4AE3B0}"/>
              </a:ext>
            </a:extLst>
          </p:cNvPr>
          <p:cNvGrpSpPr/>
          <p:nvPr userDrawn="1"/>
        </p:nvGrpSpPr>
        <p:grpSpPr>
          <a:xfrm>
            <a:off x="5846" y="7033211"/>
            <a:ext cx="3727954" cy="1728407"/>
            <a:chOff x="5846" y="7033211"/>
            <a:chExt cx="3727954" cy="1728407"/>
          </a:xfrm>
        </p:grpSpPr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3CD3F87E-8AFE-4014-B5A3-E2A879556433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Voettekst, dia nummer </a:t>
              </a:r>
              <a:b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 datum aanpassen</a:t>
              </a:r>
            </a:p>
          </p:txBody>
        </p:sp>
        <p:sp>
          <p:nvSpPr>
            <p:cNvPr id="19" name="Ovaal 18">
              <a:extLst>
                <a:ext uri="{FF2B5EF4-FFF2-40B4-BE49-F238E27FC236}">
                  <a16:creationId xmlns:a16="http://schemas.microsoft.com/office/drawing/2014/main" id="{D45CBB51-A5DE-4E2E-9371-ABBA5514F536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64C7976D-6768-45BA-B218-D94B75F09258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Ga naar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en klik op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‘Kop- en voettekst’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29" name="Ovaal 28">
              <a:extLst>
                <a:ext uri="{FF2B5EF4-FFF2-40B4-BE49-F238E27FC236}">
                  <a16:creationId xmlns:a16="http://schemas.microsoft.com/office/drawing/2014/main" id="{BF5F41D7-766E-42FF-8D45-F58D63AAB361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0" name="Rechthoek 29">
              <a:extLst>
                <a:ext uri="{FF2B5EF4-FFF2-40B4-BE49-F238E27FC236}">
                  <a16:creationId xmlns:a16="http://schemas.microsoft.com/office/drawing/2014/main" id="{2CE8E400-B9B7-4DF0-B077-E259D81E229A}"/>
                </a:ext>
              </a:extLst>
            </p:cNvPr>
            <p:cNvSpPr/>
            <p:nvPr userDrawn="1"/>
          </p:nvSpPr>
          <p:spPr>
            <a:xfrm>
              <a:off x="472596" y="8108869"/>
              <a:ext cx="2322719" cy="65274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Klik op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‘Overal toepassen’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de gegevens op elke slide toe te passen.</a:t>
              </a:r>
            </a:p>
          </p:txBody>
        </p:sp>
        <p:grpSp>
          <p:nvGrpSpPr>
            <p:cNvPr id="31" name="Groep 30">
              <a:extLst>
                <a:ext uri="{FF2B5EF4-FFF2-40B4-BE49-F238E27FC236}">
                  <a16:creationId xmlns:a16="http://schemas.microsoft.com/office/drawing/2014/main" id="{F5FCE514-7248-4F5B-8CDA-999957F963D0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32" name="Groep 31">
                <a:extLst>
                  <a:ext uri="{FF2B5EF4-FFF2-40B4-BE49-F238E27FC236}">
                    <a16:creationId xmlns:a16="http://schemas.microsoft.com/office/drawing/2014/main" id="{498E0544-265C-4AC9-843E-ADC35C98C828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34" name="Rechthoek met één afgeknipte en afgeronde hoek 47">
                  <a:extLst>
                    <a:ext uri="{FF2B5EF4-FFF2-40B4-BE49-F238E27FC236}">
                      <a16:creationId xmlns:a16="http://schemas.microsoft.com/office/drawing/2014/main" id="{4A968FBB-E546-401B-A917-0BA8252FDFA7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5" name="Rechthoekige driehoek 34">
                  <a:extLst>
                    <a:ext uri="{FF2B5EF4-FFF2-40B4-BE49-F238E27FC236}">
                      <a16:creationId xmlns:a16="http://schemas.microsoft.com/office/drawing/2014/main" id="{E2EC10EA-DF87-4A62-B378-B3D73B0622AC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6" name="Rechthoek 35">
                  <a:extLst>
                    <a:ext uri="{FF2B5EF4-FFF2-40B4-BE49-F238E27FC236}">
                      <a16:creationId xmlns:a16="http://schemas.microsoft.com/office/drawing/2014/main" id="{E3AF510A-D210-4703-ABDE-16B5343F7E85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7" name="Rechthoek 36">
                  <a:extLst>
                    <a:ext uri="{FF2B5EF4-FFF2-40B4-BE49-F238E27FC236}">
                      <a16:creationId xmlns:a16="http://schemas.microsoft.com/office/drawing/2014/main" id="{E3A9C44C-1095-4BE3-BAC4-D09565C46A1C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33" name="Rechthoek 32">
                <a:extLst>
                  <a:ext uri="{FF2B5EF4-FFF2-40B4-BE49-F238E27FC236}">
                    <a16:creationId xmlns:a16="http://schemas.microsoft.com/office/drawing/2014/main" id="{B767575B-D422-4BF2-9195-D8330C527628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Koptekst en voettekst</a:t>
                </a:r>
              </a:p>
            </p:txBody>
          </p:sp>
        </p:grpSp>
      </p:grpSp>
      <p:sp>
        <p:nvSpPr>
          <p:cNvPr id="9" name="Tijdelijke aanduiding voor verticale tekst 2">
            <a:extLst>
              <a:ext uri="{FF2B5EF4-FFF2-40B4-BE49-F238E27FC236}">
                <a16:creationId xmlns:a16="http://schemas.microsoft.com/office/drawing/2014/main" id="{306BD5D3-3967-499E-87C9-6F3A334CE769}"/>
              </a:ext>
            </a:extLst>
          </p:cNvPr>
          <p:cNvSpPr>
            <a:spLocks noGrp="1"/>
          </p:cNvSpPr>
          <p:nvPr>
            <p:ph type="body" orient="vert" idx="18" hasCustomPrompt="1"/>
          </p:nvPr>
        </p:nvSpPr>
        <p:spPr>
          <a:xfrm>
            <a:off x="0" y="0"/>
            <a:ext cx="7585700" cy="6858000"/>
          </a:xfrm>
          <a:gradFill>
            <a:gsLst>
              <a:gs pos="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>
            <a:lvl1pPr marL="0" indent="0">
              <a:buFontTx/>
              <a:buNone/>
              <a:defRPr lang="nl-NL" sz="1050" i="1" dirty="0">
                <a:solidFill>
                  <a:schemeClr val="lt1"/>
                </a:solidFill>
              </a:defRPr>
            </a:lvl1pPr>
          </a:lstStyle>
          <a:p>
            <a:pPr marL="0" lvl="0" algn="ctr" defTabSz="914400"/>
            <a:r>
              <a:rPr lang="nl-NL"/>
              <a:t>    </a:t>
            </a:r>
          </a:p>
        </p:txBody>
      </p:sp>
      <p:sp>
        <p:nvSpPr>
          <p:cNvPr id="25" name="Tijdelijke aanduiding voor tekst 146">
            <a:extLst>
              <a:ext uri="{FF2B5EF4-FFF2-40B4-BE49-F238E27FC236}">
                <a16:creationId xmlns:a16="http://schemas.microsoft.com/office/drawing/2014/main" id="{31D9F5AF-1CE4-492D-9595-51DA14E36D6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550570" y="652464"/>
            <a:ext cx="62838" cy="182400"/>
          </a:xfrm>
          <a:custGeom>
            <a:avLst/>
            <a:gdLst>
              <a:gd name="connsiteX0" fmla="*/ 17352 w 62838"/>
              <a:gd name="connsiteY0" fmla="*/ 0 h 182400"/>
              <a:gd name="connsiteX1" fmla="*/ 62520 w 62838"/>
              <a:gd name="connsiteY1" fmla="*/ 91200 h 182400"/>
              <a:gd name="connsiteX2" fmla="*/ 21864 w 62838"/>
              <a:gd name="connsiteY2" fmla="*/ 182400 h 182400"/>
              <a:gd name="connsiteX3" fmla="*/ 8308 w 62838"/>
              <a:gd name="connsiteY3" fmla="*/ 145920 h 182400"/>
              <a:gd name="connsiteX4" fmla="*/ 26385 w 62838"/>
              <a:gd name="connsiteY4" fmla="*/ 91200 h 182400"/>
              <a:gd name="connsiteX5" fmla="*/ 3796 w 62838"/>
              <a:gd name="connsiteY5" fmla="*/ 36480 h 182400"/>
              <a:gd name="connsiteX6" fmla="*/ 17352 w 62838"/>
              <a:gd name="connsiteY6" fmla="*/ 0 h 18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838" h="182400">
                <a:moveTo>
                  <a:pt x="17352" y="0"/>
                </a:moveTo>
                <a:cubicBezTo>
                  <a:pt x="17352" y="0"/>
                  <a:pt x="62520" y="69312"/>
                  <a:pt x="62520" y="91200"/>
                </a:cubicBezTo>
                <a:cubicBezTo>
                  <a:pt x="67041" y="113088"/>
                  <a:pt x="21864" y="182400"/>
                  <a:pt x="21864" y="182400"/>
                </a:cubicBezTo>
                <a:cubicBezTo>
                  <a:pt x="21864" y="182400"/>
                  <a:pt x="-5237" y="175104"/>
                  <a:pt x="8308" y="145920"/>
                </a:cubicBezTo>
                <a:cubicBezTo>
                  <a:pt x="17352" y="116736"/>
                  <a:pt x="26385" y="91200"/>
                  <a:pt x="26385" y="91200"/>
                </a:cubicBezTo>
                <a:lnTo>
                  <a:pt x="3796" y="36480"/>
                </a:lnTo>
                <a:cubicBezTo>
                  <a:pt x="-9759" y="3648"/>
                  <a:pt x="17352" y="0"/>
                  <a:pt x="17352" y="0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nl-NL"/>
              <a:t> </a:t>
            </a:r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6CA30C58-356F-4E30-A02E-60F3A8720228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 flipH="1">
            <a:off x="576831" y="900113"/>
            <a:ext cx="7200" cy="595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nl-NL"/>
              <a:t> </a:t>
            </a:r>
          </a:p>
        </p:txBody>
      </p:sp>
      <p:sp>
        <p:nvSpPr>
          <p:cNvPr id="27" name="Tijdelijke aanduiding voor tekst 25">
            <a:extLst>
              <a:ext uri="{FF2B5EF4-FFF2-40B4-BE49-F238E27FC236}">
                <a16:creationId xmlns:a16="http://schemas.microsoft.com/office/drawing/2014/main" id="{AEF8CBF0-1080-4328-90E3-E6A453C76D1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flipH="1">
            <a:off x="572012" y="0"/>
            <a:ext cx="7200" cy="594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nl-NL"/>
              <a:t> </a:t>
            </a:r>
          </a:p>
        </p:txBody>
      </p:sp>
      <p:sp>
        <p:nvSpPr>
          <p:cNvPr id="28" name="Logo">
            <a:extLst>
              <a:ext uri="{FF2B5EF4-FFF2-40B4-BE49-F238E27FC236}">
                <a16:creationId xmlns:a16="http://schemas.microsoft.com/office/drawing/2014/main" id="{55C5D643-B0DA-4055-86A8-0F037C18CC31}"/>
              </a:ext>
            </a:extLst>
          </p:cNvPr>
          <p:cNvSpPr>
            <a:spLocks noGrp="1"/>
          </p:cNvSpPr>
          <p:nvPr>
            <p:ph type="body" orient="vert" idx="20" hasCustomPrompt="1"/>
          </p:nvPr>
        </p:nvSpPr>
        <p:spPr>
          <a:xfrm>
            <a:off x="10549612" y="6480355"/>
            <a:ext cx="1060019" cy="185413"/>
          </a:xfrm>
          <a:blipFill>
            <a:blip r:embed="rId2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</a:t>
            </a:r>
          </a:p>
        </p:txBody>
      </p:sp>
      <p:sp>
        <p:nvSpPr>
          <p:cNvPr id="3" name="Dianummer">
            <a:extLst>
              <a:ext uri="{FF2B5EF4-FFF2-40B4-BE49-F238E27FC236}">
                <a16:creationId xmlns:a16="http://schemas.microsoft.com/office/drawing/2014/main" id="{48DD1861-5D02-4224-9D47-C736F559387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C93C5F-DB18-4797-88B9-B8B0D60519F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" name="Voettekst">
            <a:extLst>
              <a:ext uri="{FF2B5EF4-FFF2-40B4-BE49-F238E27FC236}">
                <a16:creationId xmlns:a16="http://schemas.microsoft.com/office/drawing/2014/main" id="{15E3676A-D700-48A0-9803-EC20262D46E9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11" name="Ondertitel">
            <a:extLst>
              <a:ext uri="{FF2B5EF4-FFF2-40B4-BE49-F238E27FC236}">
                <a16:creationId xmlns:a16="http://schemas.microsoft.com/office/drawing/2014/main" id="{F6910D76-D499-4C78-8F33-CDD881528D6A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1300566"/>
            <a:ext cx="10827096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Plaats tweede titel hier</a:t>
            </a:r>
          </a:p>
        </p:txBody>
      </p:sp>
      <p:sp>
        <p:nvSpPr>
          <p:cNvPr id="4" name="Titel">
            <a:extLst>
              <a:ext uri="{FF2B5EF4-FFF2-40B4-BE49-F238E27FC236}">
                <a16:creationId xmlns:a16="http://schemas.microsoft.com/office/drawing/2014/main" id="{291F2DBB-1D04-4179-B672-36006C97FF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244" y="619124"/>
            <a:ext cx="10832144" cy="676793"/>
          </a:xfrm>
        </p:spPr>
        <p:txBody>
          <a:bodyPr bIns="792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Plaats eerste titel hier</a:t>
            </a:r>
            <a:br>
              <a:rPr lang="nl-NL"/>
            </a:br>
            <a:r>
              <a:rPr lang="nl-NL"/>
              <a:t>max 2 regels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290F5-2C92-4D2D-8716-367D7C33EB2B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66973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>
        <p:tmplLst>
          <p:tmpl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, HAAK LA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FO">
            <a:extLst>
              <a:ext uri="{FF2B5EF4-FFF2-40B4-BE49-F238E27FC236}">
                <a16:creationId xmlns:a16="http://schemas.microsoft.com/office/drawing/2014/main" id="{D2D6917A-A3A5-482F-A0D3-BD7F10CD032E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50" b="1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 </a:t>
            </a:r>
            <a:r>
              <a:rPr lang="nl-NL" sz="1050" b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AFBEELDING, HAAK LAAG</a:t>
            </a:r>
          </a:p>
        </p:txBody>
      </p:sp>
      <p:grpSp>
        <p:nvGrpSpPr>
          <p:cNvPr id="18" name="INSTRUCTIE">
            <a:extLst>
              <a:ext uri="{FF2B5EF4-FFF2-40B4-BE49-F238E27FC236}">
                <a16:creationId xmlns:a16="http://schemas.microsoft.com/office/drawing/2014/main" id="{ED5FACA9-2E52-44C0-B850-E19F11A46E17}"/>
              </a:ext>
            </a:extLst>
          </p:cNvPr>
          <p:cNvGrpSpPr/>
          <p:nvPr userDrawn="1"/>
        </p:nvGrpSpPr>
        <p:grpSpPr>
          <a:xfrm>
            <a:off x="5846" y="7033211"/>
            <a:ext cx="3727954" cy="1728407"/>
            <a:chOff x="5846" y="7033211"/>
            <a:chExt cx="3727954" cy="1728407"/>
          </a:xfrm>
        </p:grpSpPr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068DB4EF-EEFA-4CBE-90C7-4E33468EC037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Voettekst, dia nummer </a:t>
              </a:r>
              <a:b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 datum aanpassen</a:t>
              </a:r>
            </a:p>
          </p:txBody>
        </p:sp>
        <p:sp>
          <p:nvSpPr>
            <p:cNvPr id="20" name="Ovaal 19">
              <a:extLst>
                <a:ext uri="{FF2B5EF4-FFF2-40B4-BE49-F238E27FC236}">
                  <a16:creationId xmlns:a16="http://schemas.microsoft.com/office/drawing/2014/main" id="{FA668303-CDC9-495B-9D60-F9A3453CC0FF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8" name="Rechthoek 27">
              <a:extLst>
                <a:ext uri="{FF2B5EF4-FFF2-40B4-BE49-F238E27FC236}">
                  <a16:creationId xmlns:a16="http://schemas.microsoft.com/office/drawing/2014/main" id="{6F21CBB9-A01B-488C-BF39-28ADE275A5DD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Ga naar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en klik op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‘Kop- en voettekst’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29" name="Ovaal 28">
              <a:extLst>
                <a:ext uri="{FF2B5EF4-FFF2-40B4-BE49-F238E27FC236}">
                  <a16:creationId xmlns:a16="http://schemas.microsoft.com/office/drawing/2014/main" id="{FA52DB56-9675-400E-B64C-648761E67373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0" name="Rechthoek 29">
              <a:extLst>
                <a:ext uri="{FF2B5EF4-FFF2-40B4-BE49-F238E27FC236}">
                  <a16:creationId xmlns:a16="http://schemas.microsoft.com/office/drawing/2014/main" id="{05D07A17-0000-473F-B485-E71EB3A4990C}"/>
                </a:ext>
              </a:extLst>
            </p:cNvPr>
            <p:cNvSpPr/>
            <p:nvPr userDrawn="1"/>
          </p:nvSpPr>
          <p:spPr>
            <a:xfrm>
              <a:off x="472596" y="8108869"/>
              <a:ext cx="2322719" cy="65274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Klik op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‘Overal toepassen’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de gegevens op elke slide toe te passen.</a:t>
              </a:r>
            </a:p>
          </p:txBody>
        </p:sp>
        <p:grpSp>
          <p:nvGrpSpPr>
            <p:cNvPr id="31" name="Groep 30">
              <a:extLst>
                <a:ext uri="{FF2B5EF4-FFF2-40B4-BE49-F238E27FC236}">
                  <a16:creationId xmlns:a16="http://schemas.microsoft.com/office/drawing/2014/main" id="{E8FEE4B9-428C-42B4-850F-6BC87CBC1518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32" name="Groep 31">
                <a:extLst>
                  <a:ext uri="{FF2B5EF4-FFF2-40B4-BE49-F238E27FC236}">
                    <a16:creationId xmlns:a16="http://schemas.microsoft.com/office/drawing/2014/main" id="{E8C7BBE3-9EB0-4167-8B0D-0902737D36C0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34" name="Rechthoek met één afgeknipte en afgeronde hoek 47">
                  <a:extLst>
                    <a:ext uri="{FF2B5EF4-FFF2-40B4-BE49-F238E27FC236}">
                      <a16:creationId xmlns:a16="http://schemas.microsoft.com/office/drawing/2014/main" id="{F8D20695-902A-4E04-A7A5-A7E6F7CDCEE8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5" name="Rechthoekige driehoek 34">
                  <a:extLst>
                    <a:ext uri="{FF2B5EF4-FFF2-40B4-BE49-F238E27FC236}">
                      <a16:creationId xmlns:a16="http://schemas.microsoft.com/office/drawing/2014/main" id="{0F2A5A70-D318-4BC3-AEED-94CE58F44901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6" name="Rechthoek 35">
                  <a:extLst>
                    <a:ext uri="{FF2B5EF4-FFF2-40B4-BE49-F238E27FC236}">
                      <a16:creationId xmlns:a16="http://schemas.microsoft.com/office/drawing/2014/main" id="{A5A33189-1A50-4382-942D-9AA4C73C20F2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7" name="Rechthoek 36">
                  <a:extLst>
                    <a:ext uri="{FF2B5EF4-FFF2-40B4-BE49-F238E27FC236}">
                      <a16:creationId xmlns:a16="http://schemas.microsoft.com/office/drawing/2014/main" id="{61DE34A7-EDEB-42C5-84D1-2DCF0A69B033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33" name="Rechthoek 32">
                <a:extLst>
                  <a:ext uri="{FF2B5EF4-FFF2-40B4-BE49-F238E27FC236}">
                    <a16:creationId xmlns:a16="http://schemas.microsoft.com/office/drawing/2014/main" id="{75E8CFCC-955D-4469-B982-8A0EC7043938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Koptekst en voettekst</a:t>
                </a:r>
              </a:p>
            </p:txBody>
          </p:sp>
        </p:grpSp>
      </p:grpSp>
      <p:sp>
        <p:nvSpPr>
          <p:cNvPr id="9" name="Tijdelijke aanduiding voor verticale tekst 2">
            <a:extLst>
              <a:ext uri="{FF2B5EF4-FFF2-40B4-BE49-F238E27FC236}">
                <a16:creationId xmlns:a16="http://schemas.microsoft.com/office/drawing/2014/main" id="{306BD5D3-3967-499E-87C9-6F3A334CE769}"/>
              </a:ext>
            </a:extLst>
          </p:cNvPr>
          <p:cNvSpPr>
            <a:spLocks noGrp="1"/>
          </p:cNvSpPr>
          <p:nvPr>
            <p:ph type="body" orient="vert" idx="18" hasCustomPrompt="1"/>
          </p:nvPr>
        </p:nvSpPr>
        <p:spPr>
          <a:xfrm>
            <a:off x="0" y="0"/>
            <a:ext cx="7585700" cy="6858000"/>
          </a:xfrm>
          <a:gradFill>
            <a:gsLst>
              <a:gs pos="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>
            <a:lvl1pPr marL="0" indent="0">
              <a:buFontTx/>
              <a:buNone/>
              <a:defRPr lang="nl-NL" sz="1050" i="1" dirty="0">
                <a:solidFill>
                  <a:schemeClr val="lt1"/>
                </a:solidFill>
              </a:defRPr>
            </a:lvl1pPr>
          </a:lstStyle>
          <a:p>
            <a:pPr marL="0" lvl="0" algn="ctr" defTabSz="914400"/>
            <a:r>
              <a:rPr lang="nl-NL"/>
              <a:t>    </a:t>
            </a:r>
          </a:p>
        </p:txBody>
      </p:sp>
      <p:sp>
        <p:nvSpPr>
          <p:cNvPr id="25" name="Tijdelijke aanduiding voor tekst 146">
            <a:extLst>
              <a:ext uri="{FF2B5EF4-FFF2-40B4-BE49-F238E27FC236}">
                <a16:creationId xmlns:a16="http://schemas.microsoft.com/office/drawing/2014/main" id="{31D9F5AF-1CE4-492D-9595-51DA14E36D6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550570" y="5331663"/>
            <a:ext cx="62838" cy="182400"/>
          </a:xfrm>
          <a:custGeom>
            <a:avLst/>
            <a:gdLst>
              <a:gd name="connsiteX0" fmla="*/ 17352 w 62838"/>
              <a:gd name="connsiteY0" fmla="*/ 0 h 182400"/>
              <a:gd name="connsiteX1" fmla="*/ 62520 w 62838"/>
              <a:gd name="connsiteY1" fmla="*/ 91200 h 182400"/>
              <a:gd name="connsiteX2" fmla="*/ 21864 w 62838"/>
              <a:gd name="connsiteY2" fmla="*/ 182400 h 182400"/>
              <a:gd name="connsiteX3" fmla="*/ 8308 w 62838"/>
              <a:gd name="connsiteY3" fmla="*/ 145920 h 182400"/>
              <a:gd name="connsiteX4" fmla="*/ 26385 w 62838"/>
              <a:gd name="connsiteY4" fmla="*/ 91200 h 182400"/>
              <a:gd name="connsiteX5" fmla="*/ 3796 w 62838"/>
              <a:gd name="connsiteY5" fmla="*/ 36480 h 182400"/>
              <a:gd name="connsiteX6" fmla="*/ 17352 w 62838"/>
              <a:gd name="connsiteY6" fmla="*/ 0 h 18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838" h="182400">
                <a:moveTo>
                  <a:pt x="17352" y="0"/>
                </a:moveTo>
                <a:cubicBezTo>
                  <a:pt x="17352" y="0"/>
                  <a:pt x="62520" y="69312"/>
                  <a:pt x="62520" y="91200"/>
                </a:cubicBezTo>
                <a:cubicBezTo>
                  <a:pt x="67041" y="113088"/>
                  <a:pt x="21864" y="182400"/>
                  <a:pt x="21864" y="182400"/>
                </a:cubicBezTo>
                <a:cubicBezTo>
                  <a:pt x="21864" y="182400"/>
                  <a:pt x="-5237" y="175104"/>
                  <a:pt x="8308" y="145920"/>
                </a:cubicBezTo>
                <a:cubicBezTo>
                  <a:pt x="17352" y="116736"/>
                  <a:pt x="26385" y="91200"/>
                  <a:pt x="26385" y="91200"/>
                </a:cubicBezTo>
                <a:lnTo>
                  <a:pt x="3796" y="36480"/>
                </a:lnTo>
                <a:cubicBezTo>
                  <a:pt x="-9759" y="3648"/>
                  <a:pt x="17352" y="0"/>
                  <a:pt x="17352" y="0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nl-NL"/>
              <a:t> </a:t>
            </a:r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6CA30C58-356F-4E30-A02E-60F3A8720228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 flipH="1">
            <a:off x="576831" y="5569787"/>
            <a:ext cx="7200" cy="12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nl-NL"/>
              <a:t> </a:t>
            </a:r>
          </a:p>
        </p:txBody>
      </p:sp>
      <p:sp>
        <p:nvSpPr>
          <p:cNvPr id="27" name="Tijdelijke aanduiding voor tekst 25">
            <a:extLst>
              <a:ext uri="{FF2B5EF4-FFF2-40B4-BE49-F238E27FC236}">
                <a16:creationId xmlns:a16="http://schemas.microsoft.com/office/drawing/2014/main" id="{AEF8CBF0-1080-4328-90E3-E6A453C76D1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flipH="1">
            <a:off x="572012" y="-16137"/>
            <a:ext cx="7200" cy="5292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nl-NL"/>
              <a:t> </a:t>
            </a:r>
          </a:p>
        </p:txBody>
      </p:sp>
      <p:sp>
        <p:nvSpPr>
          <p:cNvPr id="17" name="Logo">
            <a:extLst>
              <a:ext uri="{FF2B5EF4-FFF2-40B4-BE49-F238E27FC236}">
                <a16:creationId xmlns:a16="http://schemas.microsoft.com/office/drawing/2014/main" id="{A753AD9E-D49F-4A7A-A441-1D683F4F694D}"/>
              </a:ext>
            </a:extLst>
          </p:cNvPr>
          <p:cNvSpPr>
            <a:spLocks noGrp="1"/>
          </p:cNvSpPr>
          <p:nvPr>
            <p:ph type="body" orient="vert" idx="20" hasCustomPrompt="1"/>
          </p:nvPr>
        </p:nvSpPr>
        <p:spPr>
          <a:xfrm>
            <a:off x="10549612" y="6480355"/>
            <a:ext cx="1060019" cy="185413"/>
          </a:xfrm>
          <a:blipFill>
            <a:blip r:embed="rId2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</a:t>
            </a:r>
          </a:p>
        </p:txBody>
      </p:sp>
      <p:sp>
        <p:nvSpPr>
          <p:cNvPr id="2" name="Voettekst">
            <a:extLst>
              <a:ext uri="{FF2B5EF4-FFF2-40B4-BE49-F238E27FC236}">
                <a16:creationId xmlns:a16="http://schemas.microsoft.com/office/drawing/2014/main" id="{FFA5CE90-7880-47CA-A212-3D39FA8CE5EA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3" name="Dianummer">
            <a:extLst>
              <a:ext uri="{FF2B5EF4-FFF2-40B4-BE49-F238E27FC236}">
                <a16:creationId xmlns:a16="http://schemas.microsoft.com/office/drawing/2014/main" id="{95C094FD-8A61-49A7-80BC-005282993F3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C93C5F-DB18-4797-88B9-B8B0D60519F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1" name="Ondertitel">
            <a:extLst>
              <a:ext uri="{FF2B5EF4-FFF2-40B4-BE49-F238E27FC236}">
                <a16:creationId xmlns:a16="http://schemas.microsoft.com/office/drawing/2014/main" id="{F6910D76-D499-4C78-8F33-CDD881528D6A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5950651"/>
            <a:ext cx="10827096" cy="337470"/>
          </a:xfrm>
        </p:spPr>
        <p:txBody>
          <a:bodyPr bIns="396000"/>
          <a:lstStyle>
            <a:lvl1pPr marL="0" indent="0" algn="l">
              <a:buNone/>
              <a:defRPr sz="3000" cap="all" baseline="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Plaats tweede titel hier</a:t>
            </a:r>
          </a:p>
        </p:txBody>
      </p:sp>
      <p:sp>
        <p:nvSpPr>
          <p:cNvPr id="5" name="Titel">
            <a:extLst>
              <a:ext uri="{FF2B5EF4-FFF2-40B4-BE49-F238E27FC236}">
                <a16:creationId xmlns:a16="http://schemas.microsoft.com/office/drawing/2014/main" id="{72BCEBAC-13F2-4EC4-8A78-58F0FD42F6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244" y="5275863"/>
            <a:ext cx="10828685" cy="674788"/>
          </a:xfrm>
        </p:spPr>
        <p:txBody>
          <a:bodyPr bIns="792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Plaats eerste titel hier </a:t>
            </a:r>
            <a:br>
              <a:rPr lang="nl-NL"/>
            </a:br>
            <a:r>
              <a:rPr lang="nl-NL"/>
              <a:t>max 2 regels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9E74D-124B-49C0-8A19-352CAC468F19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4782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>
        <p:tmplLst>
          <p:tmpl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extLst>
    <p:ext uri="{DCECCB84-F9BA-43D5-87BE-67443E8EF086}">
      <p15:sldGuideLst xmlns:p15="http://schemas.microsoft.com/office/powerpoint/2012/main">
        <p15:guide id="1" orient="horz" pos="33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, 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FO">
            <a:extLst>
              <a:ext uri="{FF2B5EF4-FFF2-40B4-BE49-F238E27FC236}">
                <a16:creationId xmlns:a16="http://schemas.microsoft.com/office/drawing/2014/main" id="{D2D6917A-A3A5-482F-A0D3-BD7F10CD032E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50" b="1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 </a:t>
            </a:r>
            <a:r>
              <a:rPr lang="nl-NL" sz="1050" b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AFBEELDING, VERGELIJKING</a:t>
            </a:r>
          </a:p>
        </p:txBody>
      </p:sp>
      <p:grpSp>
        <p:nvGrpSpPr>
          <p:cNvPr id="21" name="INSTRUCTIE">
            <a:extLst>
              <a:ext uri="{FF2B5EF4-FFF2-40B4-BE49-F238E27FC236}">
                <a16:creationId xmlns:a16="http://schemas.microsoft.com/office/drawing/2014/main" id="{DCE34B67-7690-4830-B809-AC4C445C3224}"/>
              </a:ext>
            </a:extLst>
          </p:cNvPr>
          <p:cNvGrpSpPr/>
          <p:nvPr userDrawn="1"/>
        </p:nvGrpSpPr>
        <p:grpSpPr>
          <a:xfrm>
            <a:off x="12274716" y="5578819"/>
            <a:ext cx="3695970" cy="1277747"/>
            <a:chOff x="-3889316" y="-1461517"/>
            <a:chExt cx="3695970" cy="1277747"/>
          </a:xfrm>
        </p:grpSpPr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9581B927-37CE-45EA-B8E9-1D2CC67E5DDB}"/>
                </a:ext>
              </a:extLst>
            </p:cNvPr>
            <p:cNvSpPr/>
            <p:nvPr userDrawn="1"/>
          </p:nvSpPr>
          <p:spPr>
            <a:xfrm>
              <a:off x="-3786437" y="-1461517"/>
              <a:ext cx="3593091" cy="127774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Afbeelding invoegen</a:t>
              </a:r>
            </a:p>
          </p:txBody>
        </p: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D4E9038E-1A82-4986-AA83-B64B00D1B662}"/>
                </a:ext>
              </a:extLst>
            </p:cNvPr>
            <p:cNvSpPr/>
            <p:nvPr userDrawn="1"/>
          </p:nvSpPr>
          <p:spPr>
            <a:xfrm>
              <a:off x="-3603859" y="-993610"/>
              <a:ext cx="3229126" cy="65743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Selecteer het invoegkader van de afbeelding door op het lipje hiernaast te klikken. Ga naar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klik op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‘Afbeeldingen’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selecteer de gewenste afbeelding en klik op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24" name="Gelijkbenige driehoek 23">
              <a:extLst>
                <a:ext uri="{FF2B5EF4-FFF2-40B4-BE49-F238E27FC236}">
                  <a16:creationId xmlns:a16="http://schemas.microsoft.com/office/drawing/2014/main" id="{52AA11A8-C823-48F0-9B6D-1587283BF8C5}"/>
                </a:ext>
              </a:extLst>
            </p:cNvPr>
            <p:cNvSpPr/>
            <p:nvPr userDrawn="1"/>
          </p:nvSpPr>
          <p:spPr>
            <a:xfrm rot="16200000" flipH="1">
              <a:off x="-3925504" y="-351896"/>
              <a:ext cx="175255" cy="102879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nl-NL" sz="1600" cap="all" baseline="0" noProof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9" name="INSTRUCTIE">
            <a:extLst>
              <a:ext uri="{FF2B5EF4-FFF2-40B4-BE49-F238E27FC236}">
                <a16:creationId xmlns:a16="http://schemas.microsoft.com/office/drawing/2014/main" id="{3F7E64AC-04CD-4CC9-B239-EA46CAD58EDF}"/>
              </a:ext>
            </a:extLst>
          </p:cNvPr>
          <p:cNvGrpSpPr/>
          <p:nvPr userDrawn="1"/>
        </p:nvGrpSpPr>
        <p:grpSpPr>
          <a:xfrm>
            <a:off x="-3786437" y="-1060467"/>
            <a:ext cx="3693342" cy="1277747"/>
            <a:chOff x="-3786437" y="-1461517"/>
            <a:chExt cx="3693342" cy="1277747"/>
          </a:xfrm>
        </p:grpSpPr>
        <p:sp>
          <p:nvSpPr>
            <p:cNvPr id="30" name="Rechthoek 29">
              <a:extLst>
                <a:ext uri="{FF2B5EF4-FFF2-40B4-BE49-F238E27FC236}">
                  <a16:creationId xmlns:a16="http://schemas.microsoft.com/office/drawing/2014/main" id="{55B7F84F-24D3-4FB2-8569-D74007772EF9}"/>
                </a:ext>
              </a:extLst>
            </p:cNvPr>
            <p:cNvSpPr/>
            <p:nvPr userDrawn="1"/>
          </p:nvSpPr>
          <p:spPr>
            <a:xfrm>
              <a:off x="-3786437" y="-1461517"/>
              <a:ext cx="3593091" cy="127774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Afbeelding invoegen</a:t>
              </a:r>
            </a:p>
          </p:txBody>
        </p:sp>
        <p:sp>
          <p:nvSpPr>
            <p:cNvPr id="31" name="Rechthoek 30">
              <a:extLst>
                <a:ext uri="{FF2B5EF4-FFF2-40B4-BE49-F238E27FC236}">
                  <a16:creationId xmlns:a16="http://schemas.microsoft.com/office/drawing/2014/main" id="{BBF55BC8-D9C8-4CC3-94D9-661A7FD0FB06}"/>
                </a:ext>
              </a:extLst>
            </p:cNvPr>
            <p:cNvSpPr/>
            <p:nvPr userDrawn="1"/>
          </p:nvSpPr>
          <p:spPr>
            <a:xfrm>
              <a:off x="-3603859" y="-993610"/>
              <a:ext cx="3229126" cy="65743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Selecteer het invoegkader van de afbeelding door op het lipje hiernaast te klikken. Ga naar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klik op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‘Afbeeldingen’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selecteer de gewenste afbeelding en klik op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32" name="Gelijkbenige driehoek 31">
              <a:extLst>
                <a:ext uri="{FF2B5EF4-FFF2-40B4-BE49-F238E27FC236}">
                  <a16:creationId xmlns:a16="http://schemas.microsoft.com/office/drawing/2014/main" id="{2E9ABC58-53E7-4294-848B-215B4E06C3C0}"/>
                </a:ext>
              </a:extLst>
            </p:cNvPr>
            <p:cNvSpPr/>
            <p:nvPr userDrawn="1"/>
          </p:nvSpPr>
          <p:spPr>
            <a:xfrm rot="5400000">
              <a:off x="-232162" y="-351896"/>
              <a:ext cx="175255" cy="102879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nl-NL" sz="1600" cap="all" baseline="0" noProof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3" name="INSTRUCTIE">
            <a:extLst>
              <a:ext uri="{FF2B5EF4-FFF2-40B4-BE49-F238E27FC236}">
                <a16:creationId xmlns:a16="http://schemas.microsoft.com/office/drawing/2014/main" id="{E48EE6EC-C455-4420-9C4F-4627C26E96D6}"/>
              </a:ext>
            </a:extLst>
          </p:cNvPr>
          <p:cNvGrpSpPr/>
          <p:nvPr userDrawn="1"/>
        </p:nvGrpSpPr>
        <p:grpSpPr>
          <a:xfrm>
            <a:off x="0" y="7033211"/>
            <a:ext cx="3727954" cy="1728407"/>
            <a:chOff x="5846" y="7033211"/>
            <a:chExt cx="3727954" cy="1728407"/>
          </a:xfrm>
        </p:grpSpPr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005020E2-C3D4-4300-95D2-5F51F63DF2FE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Voettekst, dia nummer </a:t>
              </a:r>
              <a:b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 datum aanpassen</a:t>
              </a:r>
            </a:p>
          </p:txBody>
        </p:sp>
        <p:sp>
          <p:nvSpPr>
            <p:cNvPr id="36" name="Ovaal 35">
              <a:extLst>
                <a:ext uri="{FF2B5EF4-FFF2-40B4-BE49-F238E27FC236}">
                  <a16:creationId xmlns:a16="http://schemas.microsoft.com/office/drawing/2014/main" id="{28260701-2103-4922-9650-D4DF9BE72EBC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7" name="Rechthoek 36">
              <a:extLst>
                <a:ext uri="{FF2B5EF4-FFF2-40B4-BE49-F238E27FC236}">
                  <a16:creationId xmlns:a16="http://schemas.microsoft.com/office/drawing/2014/main" id="{0FFDE667-60E4-427D-BB06-F4861BA0AA4D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Ga naar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en klik op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‘Kop- en voettekst’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38" name="Ovaal 37">
              <a:extLst>
                <a:ext uri="{FF2B5EF4-FFF2-40B4-BE49-F238E27FC236}">
                  <a16:creationId xmlns:a16="http://schemas.microsoft.com/office/drawing/2014/main" id="{4A4AFF99-5C33-4B6C-9FD1-8C800AD0F243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64799609-5352-4114-9ABA-9188B8CBB6B5}"/>
                </a:ext>
              </a:extLst>
            </p:cNvPr>
            <p:cNvSpPr/>
            <p:nvPr userDrawn="1"/>
          </p:nvSpPr>
          <p:spPr>
            <a:xfrm>
              <a:off x="472596" y="8108869"/>
              <a:ext cx="2322719" cy="65274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Klik op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‘Overal toepassen’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de gegevens op elke slide toe te passen.</a:t>
              </a:r>
            </a:p>
          </p:txBody>
        </p:sp>
        <p:grpSp>
          <p:nvGrpSpPr>
            <p:cNvPr id="40" name="Groep 39">
              <a:extLst>
                <a:ext uri="{FF2B5EF4-FFF2-40B4-BE49-F238E27FC236}">
                  <a16:creationId xmlns:a16="http://schemas.microsoft.com/office/drawing/2014/main" id="{BDC06FCA-74D3-4802-9917-508ADABCC9E1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41" name="Groep 40">
                <a:extLst>
                  <a:ext uri="{FF2B5EF4-FFF2-40B4-BE49-F238E27FC236}">
                    <a16:creationId xmlns:a16="http://schemas.microsoft.com/office/drawing/2014/main" id="{DE455966-A786-48D3-856C-C36AB26C550F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43" name="Rechthoek met één afgeknipte en afgeronde hoek 47">
                  <a:extLst>
                    <a:ext uri="{FF2B5EF4-FFF2-40B4-BE49-F238E27FC236}">
                      <a16:creationId xmlns:a16="http://schemas.microsoft.com/office/drawing/2014/main" id="{74E72907-A1F3-4092-8CED-78741E028331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4" name="Rechthoekige driehoek 43">
                  <a:extLst>
                    <a:ext uri="{FF2B5EF4-FFF2-40B4-BE49-F238E27FC236}">
                      <a16:creationId xmlns:a16="http://schemas.microsoft.com/office/drawing/2014/main" id="{68078163-1FBB-4BDB-BDED-74CAFDBB32F2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5" name="Rechthoek 44">
                  <a:extLst>
                    <a:ext uri="{FF2B5EF4-FFF2-40B4-BE49-F238E27FC236}">
                      <a16:creationId xmlns:a16="http://schemas.microsoft.com/office/drawing/2014/main" id="{8D0D4CCA-91B1-4CCB-8F09-42B3F4CCC346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6" name="Rechthoek 45">
                  <a:extLst>
                    <a:ext uri="{FF2B5EF4-FFF2-40B4-BE49-F238E27FC236}">
                      <a16:creationId xmlns:a16="http://schemas.microsoft.com/office/drawing/2014/main" id="{F10FCD58-1032-4AF5-8740-EF52858E27E5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42" name="Rechthoek 41">
                <a:extLst>
                  <a:ext uri="{FF2B5EF4-FFF2-40B4-BE49-F238E27FC236}">
                    <a16:creationId xmlns:a16="http://schemas.microsoft.com/office/drawing/2014/main" id="{43F84E09-555F-4B21-A7E0-9E155607E7D2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Koptekst en voettekst</a:t>
                </a:r>
              </a:p>
            </p:txBody>
          </p:sp>
        </p:grpSp>
      </p:grpSp>
      <p:sp>
        <p:nvSpPr>
          <p:cNvPr id="53" name="Tijdelijke aanduiding voor afbeelding 8">
            <a:extLst>
              <a:ext uri="{FF2B5EF4-FFF2-40B4-BE49-F238E27FC236}">
                <a16:creationId xmlns:a16="http://schemas.microsoft.com/office/drawing/2014/main" id="{27489788-7523-4049-B6A4-83AEF615401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434"/>
            <a:ext cx="12192000" cy="6856566"/>
          </a:xfrm>
          <a:prstGeom prst="rect">
            <a:avLst/>
          </a:prstGeom>
          <a:solidFill>
            <a:schemeClr val="bg1"/>
          </a:solidFill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Klik op het onderstaande icoon </a:t>
            </a:r>
            <a:br>
              <a:rPr lang="nl-NL"/>
            </a:br>
            <a:r>
              <a:rPr lang="nl-NL"/>
              <a:t>om een foto in te voegen.</a:t>
            </a:r>
          </a:p>
        </p:txBody>
      </p:sp>
      <p:sp>
        <p:nvSpPr>
          <p:cNvPr id="28" name="Tijdelijke aanduiding voor afbeelding 27">
            <a:extLst>
              <a:ext uri="{FF2B5EF4-FFF2-40B4-BE49-F238E27FC236}">
                <a16:creationId xmlns:a16="http://schemas.microsoft.com/office/drawing/2014/main" id="{084D1B84-42BA-459F-924D-D2C1C14E1253}"/>
              </a:ext>
            </a:extLst>
          </p:cNvPr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-96253" y="-30651"/>
            <a:ext cx="12370969" cy="6957215"/>
          </a:xfrm>
          <a:custGeom>
            <a:avLst/>
            <a:gdLst>
              <a:gd name="connsiteX0" fmla="*/ 12189450 w 12192000"/>
              <a:gd name="connsiteY0" fmla="*/ 0 h 6856566"/>
              <a:gd name="connsiteX1" fmla="*/ 12192000 w 12192000"/>
              <a:gd name="connsiteY1" fmla="*/ 0 h 6856566"/>
              <a:gd name="connsiteX2" fmla="*/ 12192000 w 12192000"/>
              <a:gd name="connsiteY2" fmla="*/ 6856566 h 6856566"/>
              <a:gd name="connsiteX3" fmla="*/ 0 w 12192000"/>
              <a:gd name="connsiteY3" fmla="*/ 6856566 h 6856566"/>
              <a:gd name="connsiteX4" fmla="*/ 0 w 12192000"/>
              <a:gd name="connsiteY4" fmla="*/ 6855132 h 685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6566">
                <a:moveTo>
                  <a:pt x="12189450" y="0"/>
                </a:moveTo>
                <a:lnTo>
                  <a:pt x="12192000" y="0"/>
                </a:lnTo>
                <a:lnTo>
                  <a:pt x="12192000" y="6856566"/>
                </a:lnTo>
                <a:lnTo>
                  <a:pt x="0" y="6856566"/>
                </a:lnTo>
                <a:lnTo>
                  <a:pt x="0" y="685513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38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7848000" bIns="0" anchor="ctr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Klik op het icoon of sleep de afbeelding hierin</a:t>
            </a:r>
            <a:br>
              <a:rPr lang="nl-NL"/>
            </a:br>
            <a:r>
              <a:rPr lang="nl-NL"/>
              <a:t>om een foto in te voegen.</a:t>
            </a:r>
          </a:p>
        </p:txBody>
      </p:sp>
      <p:sp>
        <p:nvSpPr>
          <p:cNvPr id="9" name="Tijdelijke aanduiding voor verticale tekst 2">
            <a:extLst>
              <a:ext uri="{FF2B5EF4-FFF2-40B4-BE49-F238E27FC236}">
                <a16:creationId xmlns:a16="http://schemas.microsoft.com/office/drawing/2014/main" id="{306BD5D3-3967-499E-87C9-6F3A334CE769}"/>
              </a:ext>
            </a:extLst>
          </p:cNvPr>
          <p:cNvSpPr>
            <a:spLocks noGrp="1"/>
          </p:cNvSpPr>
          <p:nvPr>
            <p:ph type="body" orient="vert" idx="18" hasCustomPrompt="1"/>
          </p:nvPr>
        </p:nvSpPr>
        <p:spPr>
          <a:xfrm>
            <a:off x="0" y="0"/>
            <a:ext cx="7585700" cy="6858000"/>
          </a:xfrm>
          <a:gradFill>
            <a:gsLst>
              <a:gs pos="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>
            <a:lvl1pPr marL="0" indent="0">
              <a:buFontTx/>
              <a:buNone/>
              <a:defRPr lang="nl-NL" sz="1050" i="1" dirty="0">
                <a:solidFill>
                  <a:schemeClr val="lt1"/>
                </a:solidFill>
              </a:defRPr>
            </a:lvl1pPr>
          </a:lstStyle>
          <a:p>
            <a:pPr marL="0" lvl="0" algn="ctr" defTabSz="914400"/>
            <a:r>
              <a:rPr lang="nl-NL"/>
              <a:t>      </a:t>
            </a:r>
          </a:p>
        </p:txBody>
      </p:sp>
      <p:sp>
        <p:nvSpPr>
          <p:cNvPr id="25" name="Tijdelijke aanduiding voor tekst 146">
            <a:extLst>
              <a:ext uri="{FF2B5EF4-FFF2-40B4-BE49-F238E27FC236}">
                <a16:creationId xmlns:a16="http://schemas.microsoft.com/office/drawing/2014/main" id="{31D9F5AF-1CE4-492D-9595-51DA14E36D6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550570" y="652464"/>
            <a:ext cx="62838" cy="182400"/>
          </a:xfrm>
          <a:custGeom>
            <a:avLst/>
            <a:gdLst>
              <a:gd name="connsiteX0" fmla="*/ 17352 w 62838"/>
              <a:gd name="connsiteY0" fmla="*/ 0 h 182400"/>
              <a:gd name="connsiteX1" fmla="*/ 62520 w 62838"/>
              <a:gd name="connsiteY1" fmla="*/ 91200 h 182400"/>
              <a:gd name="connsiteX2" fmla="*/ 21864 w 62838"/>
              <a:gd name="connsiteY2" fmla="*/ 182400 h 182400"/>
              <a:gd name="connsiteX3" fmla="*/ 8308 w 62838"/>
              <a:gd name="connsiteY3" fmla="*/ 145920 h 182400"/>
              <a:gd name="connsiteX4" fmla="*/ 26385 w 62838"/>
              <a:gd name="connsiteY4" fmla="*/ 91200 h 182400"/>
              <a:gd name="connsiteX5" fmla="*/ 3796 w 62838"/>
              <a:gd name="connsiteY5" fmla="*/ 36480 h 182400"/>
              <a:gd name="connsiteX6" fmla="*/ 17352 w 62838"/>
              <a:gd name="connsiteY6" fmla="*/ 0 h 18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838" h="182400">
                <a:moveTo>
                  <a:pt x="17352" y="0"/>
                </a:moveTo>
                <a:cubicBezTo>
                  <a:pt x="17352" y="0"/>
                  <a:pt x="62520" y="69312"/>
                  <a:pt x="62520" y="91200"/>
                </a:cubicBezTo>
                <a:cubicBezTo>
                  <a:pt x="67041" y="113088"/>
                  <a:pt x="21864" y="182400"/>
                  <a:pt x="21864" y="182400"/>
                </a:cubicBezTo>
                <a:cubicBezTo>
                  <a:pt x="21864" y="182400"/>
                  <a:pt x="-5237" y="175104"/>
                  <a:pt x="8308" y="145920"/>
                </a:cubicBezTo>
                <a:cubicBezTo>
                  <a:pt x="17352" y="116736"/>
                  <a:pt x="26385" y="91200"/>
                  <a:pt x="26385" y="91200"/>
                </a:cubicBezTo>
                <a:lnTo>
                  <a:pt x="3796" y="36480"/>
                </a:lnTo>
                <a:cubicBezTo>
                  <a:pt x="-9759" y="3648"/>
                  <a:pt x="17352" y="0"/>
                  <a:pt x="17352" y="0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nl-NL"/>
              <a:t> </a:t>
            </a:r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6CA30C58-356F-4E30-A02E-60F3A8720228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 flipH="1">
            <a:off x="576831" y="900113"/>
            <a:ext cx="7200" cy="595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nl-NL"/>
              <a:t> </a:t>
            </a:r>
          </a:p>
        </p:txBody>
      </p:sp>
      <p:sp>
        <p:nvSpPr>
          <p:cNvPr id="27" name="Tijdelijke aanduiding voor tekst 25">
            <a:extLst>
              <a:ext uri="{FF2B5EF4-FFF2-40B4-BE49-F238E27FC236}">
                <a16:creationId xmlns:a16="http://schemas.microsoft.com/office/drawing/2014/main" id="{AEF8CBF0-1080-4328-90E3-E6A453C76D1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flipH="1">
            <a:off x="572012" y="0"/>
            <a:ext cx="7200" cy="594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nl-NL"/>
              <a:t> </a:t>
            </a:r>
          </a:p>
        </p:txBody>
      </p:sp>
      <p:sp>
        <p:nvSpPr>
          <p:cNvPr id="34" name="Logo">
            <a:extLst>
              <a:ext uri="{FF2B5EF4-FFF2-40B4-BE49-F238E27FC236}">
                <a16:creationId xmlns:a16="http://schemas.microsoft.com/office/drawing/2014/main" id="{2408095E-D996-4C21-9D60-28C352FB9B2A}"/>
              </a:ext>
            </a:extLst>
          </p:cNvPr>
          <p:cNvSpPr>
            <a:spLocks noGrp="1"/>
          </p:cNvSpPr>
          <p:nvPr>
            <p:ph type="body" orient="vert" idx="21" hasCustomPrompt="1"/>
          </p:nvPr>
        </p:nvSpPr>
        <p:spPr>
          <a:xfrm>
            <a:off x="10549612" y="6480355"/>
            <a:ext cx="1060019" cy="185413"/>
          </a:xfrm>
          <a:blipFill>
            <a:blip r:embed="rId2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</a:t>
            </a:r>
          </a:p>
        </p:txBody>
      </p:sp>
      <p:sp>
        <p:nvSpPr>
          <p:cNvPr id="3" name="Dianummer">
            <a:extLst>
              <a:ext uri="{FF2B5EF4-FFF2-40B4-BE49-F238E27FC236}">
                <a16:creationId xmlns:a16="http://schemas.microsoft.com/office/drawing/2014/main" id="{433BDAC8-61B0-44F9-B401-C091D6903308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C93C5F-DB18-4797-88B9-B8B0D60519F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" name="Voettekst">
            <a:extLst>
              <a:ext uri="{FF2B5EF4-FFF2-40B4-BE49-F238E27FC236}">
                <a16:creationId xmlns:a16="http://schemas.microsoft.com/office/drawing/2014/main" id="{CF8AEF7D-7580-4549-9D40-12C3FFB561CE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11" name="Ondertitel">
            <a:extLst>
              <a:ext uri="{FF2B5EF4-FFF2-40B4-BE49-F238E27FC236}">
                <a16:creationId xmlns:a16="http://schemas.microsoft.com/office/drawing/2014/main" id="{F6910D76-D499-4C78-8F33-CDD881528D6A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5572252"/>
            <a:ext cx="10827096" cy="738000"/>
          </a:xfrm>
        </p:spPr>
        <p:txBody>
          <a:bodyPr anchor="ctr"/>
          <a:lstStyle>
            <a:lvl1pPr marL="0" indent="0" algn="r">
              <a:buNone/>
              <a:defRPr sz="3000" b="1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Plaats tweede titel hier</a:t>
            </a:r>
            <a:r>
              <a:rPr lang="nl-NL" cap="all" baseline="0"/>
              <a:t> </a:t>
            </a:r>
            <a:br>
              <a:rPr lang="nl-NL" cap="all" baseline="0"/>
            </a:br>
            <a:r>
              <a:rPr lang="nl-NL" cap="all" baseline="0"/>
              <a:t>max. 2 regels</a:t>
            </a:r>
            <a:endParaRPr lang="nl-NL"/>
          </a:p>
        </p:txBody>
      </p:sp>
      <p:sp>
        <p:nvSpPr>
          <p:cNvPr id="4" name="Titel">
            <a:extLst>
              <a:ext uri="{FF2B5EF4-FFF2-40B4-BE49-F238E27FC236}">
                <a16:creationId xmlns:a16="http://schemas.microsoft.com/office/drawing/2014/main" id="{CE30AFAE-9F7D-4286-BBB4-AC8E7D4207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244" y="619124"/>
            <a:ext cx="10828685" cy="685694"/>
          </a:xfrm>
        </p:spPr>
        <p:txBody>
          <a:bodyPr bIns="792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Plaats eerste titel hier </a:t>
            </a:r>
            <a:br>
              <a:rPr lang="nl-NL"/>
            </a:br>
            <a:r>
              <a:rPr lang="nl-NL"/>
              <a:t>max 2 regels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19228-2D92-4F2B-BE9F-F2E9DCCC7406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2182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1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FO">
            <a:extLst>
              <a:ext uri="{FF2B5EF4-FFF2-40B4-BE49-F238E27FC236}">
                <a16:creationId xmlns:a16="http://schemas.microsoft.com/office/drawing/2014/main" id="{481D7FAF-907F-4DFB-B826-61952457FF5A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50" b="1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 </a:t>
            </a:r>
            <a:r>
              <a:rPr lang="nl-NL" sz="1050" b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VIDEO</a:t>
            </a:r>
          </a:p>
        </p:txBody>
      </p:sp>
      <p:grpSp>
        <p:nvGrpSpPr>
          <p:cNvPr id="70" name="INSTRUCTIE">
            <a:extLst>
              <a:ext uri="{FF2B5EF4-FFF2-40B4-BE49-F238E27FC236}">
                <a16:creationId xmlns:a16="http://schemas.microsoft.com/office/drawing/2014/main" id="{B664B5DC-2F24-4BF2-B15F-DCFDC83E0FE8}"/>
              </a:ext>
            </a:extLst>
          </p:cNvPr>
          <p:cNvGrpSpPr/>
          <p:nvPr userDrawn="1"/>
        </p:nvGrpSpPr>
        <p:grpSpPr>
          <a:xfrm>
            <a:off x="12377595" y="0"/>
            <a:ext cx="3693386" cy="6285411"/>
            <a:chOff x="-3786437" y="0"/>
            <a:chExt cx="3693386" cy="6285411"/>
          </a:xfrm>
        </p:grpSpPr>
        <p:sp>
          <p:nvSpPr>
            <p:cNvPr id="71" name="Rechthoek 70">
              <a:extLst>
                <a:ext uri="{FF2B5EF4-FFF2-40B4-BE49-F238E27FC236}">
                  <a16:creationId xmlns:a16="http://schemas.microsoft.com/office/drawing/2014/main" id="{62CCFCA6-FFAB-4EDF-9ADA-06DD4052936E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574371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VIDEO invoegen/opmaken</a:t>
              </a:r>
            </a:p>
          </p:txBody>
        </p:sp>
        <p:sp>
          <p:nvSpPr>
            <p:cNvPr id="72" name="Ovaal 71">
              <a:extLst>
                <a:ext uri="{FF2B5EF4-FFF2-40B4-BE49-F238E27FC236}">
                  <a16:creationId xmlns:a16="http://schemas.microsoft.com/office/drawing/2014/main" id="{5D619182-7FA1-4531-9037-5A1AB13AFB45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3" name="Rechthoek 72">
              <a:extLst>
                <a:ext uri="{FF2B5EF4-FFF2-40B4-BE49-F238E27FC236}">
                  <a16:creationId xmlns:a16="http://schemas.microsoft.com/office/drawing/2014/main" id="{7B798692-DDEC-45B4-A988-74D62285D3D8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Wanneer nodig, verwijder de bestaande video d.m.v. de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toets’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Klik op het pictogram om een nieuwe video in te voegen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(zie onderstaand voorbeeld)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74" name="Ovaal 73">
              <a:extLst>
                <a:ext uri="{FF2B5EF4-FFF2-40B4-BE49-F238E27FC236}">
                  <a16:creationId xmlns:a16="http://schemas.microsoft.com/office/drawing/2014/main" id="{07AB0CE9-0B47-4F38-896F-A42710BB99DA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75" name="Rechthoek 74">
              <a:extLst>
                <a:ext uri="{FF2B5EF4-FFF2-40B4-BE49-F238E27FC236}">
                  <a16:creationId xmlns:a16="http://schemas.microsoft.com/office/drawing/2014/main" id="{4540A2A5-3ABE-492F-B737-7E3388F836C1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Selecteer de gewenste video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en klik op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76" name="Groep 75">
              <a:extLst>
                <a:ext uri="{FF2B5EF4-FFF2-40B4-BE49-F238E27FC236}">
                  <a16:creationId xmlns:a16="http://schemas.microsoft.com/office/drawing/2014/main" id="{60DCA14F-124A-4439-9C18-DB7965020295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122" name="Rechthoek 121">
                <a:extLst>
                  <a:ext uri="{FF2B5EF4-FFF2-40B4-BE49-F238E27FC236}">
                    <a16:creationId xmlns:a16="http://schemas.microsoft.com/office/drawing/2014/main" id="{F71B63E9-0D97-4EED-8044-F20E71531383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Invoegen</a:t>
                </a:r>
              </a:p>
            </p:txBody>
          </p:sp>
          <p:cxnSp>
            <p:nvCxnSpPr>
              <p:cNvPr id="123" name="Rechte verbindingslijn 122">
                <a:extLst>
                  <a:ext uri="{FF2B5EF4-FFF2-40B4-BE49-F238E27FC236}">
                    <a16:creationId xmlns:a16="http://schemas.microsoft.com/office/drawing/2014/main" id="{6B147B2D-0A62-4D71-85C2-D5D468429155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124" name="Gelijkbenige driehoek 123">
                <a:extLst>
                  <a:ext uri="{FF2B5EF4-FFF2-40B4-BE49-F238E27FC236}">
                    <a16:creationId xmlns:a16="http://schemas.microsoft.com/office/drawing/2014/main" id="{D7DDBA26-29BC-489B-ADA2-50F0C4477A5F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9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77" name="Ovaal 76">
              <a:extLst>
                <a:ext uri="{FF2B5EF4-FFF2-40B4-BE49-F238E27FC236}">
                  <a16:creationId xmlns:a16="http://schemas.microsoft.com/office/drawing/2014/main" id="{E8B2392E-799D-4FA5-99A7-E10AF8C6E4E5}"/>
                </a:ext>
              </a:extLst>
            </p:cNvPr>
            <p:cNvSpPr/>
            <p:nvPr userDrawn="1"/>
          </p:nvSpPr>
          <p:spPr>
            <a:xfrm>
              <a:off x="-3603587" y="255335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78" name="Rechthoek 77">
              <a:extLst>
                <a:ext uri="{FF2B5EF4-FFF2-40B4-BE49-F238E27FC236}">
                  <a16:creationId xmlns:a16="http://schemas.microsoft.com/office/drawing/2014/main" id="{6A456275-F778-4C03-9A07-25909D9F1032}"/>
                </a:ext>
              </a:extLst>
            </p:cNvPr>
            <p:cNvSpPr/>
            <p:nvPr userDrawn="1"/>
          </p:nvSpPr>
          <p:spPr>
            <a:xfrm>
              <a:off x="-3319415" y="2553360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Klik met de rechter muisknop op de video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en kies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‘Naar achtergrond’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79" name="Ovaal 78">
              <a:extLst>
                <a:ext uri="{FF2B5EF4-FFF2-40B4-BE49-F238E27FC236}">
                  <a16:creationId xmlns:a16="http://schemas.microsoft.com/office/drawing/2014/main" id="{817AD020-0190-4C80-9B6B-E329D129EB6A}"/>
                </a:ext>
              </a:extLst>
            </p:cNvPr>
            <p:cNvSpPr/>
            <p:nvPr userDrawn="1"/>
          </p:nvSpPr>
          <p:spPr>
            <a:xfrm>
              <a:off x="-3603587" y="3744237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80" name="Rechthoek 79">
              <a:extLst>
                <a:ext uri="{FF2B5EF4-FFF2-40B4-BE49-F238E27FC236}">
                  <a16:creationId xmlns:a16="http://schemas.microsoft.com/office/drawing/2014/main" id="{F2D2F5A5-8674-49F8-AA73-CC83FD2270CE}"/>
                </a:ext>
              </a:extLst>
            </p:cNvPr>
            <p:cNvSpPr/>
            <p:nvPr userDrawn="1"/>
          </p:nvSpPr>
          <p:spPr>
            <a:xfrm>
              <a:off x="-3319415" y="3744238"/>
              <a:ext cx="2944682" cy="81573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Om de video te schalen of bij te snijden, ga naar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‘Hulpmiddelen voor video’s - Opmaak’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en klik op de knop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‘Bijsnijden’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Schaal met de bolletjes de video en met de hoekjes het videokader.</a:t>
              </a:r>
            </a:p>
          </p:txBody>
        </p:sp>
        <p:grpSp>
          <p:nvGrpSpPr>
            <p:cNvPr id="81" name="Groep 80">
              <a:extLst>
                <a:ext uri="{FF2B5EF4-FFF2-40B4-BE49-F238E27FC236}">
                  <a16:creationId xmlns:a16="http://schemas.microsoft.com/office/drawing/2014/main" id="{A2271C78-D538-4BE2-A428-C565AB51D882}"/>
                </a:ext>
              </a:extLst>
            </p:cNvPr>
            <p:cNvGrpSpPr/>
            <p:nvPr userDrawn="1"/>
          </p:nvGrpSpPr>
          <p:grpSpPr>
            <a:xfrm>
              <a:off x="-3408294" y="4681190"/>
              <a:ext cx="622283" cy="612919"/>
              <a:chOff x="12617641" y="3403239"/>
              <a:chExt cx="752963" cy="741634"/>
            </a:xfrm>
          </p:grpSpPr>
          <p:grpSp>
            <p:nvGrpSpPr>
              <p:cNvPr id="106" name="Groep 105">
                <a:extLst>
                  <a:ext uri="{FF2B5EF4-FFF2-40B4-BE49-F238E27FC236}">
                    <a16:creationId xmlns:a16="http://schemas.microsoft.com/office/drawing/2014/main" id="{C002F77E-80A0-45F5-B9BF-089A4B916D19}"/>
                  </a:ext>
                </a:extLst>
              </p:cNvPr>
              <p:cNvGrpSpPr/>
              <p:nvPr userDrawn="1"/>
            </p:nvGrpSpPr>
            <p:grpSpPr>
              <a:xfrm>
                <a:off x="12771550" y="3403239"/>
                <a:ext cx="467156" cy="448491"/>
                <a:chOff x="12782177" y="3403239"/>
                <a:chExt cx="467156" cy="448491"/>
              </a:xfrm>
            </p:grpSpPr>
            <p:grpSp>
              <p:nvGrpSpPr>
                <p:cNvPr id="109" name="Groep 108">
                  <a:extLst>
                    <a:ext uri="{FF2B5EF4-FFF2-40B4-BE49-F238E27FC236}">
                      <a16:creationId xmlns:a16="http://schemas.microsoft.com/office/drawing/2014/main" id="{A54732A3-F22F-455C-83CA-0BBC9E81C33B}"/>
                    </a:ext>
                  </a:extLst>
                </p:cNvPr>
                <p:cNvGrpSpPr/>
                <p:nvPr userDrawn="1"/>
              </p:nvGrpSpPr>
              <p:grpSpPr>
                <a:xfrm>
                  <a:off x="12782177" y="3403239"/>
                  <a:ext cx="412972" cy="396132"/>
                  <a:chOff x="13554906" y="3320109"/>
                  <a:chExt cx="443912" cy="425811"/>
                </a:xfrm>
              </p:grpSpPr>
              <p:grpSp>
                <p:nvGrpSpPr>
                  <p:cNvPr id="116" name="Groep 115">
                    <a:extLst>
                      <a:ext uri="{FF2B5EF4-FFF2-40B4-BE49-F238E27FC236}">
                        <a16:creationId xmlns:a16="http://schemas.microsoft.com/office/drawing/2014/main" id="{A33B167C-ED6E-46DC-B782-A1D05739B07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12" cy="425811"/>
                    <a:chOff x="12909684" y="1276143"/>
                    <a:chExt cx="443912" cy="425811"/>
                  </a:xfrm>
                </p:grpSpPr>
                <p:sp>
                  <p:nvSpPr>
                    <p:cNvPr id="119" name="Rechthoek 118">
                      <a:extLst>
                        <a:ext uri="{FF2B5EF4-FFF2-40B4-BE49-F238E27FC236}">
                          <a16:creationId xmlns:a16="http://schemas.microsoft.com/office/drawing/2014/main" id="{FE0E2866-FFE0-4242-91BE-023A3B3CFF9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443912" cy="425811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b="0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20" name="Rechthoek 119">
                      <a:extLst>
                        <a:ext uri="{FF2B5EF4-FFF2-40B4-BE49-F238E27FC236}">
                          <a16:creationId xmlns:a16="http://schemas.microsoft.com/office/drawing/2014/main" id="{24F336E4-5005-4C14-9CD7-123BEF3782AB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b="0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21" name="Ovaal 120">
                      <a:extLst>
                        <a:ext uri="{FF2B5EF4-FFF2-40B4-BE49-F238E27FC236}">
                          <a16:creationId xmlns:a16="http://schemas.microsoft.com/office/drawing/2014/main" id="{5BA1E968-F86C-4C2F-9E67-F07B02201C4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pic>
                <p:nvPicPr>
                  <p:cNvPr id="117" name="Afbeelding 116">
                    <a:extLst>
                      <a:ext uri="{FF2B5EF4-FFF2-40B4-BE49-F238E27FC236}">
                        <a16:creationId xmlns:a16="http://schemas.microsoft.com/office/drawing/2014/main" id="{EEDA223E-32B7-42C5-A9F5-34A7E48FED92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2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118" name="Afbeelding 117">
                    <a:extLst>
                      <a:ext uri="{FF2B5EF4-FFF2-40B4-BE49-F238E27FC236}">
                        <a16:creationId xmlns:a16="http://schemas.microsoft.com/office/drawing/2014/main" id="{F91DDA24-30EC-4E77-B472-FE67DB1C70C9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9" y="3453788"/>
                    <a:ext cx="173367" cy="11142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0" name="Groep 109">
                  <a:extLst>
                    <a:ext uri="{FF2B5EF4-FFF2-40B4-BE49-F238E27FC236}">
                      <a16:creationId xmlns:a16="http://schemas.microsoft.com/office/drawing/2014/main" id="{961DEE60-9E96-48AB-BBE8-C963881FA783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114" name="Rechthoek 113">
                    <a:extLst>
                      <a:ext uri="{FF2B5EF4-FFF2-40B4-BE49-F238E27FC236}">
                        <a16:creationId xmlns:a16="http://schemas.microsoft.com/office/drawing/2014/main" id="{09972E87-5D0B-4F8D-B284-A316AAB0AE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15" name="Rechthoek 114">
                    <a:extLst>
                      <a:ext uri="{FF2B5EF4-FFF2-40B4-BE49-F238E27FC236}">
                        <a16:creationId xmlns:a16="http://schemas.microsoft.com/office/drawing/2014/main" id="{A58C6E8D-F66D-492F-85A7-E03A2370168C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111" name="Groep 110">
                  <a:extLst>
                    <a:ext uri="{FF2B5EF4-FFF2-40B4-BE49-F238E27FC236}">
                      <a16:creationId xmlns:a16="http://schemas.microsoft.com/office/drawing/2014/main" id="{AE1B2666-3A5F-4B2A-91AA-2A01F26DF73F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112" name="Rechthoek 111">
                    <a:extLst>
                      <a:ext uri="{FF2B5EF4-FFF2-40B4-BE49-F238E27FC236}">
                        <a16:creationId xmlns:a16="http://schemas.microsoft.com/office/drawing/2014/main" id="{4DD430C7-BC6C-4266-80E0-647C8C14563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13" name="Rechthoek 112">
                    <a:extLst>
                      <a:ext uri="{FF2B5EF4-FFF2-40B4-BE49-F238E27FC236}">
                        <a16:creationId xmlns:a16="http://schemas.microsoft.com/office/drawing/2014/main" id="{216B79BD-1B28-404B-AC19-59D1A33993CB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107" name="Rechthoek 106">
                <a:extLst>
                  <a:ext uri="{FF2B5EF4-FFF2-40B4-BE49-F238E27FC236}">
                    <a16:creationId xmlns:a16="http://schemas.microsoft.com/office/drawing/2014/main" id="{819C5163-50F3-461A-9AC4-6819C6491121}"/>
                  </a:ext>
                </a:extLst>
              </p:cNvPr>
              <p:cNvSpPr/>
              <p:nvPr userDrawn="1"/>
            </p:nvSpPr>
            <p:spPr>
              <a:xfrm>
                <a:off x="12617641" y="3889890"/>
                <a:ext cx="752963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Bijsnijden</a:t>
                </a:r>
              </a:p>
            </p:txBody>
          </p:sp>
          <p:sp>
            <p:nvSpPr>
              <p:cNvPr id="108" name="Gelijkbenige driehoek 107">
                <a:extLst>
                  <a:ext uri="{FF2B5EF4-FFF2-40B4-BE49-F238E27FC236}">
                    <a16:creationId xmlns:a16="http://schemas.microsoft.com/office/drawing/2014/main" id="{3B2713BB-EA79-4571-BF46-F0DE8A409C32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81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82" name="Groep 81">
              <a:extLst>
                <a:ext uri="{FF2B5EF4-FFF2-40B4-BE49-F238E27FC236}">
                  <a16:creationId xmlns:a16="http://schemas.microsoft.com/office/drawing/2014/main" id="{CA3EDD11-64E7-4FD3-903D-893AED9991EA}"/>
                </a:ext>
              </a:extLst>
            </p:cNvPr>
            <p:cNvGrpSpPr/>
            <p:nvPr userDrawn="1"/>
          </p:nvGrpSpPr>
          <p:grpSpPr>
            <a:xfrm>
              <a:off x="-3314821" y="2981448"/>
              <a:ext cx="1558053" cy="563933"/>
              <a:chOff x="-3314821" y="2981448"/>
              <a:chExt cx="1558053" cy="563933"/>
            </a:xfrm>
          </p:grpSpPr>
          <p:sp>
            <p:nvSpPr>
              <p:cNvPr id="92" name="Rechthoek 91">
                <a:extLst>
                  <a:ext uri="{FF2B5EF4-FFF2-40B4-BE49-F238E27FC236}">
                    <a16:creationId xmlns:a16="http://schemas.microsoft.com/office/drawing/2014/main" id="{530A2AB1-2210-4E2C-A418-CC61ACA9B0C0}"/>
                  </a:ext>
                </a:extLst>
              </p:cNvPr>
              <p:cNvSpPr/>
              <p:nvPr userDrawn="1"/>
            </p:nvSpPr>
            <p:spPr>
              <a:xfrm>
                <a:off x="-3314821" y="2981448"/>
                <a:ext cx="1558053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3" name="Rechthoek 92">
                <a:extLst>
                  <a:ext uri="{FF2B5EF4-FFF2-40B4-BE49-F238E27FC236}">
                    <a16:creationId xmlns:a16="http://schemas.microsoft.com/office/drawing/2014/main" id="{B36A3D49-E2A4-4280-A5ED-D9B2C3406056}"/>
                  </a:ext>
                </a:extLst>
              </p:cNvPr>
              <p:cNvSpPr/>
              <p:nvPr userDrawn="1"/>
            </p:nvSpPr>
            <p:spPr>
              <a:xfrm>
                <a:off x="-3304719" y="3235173"/>
                <a:ext cx="15403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4" name="Tekstvak 93">
                <a:extLst>
                  <a:ext uri="{FF2B5EF4-FFF2-40B4-BE49-F238E27FC236}">
                    <a16:creationId xmlns:a16="http://schemas.microsoft.com/office/drawing/2014/main" id="{5152363B-9C60-44E3-A519-C4A19FD69B0D}"/>
                  </a:ext>
                </a:extLst>
              </p:cNvPr>
              <p:cNvSpPr txBox="1"/>
              <p:nvPr userDrawn="1"/>
            </p:nvSpPr>
            <p:spPr>
              <a:xfrm>
                <a:off x="-3069820" y="3038892"/>
                <a:ext cx="1089248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Naar voorgrond</a:t>
                </a:r>
              </a:p>
            </p:txBody>
          </p:sp>
          <p:sp>
            <p:nvSpPr>
              <p:cNvPr id="95" name="Tekstvak 94">
                <a:extLst>
                  <a:ext uri="{FF2B5EF4-FFF2-40B4-BE49-F238E27FC236}">
                    <a16:creationId xmlns:a16="http://schemas.microsoft.com/office/drawing/2014/main" id="{4B93AB10-8447-409A-90C1-209D330B63C9}"/>
                  </a:ext>
                </a:extLst>
              </p:cNvPr>
              <p:cNvSpPr txBox="1"/>
              <p:nvPr userDrawn="1"/>
            </p:nvSpPr>
            <p:spPr>
              <a:xfrm>
                <a:off x="-3069820" y="3295269"/>
                <a:ext cx="1098515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Naar achtergrond</a:t>
                </a:r>
              </a:p>
            </p:txBody>
          </p:sp>
          <p:sp>
            <p:nvSpPr>
              <p:cNvPr id="96" name="Vrije vorm: vorm 95">
                <a:extLst>
                  <a:ext uri="{FF2B5EF4-FFF2-40B4-BE49-F238E27FC236}">
                    <a16:creationId xmlns:a16="http://schemas.microsoft.com/office/drawing/2014/main" id="{268C3160-26A1-4C6A-9F6E-362D2F764230}"/>
                  </a:ext>
                </a:extLst>
              </p:cNvPr>
              <p:cNvSpPr/>
              <p:nvPr userDrawn="1"/>
            </p:nvSpPr>
            <p:spPr>
              <a:xfrm>
                <a:off x="-2051274" y="3365381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7" name="Gelijkbenige driehoek 96">
                <a:extLst>
                  <a:ext uri="{FF2B5EF4-FFF2-40B4-BE49-F238E27FC236}">
                    <a16:creationId xmlns:a16="http://schemas.microsoft.com/office/drawing/2014/main" id="{7D5E221E-E53E-4AC9-9D94-9D1C5E51CD0D}"/>
                  </a:ext>
                </a:extLst>
              </p:cNvPr>
              <p:cNvSpPr/>
              <p:nvPr userDrawn="1"/>
            </p:nvSpPr>
            <p:spPr>
              <a:xfrm rot="5400000">
                <a:off x="-1900674" y="3332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98" name="Groep 97">
                <a:extLst>
                  <a:ext uri="{FF2B5EF4-FFF2-40B4-BE49-F238E27FC236}">
                    <a16:creationId xmlns:a16="http://schemas.microsoft.com/office/drawing/2014/main" id="{2343C869-490A-470A-BB35-DA0F83FD4839}"/>
                  </a:ext>
                </a:extLst>
              </p:cNvPr>
              <p:cNvGrpSpPr/>
              <p:nvPr userDrawn="1"/>
            </p:nvGrpSpPr>
            <p:grpSpPr>
              <a:xfrm>
                <a:off x="-3257052" y="3032066"/>
                <a:ext cx="182309" cy="163794"/>
                <a:chOff x="12832541" y="3162395"/>
                <a:chExt cx="219532" cy="197236"/>
              </a:xfrm>
            </p:grpSpPr>
            <p:sp>
              <p:nvSpPr>
                <p:cNvPr id="103" name="Rechthoek 102">
                  <a:extLst>
                    <a:ext uri="{FF2B5EF4-FFF2-40B4-BE49-F238E27FC236}">
                      <a16:creationId xmlns:a16="http://schemas.microsoft.com/office/drawing/2014/main" id="{EAC16A0E-1018-42E5-AF2E-1E7C8A11422B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04" name="Rechthoek 103">
                  <a:extLst>
                    <a:ext uri="{FF2B5EF4-FFF2-40B4-BE49-F238E27FC236}">
                      <a16:creationId xmlns:a16="http://schemas.microsoft.com/office/drawing/2014/main" id="{A7924F36-6EA6-4E60-992D-EB3F17213085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05" name="Rechthoek 104">
                  <a:extLst>
                    <a:ext uri="{FF2B5EF4-FFF2-40B4-BE49-F238E27FC236}">
                      <a16:creationId xmlns:a16="http://schemas.microsoft.com/office/drawing/2014/main" id="{5E4BA08A-2856-4FB8-9A8F-E6452615EEBC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99" name="Groep 98">
                <a:extLst>
                  <a:ext uri="{FF2B5EF4-FFF2-40B4-BE49-F238E27FC236}">
                    <a16:creationId xmlns:a16="http://schemas.microsoft.com/office/drawing/2014/main" id="{55B97137-924E-411C-8DD8-70C1AE4462C2}"/>
                  </a:ext>
                </a:extLst>
              </p:cNvPr>
              <p:cNvGrpSpPr/>
              <p:nvPr userDrawn="1"/>
            </p:nvGrpSpPr>
            <p:grpSpPr>
              <a:xfrm>
                <a:off x="-3257053" y="3276580"/>
                <a:ext cx="182309" cy="163794"/>
                <a:chOff x="12832541" y="3162395"/>
                <a:chExt cx="219532" cy="197236"/>
              </a:xfrm>
            </p:grpSpPr>
            <p:sp>
              <p:nvSpPr>
                <p:cNvPr id="100" name="Rechthoek 99">
                  <a:extLst>
                    <a:ext uri="{FF2B5EF4-FFF2-40B4-BE49-F238E27FC236}">
                      <a16:creationId xmlns:a16="http://schemas.microsoft.com/office/drawing/2014/main" id="{7F25C256-779B-466C-A899-85EC3FBCDDC1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01" name="Rechthoek 100">
                  <a:extLst>
                    <a:ext uri="{FF2B5EF4-FFF2-40B4-BE49-F238E27FC236}">
                      <a16:creationId xmlns:a16="http://schemas.microsoft.com/office/drawing/2014/main" id="{40C79345-B58F-4B2C-8940-3A6EB0F87BE9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02" name="Rechthoek 101">
                  <a:extLst>
                    <a:ext uri="{FF2B5EF4-FFF2-40B4-BE49-F238E27FC236}">
                      <a16:creationId xmlns:a16="http://schemas.microsoft.com/office/drawing/2014/main" id="{171BEEEE-9C2A-4F72-8A06-4155DAD335E8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83" name="Groep 82">
              <a:extLst>
                <a:ext uri="{FF2B5EF4-FFF2-40B4-BE49-F238E27FC236}">
                  <a16:creationId xmlns:a16="http://schemas.microsoft.com/office/drawing/2014/main" id="{D0E1EDE2-4C3E-4F70-9B92-C159ED59A13C}"/>
                </a:ext>
              </a:extLst>
            </p:cNvPr>
            <p:cNvGrpSpPr/>
            <p:nvPr userDrawn="1"/>
          </p:nvGrpSpPr>
          <p:grpSpPr>
            <a:xfrm>
              <a:off x="-3310781" y="1231352"/>
              <a:ext cx="311450" cy="308977"/>
              <a:chOff x="-3310781" y="1231352"/>
              <a:chExt cx="311450" cy="308977"/>
            </a:xfrm>
          </p:grpSpPr>
          <p:sp>
            <p:nvSpPr>
              <p:cNvPr id="89" name="Rechthoek 88">
                <a:extLst>
                  <a:ext uri="{FF2B5EF4-FFF2-40B4-BE49-F238E27FC236}">
                    <a16:creationId xmlns:a16="http://schemas.microsoft.com/office/drawing/2014/main" id="{ECDC1390-8AF1-49B9-B472-66D3FC64735A}"/>
                  </a:ext>
                </a:extLst>
              </p:cNvPr>
              <p:cNvSpPr/>
              <p:nvPr userDrawn="1"/>
            </p:nvSpPr>
            <p:spPr>
              <a:xfrm>
                <a:off x="-3310781" y="1231352"/>
                <a:ext cx="308978" cy="30897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6C6C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24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0" name="Vrije vorm 112">
                <a:extLst>
                  <a:ext uri="{FF2B5EF4-FFF2-40B4-BE49-F238E27FC236}">
                    <a16:creationId xmlns:a16="http://schemas.microsoft.com/office/drawing/2014/main" id="{116D40AF-8E9F-4A6B-A52E-4F19891CDC05}"/>
                  </a:ext>
                </a:extLst>
              </p:cNvPr>
              <p:cNvSpPr/>
              <p:nvPr userDrawn="1"/>
            </p:nvSpPr>
            <p:spPr>
              <a:xfrm>
                <a:off x="-3308309" y="1231352"/>
                <a:ext cx="308978" cy="46965"/>
              </a:xfrm>
              <a:custGeom>
                <a:avLst/>
                <a:gdLst>
                  <a:gd name="connsiteX0" fmla="*/ 1186901 w 1360714"/>
                  <a:gd name="connsiteY0" fmla="*/ 41746 h 206829"/>
                  <a:gd name="connsiteX1" fmla="*/ 1186901 w 1360714"/>
                  <a:gd name="connsiteY1" fmla="*/ 175847 h 206829"/>
                  <a:gd name="connsiteX2" fmla="*/ 1315854 w 1360714"/>
                  <a:gd name="connsiteY2" fmla="*/ 175847 h 206829"/>
                  <a:gd name="connsiteX3" fmla="*/ 1315854 w 1360714"/>
                  <a:gd name="connsiteY3" fmla="*/ 41746 h 206829"/>
                  <a:gd name="connsiteX4" fmla="*/ 958249 w 1360714"/>
                  <a:gd name="connsiteY4" fmla="*/ 41746 h 206829"/>
                  <a:gd name="connsiteX5" fmla="*/ 958249 w 1360714"/>
                  <a:gd name="connsiteY5" fmla="*/ 175847 h 206829"/>
                  <a:gd name="connsiteX6" fmla="*/ 1087202 w 1360714"/>
                  <a:gd name="connsiteY6" fmla="*/ 175847 h 206829"/>
                  <a:gd name="connsiteX7" fmla="*/ 1087202 w 1360714"/>
                  <a:gd name="connsiteY7" fmla="*/ 41746 h 206829"/>
                  <a:gd name="connsiteX8" fmla="*/ 729440 w 1360714"/>
                  <a:gd name="connsiteY8" fmla="*/ 41746 h 206829"/>
                  <a:gd name="connsiteX9" fmla="*/ 729440 w 1360714"/>
                  <a:gd name="connsiteY9" fmla="*/ 175847 h 206829"/>
                  <a:gd name="connsiteX10" fmla="*/ 858393 w 1360714"/>
                  <a:gd name="connsiteY10" fmla="*/ 175847 h 206829"/>
                  <a:gd name="connsiteX11" fmla="*/ 858393 w 1360714"/>
                  <a:gd name="connsiteY11" fmla="*/ 41746 h 206829"/>
                  <a:gd name="connsiteX12" fmla="*/ 493889 w 1360714"/>
                  <a:gd name="connsiteY12" fmla="*/ 41746 h 206829"/>
                  <a:gd name="connsiteX13" fmla="*/ 493889 w 1360714"/>
                  <a:gd name="connsiteY13" fmla="*/ 175847 h 206829"/>
                  <a:gd name="connsiteX14" fmla="*/ 622842 w 1360714"/>
                  <a:gd name="connsiteY14" fmla="*/ 175847 h 206829"/>
                  <a:gd name="connsiteX15" fmla="*/ 622842 w 1360714"/>
                  <a:gd name="connsiteY15" fmla="*/ 41746 h 206829"/>
                  <a:gd name="connsiteX16" fmla="*/ 260368 w 1360714"/>
                  <a:gd name="connsiteY16" fmla="*/ 41746 h 206829"/>
                  <a:gd name="connsiteX17" fmla="*/ 260368 w 1360714"/>
                  <a:gd name="connsiteY17" fmla="*/ 175847 h 206829"/>
                  <a:gd name="connsiteX18" fmla="*/ 389321 w 1360714"/>
                  <a:gd name="connsiteY18" fmla="*/ 175847 h 206829"/>
                  <a:gd name="connsiteX19" fmla="*/ 389321 w 1360714"/>
                  <a:gd name="connsiteY19" fmla="*/ 41746 h 206829"/>
                  <a:gd name="connsiteX20" fmla="*/ 35169 w 1360714"/>
                  <a:gd name="connsiteY20" fmla="*/ 41746 h 206829"/>
                  <a:gd name="connsiteX21" fmla="*/ 35169 w 1360714"/>
                  <a:gd name="connsiteY21" fmla="*/ 175847 h 206829"/>
                  <a:gd name="connsiteX22" fmla="*/ 164122 w 1360714"/>
                  <a:gd name="connsiteY22" fmla="*/ 175847 h 206829"/>
                  <a:gd name="connsiteX23" fmla="*/ 164122 w 1360714"/>
                  <a:gd name="connsiteY23" fmla="*/ 41746 h 206829"/>
                  <a:gd name="connsiteX24" fmla="*/ 0 w 1360714"/>
                  <a:gd name="connsiteY24" fmla="*/ 0 h 206829"/>
                  <a:gd name="connsiteX25" fmla="*/ 1360714 w 1360714"/>
                  <a:gd name="connsiteY25" fmla="*/ 0 h 206829"/>
                  <a:gd name="connsiteX26" fmla="*/ 1360714 w 1360714"/>
                  <a:gd name="connsiteY26" fmla="*/ 206829 h 206829"/>
                  <a:gd name="connsiteX27" fmla="*/ 0 w 1360714"/>
                  <a:gd name="connsiteY27" fmla="*/ 206829 h 206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60714" h="206829">
                    <a:moveTo>
                      <a:pt x="1186901" y="41746"/>
                    </a:moveTo>
                    <a:lnTo>
                      <a:pt x="1186901" y="175847"/>
                    </a:lnTo>
                    <a:lnTo>
                      <a:pt x="1315854" y="175847"/>
                    </a:lnTo>
                    <a:lnTo>
                      <a:pt x="1315854" y="41746"/>
                    </a:lnTo>
                    <a:close/>
                    <a:moveTo>
                      <a:pt x="958249" y="41746"/>
                    </a:moveTo>
                    <a:lnTo>
                      <a:pt x="958249" y="175847"/>
                    </a:lnTo>
                    <a:lnTo>
                      <a:pt x="1087202" y="175847"/>
                    </a:lnTo>
                    <a:lnTo>
                      <a:pt x="1087202" y="41746"/>
                    </a:lnTo>
                    <a:close/>
                    <a:moveTo>
                      <a:pt x="729440" y="41746"/>
                    </a:moveTo>
                    <a:lnTo>
                      <a:pt x="729440" y="175847"/>
                    </a:lnTo>
                    <a:lnTo>
                      <a:pt x="858393" y="175847"/>
                    </a:lnTo>
                    <a:lnTo>
                      <a:pt x="858393" y="41746"/>
                    </a:lnTo>
                    <a:close/>
                    <a:moveTo>
                      <a:pt x="493889" y="41746"/>
                    </a:moveTo>
                    <a:lnTo>
                      <a:pt x="493889" y="175847"/>
                    </a:lnTo>
                    <a:lnTo>
                      <a:pt x="622842" y="175847"/>
                    </a:lnTo>
                    <a:lnTo>
                      <a:pt x="622842" y="41746"/>
                    </a:lnTo>
                    <a:close/>
                    <a:moveTo>
                      <a:pt x="260368" y="41746"/>
                    </a:moveTo>
                    <a:lnTo>
                      <a:pt x="260368" y="175847"/>
                    </a:lnTo>
                    <a:lnTo>
                      <a:pt x="389321" y="175847"/>
                    </a:lnTo>
                    <a:lnTo>
                      <a:pt x="389321" y="41746"/>
                    </a:lnTo>
                    <a:close/>
                    <a:moveTo>
                      <a:pt x="35169" y="41746"/>
                    </a:moveTo>
                    <a:lnTo>
                      <a:pt x="35169" y="175847"/>
                    </a:lnTo>
                    <a:lnTo>
                      <a:pt x="164122" y="175847"/>
                    </a:lnTo>
                    <a:lnTo>
                      <a:pt x="164122" y="41746"/>
                    </a:lnTo>
                    <a:close/>
                    <a:moveTo>
                      <a:pt x="0" y="0"/>
                    </a:moveTo>
                    <a:lnTo>
                      <a:pt x="1360714" y="0"/>
                    </a:lnTo>
                    <a:lnTo>
                      <a:pt x="1360714" y="206829"/>
                    </a:lnTo>
                    <a:lnTo>
                      <a:pt x="0" y="206829"/>
                    </a:lnTo>
                    <a:close/>
                  </a:path>
                </a:pathLst>
              </a:custGeom>
              <a:solidFill>
                <a:srgbClr val="6C6C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24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1" name="Vrije vorm 113">
                <a:extLst>
                  <a:ext uri="{FF2B5EF4-FFF2-40B4-BE49-F238E27FC236}">
                    <a16:creationId xmlns:a16="http://schemas.microsoft.com/office/drawing/2014/main" id="{FBF64115-5534-488A-BC7E-E0995D792EFA}"/>
                  </a:ext>
                </a:extLst>
              </p:cNvPr>
              <p:cNvSpPr/>
              <p:nvPr userDrawn="1"/>
            </p:nvSpPr>
            <p:spPr>
              <a:xfrm>
                <a:off x="-3309640" y="1493364"/>
                <a:ext cx="308978" cy="46965"/>
              </a:xfrm>
              <a:custGeom>
                <a:avLst/>
                <a:gdLst>
                  <a:gd name="connsiteX0" fmla="*/ 1186901 w 1360714"/>
                  <a:gd name="connsiteY0" fmla="*/ 41746 h 206829"/>
                  <a:gd name="connsiteX1" fmla="*/ 1186901 w 1360714"/>
                  <a:gd name="connsiteY1" fmla="*/ 175847 h 206829"/>
                  <a:gd name="connsiteX2" fmla="*/ 1315854 w 1360714"/>
                  <a:gd name="connsiteY2" fmla="*/ 175847 h 206829"/>
                  <a:gd name="connsiteX3" fmla="*/ 1315854 w 1360714"/>
                  <a:gd name="connsiteY3" fmla="*/ 41746 h 206829"/>
                  <a:gd name="connsiteX4" fmla="*/ 958249 w 1360714"/>
                  <a:gd name="connsiteY4" fmla="*/ 41746 h 206829"/>
                  <a:gd name="connsiteX5" fmla="*/ 958249 w 1360714"/>
                  <a:gd name="connsiteY5" fmla="*/ 175847 h 206829"/>
                  <a:gd name="connsiteX6" fmla="*/ 1087202 w 1360714"/>
                  <a:gd name="connsiteY6" fmla="*/ 175847 h 206829"/>
                  <a:gd name="connsiteX7" fmla="*/ 1087202 w 1360714"/>
                  <a:gd name="connsiteY7" fmla="*/ 41746 h 206829"/>
                  <a:gd name="connsiteX8" fmla="*/ 729440 w 1360714"/>
                  <a:gd name="connsiteY8" fmla="*/ 41746 h 206829"/>
                  <a:gd name="connsiteX9" fmla="*/ 729440 w 1360714"/>
                  <a:gd name="connsiteY9" fmla="*/ 175847 h 206829"/>
                  <a:gd name="connsiteX10" fmla="*/ 858393 w 1360714"/>
                  <a:gd name="connsiteY10" fmla="*/ 175847 h 206829"/>
                  <a:gd name="connsiteX11" fmla="*/ 858393 w 1360714"/>
                  <a:gd name="connsiteY11" fmla="*/ 41746 h 206829"/>
                  <a:gd name="connsiteX12" fmla="*/ 493889 w 1360714"/>
                  <a:gd name="connsiteY12" fmla="*/ 41746 h 206829"/>
                  <a:gd name="connsiteX13" fmla="*/ 493889 w 1360714"/>
                  <a:gd name="connsiteY13" fmla="*/ 175847 h 206829"/>
                  <a:gd name="connsiteX14" fmla="*/ 622842 w 1360714"/>
                  <a:gd name="connsiteY14" fmla="*/ 175847 h 206829"/>
                  <a:gd name="connsiteX15" fmla="*/ 622842 w 1360714"/>
                  <a:gd name="connsiteY15" fmla="*/ 41746 h 206829"/>
                  <a:gd name="connsiteX16" fmla="*/ 260368 w 1360714"/>
                  <a:gd name="connsiteY16" fmla="*/ 41746 h 206829"/>
                  <a:gd name="connsiteX17" fmla="*/ 260368 w 1360714"/>
                  <a:gd name="connsiteY17" fmla="*/ 175847 h 206829"/>
                  <a:gd name="connsiteX18" fmla="*/ 389321 w 1360714"/>
                  <a:gd name="connsiteY18" fmla="*/ 175847 h 206829"/>
                  <a:gd name="connsiteX19" fmla="*/ 389321 w 1360714"/>
                  <a:gd name="connsiteY19" fmla="*/ 41746 h 206829"/>
                  <a:gd name="connsiteX20" fmla="*/ 35169 w 1360714"/>
                  <a:gd name="connsiteY20" fmla="*/ 41746 h 206829"/>
                  <a:gd name="connsiteX21" fmla="*/ 35169 w 1360714"/>
                  <a:gd name="connsiteY21" fmla="*/ 175847 h 206829"/>
                  <a:gd name="connsiteX22" fmla="*/ 164122 w 1360714"/>
                  <a:gd name="connsiteY22" fmla="*/ 175847 h 206829"/>
                  <a:gd name="connsiteX23" fmla="*/ 164122 w 1360714"/>
                  <a:gd name="connsiteY23" fmla="*/ 41746 h 206829"/>
                  <a:gd name="connsiteX24" fmla="*/ 0 w 1360714"/>
                  <a:gd name="connsiteY24" fmla="*/ 0 h 206829"/>
                  <a:gd name="connsiteX25" fmla="*/ 1360714 w 1360714"/>
                  <a:gd name="connsiteY25" fmla="*/ 0 h 206829"/>
                  <a:gd name="connsiteX26" fmla="*/ 1360714 w 1360714"/>
                  <a:gd name="connsiteY26" fmla="*/ 206829 h 206829"/>
                  <a:gd name="connsiteX27" fmla="*/ 0 w 1360714"/>
                  <a:gd name="connsiteY27" fmla="*/ 206829 h 206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60714" h="206829">
                    <a:moveTo>
                      <a:pt x="1186901" y="41746"/>
                    </a:moveTo>
                    <a:lnTo>
                      <a:pt x="1186901" y="175847"/>
                    </a:lnTo>
                    <a:lnTo>
                      <a:pt x="1315854" y="175847"/>
                    </a:lnTo>
                    <a:lnTo>
                      <a:pt x="1315854" y="41746"/>
                    </a:lnTo>
                    <a:close/>
                    <a:moveTo>
                      <a:pt x="958249" y="41746"/>
                    </a:moveTo>
                    <a:lnTo>
                      <a:pt x="958249" y="175847"/>
                    </a:lnTo>
                    <a:lnTo>
                      <a:pt x="1087202" y="175847"/>
                    </a:lnTo>
                    <a:lnTo>
                      <a:pt x="1087202" y="41746"/>
                    </a:lnTo>
                    <a:close/>
                    <a:moveTo>
                      <a:pt x="729440" y="41746"/>
                    </a:moveTo>
                    <a:lnTo>
                      <a:pt x="729440" y="175847"/>
                    </a:lnTo>
                    <a:lnTo>
                      <a:pt x="858393" y="175847"/>
                    </a:lnTo>
                    <a:lnTo>
                      <a:pt x="858393" y="41746"/>
                    </a:lnTo>
                    <a:close/>
                    <a:moveTo>
                      <a:pt x="493889" y="41746"/>
                    </a:moveTo>
                    <a:lnTo>
                      <a:pt x="493889" y="175847"/>
                    </a:lnTo>
                    <a:lnTo>
                      <a:pt x="622842" y="175847"/>
                    </a:lnTo>
                    <a:lnTo>
                      <a:pt x="622842" y="41746"/>
                    </a:lnTo>
                    <a:close/>
                    <a:moveTo>
                      <a:pt x="260368" y="41746"/>
                    </a:moveTo>
                    <a:lnTo>
                      <a:pt x="260368" y="175847"/>
                    </a:lnTo>
                    <a:lnTo>
                      <a:pt x="389321" y="175847"/>
                    </a:lnTo>
                    <a:lnTo>
                      <a:pt x="389321" y="41746"/>
                    </a:lnTo>
                    <a:close/>
                    <a:moveTo>
                      <a:pt x="35169" y="41746"/>
                    </a:moveTo>
                    <a:lnTo>
                      <a:pt x="35169" y="175847"/>
                    </a:lnTo>
                    <a:lnTo>
                      <a:pt x="164122" y="175847"/>
                    </a:lnTo>
                    <a:lnTo>
                      <a:pt x="164122" y="41746"/>
                    </a:lnTo>
                    <a:close/>
                    <a:moveTo>
                      <a:pt x="0" y="0"/>
                    </a:moveTo>
                    <a:lnTo>
                      <a:pt x="1360714" y="0"/>
                    </a:lnTo>
                    <a:lnTo>
                      <a:pt x="1360714" y="206829"/>
                    </a:lnTo>
                    <a:lnTo>
                      <a:pt x="0" y="206829"/>
                    </a:lnTo>
                    <a:close/>
                  </a:path>
                </a:pathLst>
              </a:custGeom>
              <a:solidFill>
                <a:srgbClr val="6C6C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24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85" name="Rechthoek 84">
              <a:extLst>
                <a:ext uri="{FF2B5EF4-FFF2-40B4-BE49-F238E27FC236}">
                  <a16:creationId xmlns:a16="http://schemas.microsoft.com/office/drawing/2014/main" id="{24750763-7A27-4E1D-8DE0-AF5BB99A8E68}"/>
                </a:ext>
              </a:extLst>
            </p:cNvPr>
            <p:cNvSpPr/>
            <p:nvPr userDrawn="1"/>
          </p:nvSpPr>
          <p:spPr>
            <a:xfrm>
              <a:off x="-3786437" y="5457411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Meer weten?</a:t>
              </a:r>
              <a:br>
                <a:rPr lang="nl-NL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 naar de instructie dia </a:t>
              </a:r>
              <a:r>
                <a:rPr lang="nl-NL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INSTRUCTIES’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Deze vind je vooraan de presentatie of voeg je in via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‘Nieuwe dia’</a:t>
              </a:r>
            </a:p>
          </p:txBody>
        </p:sp>
        <p:grpSp>
          <p:nvGrpSpPr>
            <p:cNvPr id="86" name="ICOON_info">
              <a:extLst>
                <a:ext uri="{FF2B5EF4-FFF2-40B4-BE49-F238E27FC236}">
                  <a16:creationId xmlns:a16="http://schemas.microsoft.com/office/drawing/2014/main" id="{EEC63294-0398-4A49-8C34-6CBFE4D9232E}"/>
                </a:ext>
              </a:extLst>
            </p:cNvPr>
            <p:cNvGrpSpPr/>
            <p:nvPr userDrawn="1"/>
          </p:nvGrpSpPr>
          <p:grpSpPr>
            <a:xfrm>
              <a:off x="-376736" y="5324892"/>
              <a:ext cx="283685" cy="283685"/>
              <a:chOff x="-510741" y="5913713"/>
              <a:chExt cx="267555" cy="267555"/>
            </a:xfrm>
          </p:grpSpPr>
          <p:sp>
            <p:nvSpPr>
              <p:cNvPr id="87" name="Ovaal 86">
                <a:extLst>
                  <a:ext uri="{FF2B5EF4-FFF2-40B4-BE49-F238E27FC236}">
                    <a16:creationId xmlns:a16="http://schemas.microsoft.com/office/drawing/2014/main" id="{2A9A1DDA-B4FF-4D8B-8BAB-75BBF5E855B1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8" name="Graphic 163" descr="Informatie">
                <a:extLst>
                  <a:ext uri="{FF2B5EF4-FFF2-40B4-BE49-F238E27FC236}">
                    <a16:creationId xmlns:a16="http://schemas.microsoft.com/office/drawing/2014/main" id="{3F4362E9-7B1E-4000-8283-E84ECDCC99D1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nl-NL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67" name="INSTRUCTIE">
            <a:extLst>
              <a:ext uri="{FF2B5EF4-FFF2-40B4-BE49-F238E27FC236}">
                <a16:creationId xmlns:a16="http://schemas.microsoft.com/office/drawing/2014/main" id="{B55940D3-D5D5-4A0C-9F36-25CBA102A68F}"/>
              </a:ext>
            </a:extLst>
          </p:cNvPr>
          <p:cNvGrpSpPr/>
          <p:nvPr userDrawn="1"/>
        </p:nvGrpSpPr>
        <p:grpSpPr>
          <a:xfrm>
            <a:off x="5846" y="7033211"/>
            <a:ext cx="3727954" cy="1728407"/>
            <a:chOff x="5846" y="7033211"/>
            <a:chExt cx="3727954" cy="1728407"/>
          </a:xfrm>
        </p:grpSpPr>
        <p:sp>
          <p:nvSpPr>
            <p:cNvPr id="68" name="Rechthoek 67">
              <a:extLst>
                <a:ext uri="{FF2B5EF4-FFF2-40B4-BE49-F238E27FC236}">
                  <a16:creationId xmlns:a16="http://schemas.microsoft.com/office/drawing/2014/main" id="{C6B9BEC4-2B32-4E2F-ACA5-282CA0409CA0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Voettekst, dia nummer </a:t>
              </a:r>
              <a:b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 datum aanpassen</a:t>
              </a:r>
            </a:p>
          </p:txBody>
        </p:sp>
        <p:sp>
          <p:nvSpPr>
            <p:cNvPr id="69" name="Ovaal 68">
              <a:extLst>
                <a:ext uri="{FF2B5EF4-FFF2-40B4-BE49-F238E27FC236}">
                  <a16:creationId xmlns:a16="http://schemas.microsoft.com/office/drawing/2014/main" id="{9583421B-D537-4368-9CB5-FDC8EFB17A8B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26" name="Rechthoek 125">
              <a:extLst>
                <a:ext uri="{FF2B5EF4-FFF2-40B4-BE49-F238E27FC236}">
                  <a16:creationId xmlns:a16="http://schemas.microsoft.com/office/drawing/2014/main" id="{CAB263AC-0FF6-4874-BDB1-D45D608566AE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Ga naar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en klik op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‘Kop- en voettekst’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27" name="Ovaal 126">
              <a:extLst>
                <a:ext uri="{FF2B5EF4-FFF2-40B4-BE49-F238E27FC236}">
                  <a16:creationId xmlns:a16="http://schemas.microsoft.com/office/drawing/2014/main" id="{44D28E9F-CD80-4972-AECF-6706382C6D64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28" name="Rechthoek 127">
              <a:extLst>
                <a:ext uri="{FF2B5EF4-FFF2-40B4-BE49-F238E27FC236}">
                  <a16:creationId xmlns:a16="http://schemas.microsoft.com/office/drawing/2014/main" id="{BBD4B106-680B-402D-BA7E-0B04D893D294}"/>
                </a:ext>
              </a:extLst>
            </p:cNvPr>
            <p:cNvSpPr/>
            <p:nvPr userDrawn="1"/>
          </p:nvSpPr>
          <p:spPr>
            <a:xfrm>
              <a:off x="472596" y="8108869"/>
              <a:ext cx="2322719" cy="65274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Klik op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‘Overal toepassen’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de gegevens op elke slide toe te passen.</a:t>
              </a:r>
            </a:p>
          </p:txBody>
        </p:sp>
        <p:grpSp>
          <p:nvGrpSpPr>
            <p:cNvPr id="129" name="Groep 128">
              <a:extLst>
                <a:ext uri="{FF2B5EF4-FFF2-40B4-BE49-F238E27FC236}">
                  <a16:creationId xmlns:a16="http://schemas.microsoft.com/office/drawing/2014/main" id="{10F807E9-5C96-4EAD-990A-56E42A8EBBBC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130" name="Groep 129">
                <a:extLst>
                  <a:ext uri="{FF2B5EF4-FFF2-40B4-BE49-F238E27FC236}">
                    <a16:creationId xmlns:a16="http://schemas.microsoft.com/office/drawing/2014/main" id="{306FBC89-6D86-4DEE-B989-2B4FE09D4F62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132" name="Rechthoek met één afgeknipte en afgeronde hoek 47">
                  <a:extLst>
                    <a:ext uri="{FF2B5EF4-FFF2-40B4-BE49-F238E27FC236}">
                      <a16:creationId xmlns:a16="http://schemas.microsoft.com/office/drawing/2014/main" id="{6576938F-2C64-4A1A-9486-8D90BF92592B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3" name="Rechthoekige driehoek 132">
                  <a:extLst>
                    <a:ext uri="{FF2B5EF4-FFF2-40B4-BE49-F238E27FC236}">
                      <a16:creationId xmlns:a16="http://schemas.microsoft.com/office/drawing/2014/main" id="{B76CFE21-BD20-46A4-9B75-CF1C001C1FBF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4" name="Rechthoek 133">
                  <a:extLst>
                    <a:ext uri="{FF2B5EF4-FFF2-40B4-BE49-F238E27FC236}">
                      <a16:creationId xmlns:a16="http://schemas.microsoft.com/office/drawing/2014/main" id="{FBA3FB5C-573C-4E31-B8FA-120B67ABD9BD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5" name="Rechthoek 134">
                  <a:extLst>
                    <a:ext uri="{FF2B5EF4-FFF2-40B4-BE49-F238E27FC236}">
                      <a16:creationId xmlns:a16="http://schemas.microsoft.com/office/drawing/2014/main" id="{D7ACEF85-0900-4FDF-A493-04935A2015F5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31" name="Rechthoek 130">
                <a:extLst>
                  <a:ext uri="{FF2B5EF4-FFF2-40B4-BE49-F238E27FC236}">
                    <a16:creationId xmlns:a16="http://schemas.microsoft.com/office/drawing/2014/main" id="{F9F2CFA4-1948-4BCD-BADB-BAEC8D7941DE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Koptekst en voettekst</a:t>
                </a:r>
              </a:p>
            </p:txBody>
          </p:sp>
        </p:grpSp>
      </p:grpSp>
      <p:sp>
        <p:nvSpPr>
          <p:cNvPr id="84" name="Tijdelijke aanduiding voor media 28">
            <a:extLst>
              <a:ext uri="{FF2B5EF4-FFF2-40B4-BE49-F238E27FC236}">
                <a16:creationId xmlns:a16="http://schemas.microsoft.com/office/drawing/2014/main" id="{509D1DBF-53EC-4D6F-8ECF-1E96F36DB028}"/>
              </a:ext>
            </a:extLst>
          </p:cNvPr>
          <p:cNvSpPr>
            <a:spLocks noGrp="1"/>
          </p:cNvSpPr>
          <p:nvPr>
            <p:ph type="media" sz="quarter" idx="19" hasCustomPrompt="1"/>
          </p:nvPr>
        </p:nvSpPr>
        <p:spPr>
          <a:xfrm>
            <a:off x="-1" y="0"/>
            <a:ext cx="12202742" cy="6858000"/>
          </a:xfrm>
          <a:solidFill>
            <a:schemeClr val="bg1">
              <a:lumMod val="95000"/>
            </a:schemeClr>
          </a:solidFill>
        </p:spPr>
        <p:txBody>
          <a:bodyPr tIns="0" bIns="1620000" anchor="ctr" anchorCtr="0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500" b="0" i="1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nl-NL" noProof="0"/>
              <a:t>Klik op het onderstaande icoon </a:t>
            </a:r>
            <a:br>
              <a:rPr lang="nl-NL" noProof="0"/>
            </a:br>
            <a:r>
              <a:rPr lang="nl-NL" noProof="0"/>
              <a:t>om een video in te voegen.</a:t>
            </a:r>
          </a:p>
        </p:txBody>
      </p:sp>
      <p:sp>
        <p:nvSpPr>
          <p:cNvPr id="15" name="Tijdelijke aanduiding voor verticale tekst 2">
            <a:extLst>
              <a:ext uri="{FF2B5EF4-FFF2-40B4-BE49-F238E27FC236}">
                <a16:creationId xmlns:a16="http://schemas.microsoft.com/office/drawing/2014/main" id="{73A4E3CC-2B0D-43F7-BD39-0634CE23811E}"/>
              </a:ext>
            </a:extLst>
          </p:cNvPr>
          <p:cNvSpPr>
            <a:spLocks noGrp="1"/>
          </p:cNvSpPr>
          <p:nvPr>
            <p:ph type="body" orient="vert" idx="18" hasCustomPrompt="1"/>
          </p:nvPr>
        </p:nvSpPr>
        <p:spPr>
          <a:xfrm>
            <a:off x="0" y="0"/>
            <a:ext cx="7585700" cy="6858000"/>
          </a:xfrm>
          <a:gradFill>
            <a:gsLst>
              <a:gs pos="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>
            <a:lvl1pPr marL="0" indent="0">
              <a:buFontTx/>
              <a:buNone/>
              <a:defRPr lang="nl-NL" sz="1050" i="1" dirty="0">
                <a:solidFill>
                  <a:schemeClr val="lt1"/>
                </a:solidFill>
              </a:defRPr>
            </a:lvl1pPr>
          </a:lstStyle>
          <a:p>
            <a:pPr marL="0" lvl="0" algn="ctr" defTabSz="914400"/>
            <a:r>
              <a:rPr lang="nl-NL"/>
              <a:t>      </a:t>
            </a:r>
          </a:p>
        </p:txBody>
      </p:sp>
      <p:sp>
        <p:nvSpPr>
          <p:cNvPr id="11" name="Tijdelijke aanduiding voor tekst 146">
            <a:extLst>
              <a:ext uri="{FF2B5EF4-FFF2-40B4-BE49-F238E27FC236}">
                <a16:creationId xmlns:a16="http://schemas.microsoft.com/office/drawing/2014/main" id="{39B4DE28-927C-4A9A-B386-1193B50A67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0570" y="652464"/>
            <a:ext cx="62838" cy="182400"/>
          </a:xfrm>
          <a:custGeom>
            <a:avLst/>
            <a:gdLst>
              <a:gd name="connsiteX0" fmla="*/ 17352 w 62838"/>
              <a:gd name="connsiteY0" fmla="*/ 0 h 182400"/>
              <a:gd name="connsiteX1" fmla="*/ 62520 w 62838"/>
              <a:gd name="connsiteY1" fmla="*/ 91200 h 182400"/>
              <a:gd name="connsiteX2" fmla="*/ 21864 w 62838"/>
              <a:gd name="connsiteY2" fmla="*/ 182400 h 182400"/>
              <a:gd name="connsiteX3" fmla="*/ 8308 w 62838"/>
              <a:gd name="connsiteY3" fmla="*/ 145920 h 182400"/>
              <a:gd name="connsiteX4" fmla="*/ 26385 w 62838"/>
              <a:gd name="connsiteY4" fmla="*/ 91200 h 182400"/>
              <a:gd name="connsiteX5" fmla="*/ 3796 w 62838"/>
              <a:gd name="connsiteY5" fmla="*/ 36480 h 182400"/>
              <a:gd name="connsiteX6" fmla="*/ 17352 w 62838"/>
              <a:gd name="connsiteY6" fmla="*/ 0 h 18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838" h="182400">
                <a:moveTo>
                  <a:pt x="17352" y="0"/>
                </a:moveTo>
                <a:cubicBezTo>
                  <a:pt x="17352" y="0"/>
                  <a:pt x="62520" y="69312"/>
                  <a:pt x="62520" y="91200"/>
                </a:cubicBezTo>
                <a:cubicBezTo>
                  <a:pt x="67041" y="113088"/>
                  <a:pt x="21864" y="182400"/>
                  <a:pt x="21864" y="182400"/>
                </a:cubicBezTo>
                <a:cubicBezTo>
                  <a:pt x="21864" y="182400"/>
                  <a:pt x="-5237" y="175104"/>
                  <a:pt x="8308" y="145920"/>
                </a:cubicBezTo>
                <a:cubicBezTo>
                  <a:pt x="17352" y="116736"/>
                  <a:pt x="26385" y="91200"/>
                  <a:pt x="26385" y="91200"/>
                </a:cubicBezTo>
                <a:lnTo>
                  <a:pt x="3796" y="36480"/>
                </a:lnTo>
                <a:cubicBezTo>
                  <a:pt x="-9759" y="3648"/>
                  <a:pt x="17352" y="0"/>
                  <a:pt x="17352" y="0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nl-NL"/>
              <a:t> </a:t>
            </a:r>
          </a:p>
        </p:txBody>
      </p:sp>
      <p:sp>
        <p:nvSpPr>
          <p:cNvPr id="12" name="Tijdelijke aanduiding voor tekst 25">
            <a:extLst>
              <a:ext uri="{FF2B5EF4-FFF2-40B4-BE49-F238E27FC236}">
                <a16:creationId xmlns:a16="http://schemas.microsoft.com/office/drawing/2014/main" id="{7FE4C19A-D28B-4125-A086-50989B966B0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flipH="1">
            <a:off x="576831" y="900113"/>
            <a:ext cx="7200" cy="595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nl-NL"/>
              <a:t> </a:t>
            </a:r>
          </a:p>
        </p:txBody>
      </p:sp>
      <p:sp>
        <p:nvSpPr>
          <p:cNvPr id="13" name="Tijdelijke aanduiding voor tekst 25">
            <a:extLst>
              <a:ext uri="{FF2B5EF4-FFF2-40B4-BE49-F238E27FC236}">
                <a16:creationId xmlns:a16="http://schemas.microsoft.com/office/drawing/2014/main" id="{CDB020DD-AD9D-4C5D-9E52-5178CF80086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 flipH="1">
            <a:off x="572012" y="0"/>
            <a:ext cx="7200" cy="594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nl-NL"/>
              <a:t> </a:t>
            </a:r>
          </a:p>
        </p:txBody>
      </p:sp>
      <p:sp>
        <p:nvSpPr>
          <p:cNvPr id="125" name="Logo">
            <a:extLst>
              <a:ext uri="{FF2B5EF4-FFF2-40B4-BE49-F238E27FC236}">
                <a16:creationId xmlns:a16="http://schemas.microsoft.com/office/drawing/2014/main" id="{B034ACD3-6841-4473-96D9-95380FBE6047}"/>
              </a:ext>
            </a:extLst>
          </p:cNvPr>
          <p:cNvSpPr>
            <a:spLocks noGrp="1"/>
          </p:cNvSpPr>
          <p:nvPr>
            <p:ph type="body" orient="vert" idx="21" hasCustomPrompt="1"/>
          </p:nvPr>
        </p:nvSpPr>
        <p:spPr>
          <a:xfrm>
            <a:off x="10549612" y="6480355"/>
            <a:ext cx="1060019" cy="185413"/>
          </a:xfrm>
          <a:blipFill>
            <a:blip r:embed="rId4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</a:t>
            </a:r>
          </a:p>
        </p:txBody>
      </p:sp>
      <p:sp>
        <p:nvSpPr>
          <p:cNvPr id="3" name="Dianummer">
            <a:extLst>
              <a:ext uri="{FF2B5EF4-FFF2-40B4-BE49-F238E27FC236}">
                <a16:creationId xmlns:a16="http://schemas.microsoft.com/office/drawing/2014/main" id="{8403D489-FF50-402C-9D46-DBA4536F0FD9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C93C5F-DB18-4797-88B9-B8B0D60519F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" name="Voettekst">
            <a:extLst>
              <a:ext uri="{FF2B5EF4-FFF2-40B4-BE49-F238E27FC236}">
                <a16:creationId xmlns:a16="http://schemas.microsoft.com/office/drawing/2014/main" id="{BFEDC453-C5F4-462B-A286-84B40414600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10" name="Ondertitel">
            <a:extLst>
              <a:ext uri="{FF2B5EF4-FFF2-40B4-BE49-F238E27FC236}">
                <a16:creationId xmlns:a16="http://schemas.microsoft.com/office/drawing/2014/main" id="{EB946E15-2342-4A5B-885F-9F8E7DA1B845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1300566"/>
            <a:ext cx="10827096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Plaats tweede titel hier</a:t>
            </a:r>
          </a:p>
        </p:txBody>
      </p:sp>
      <p:sp>
        <p:nvSpPr>
          <p:cNvPr id="4" name="Titel">
            <a:extLst>
              <a:ext uri="{FF2B5EF4-FFF2-40B4-BE49-F238E27FC236}">
                <a16:creationId xmlns:a16="http://schemas.microsoft.com/office/drawing/2014/main" id="{C5421215-5092-45CD-A09F-430CF85C27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244" y="619124"/>
            <a:ext cx="10828685" cy="676793"/>
          </a:xfrm>
        </p:spPr>
        <p:txBody>
          <a:bodyPr bIns="792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Plaats eerste titel hier </a:t>
            </a:r>
            <a:br>
              <a:rPr lang="nl-NL"/>
            </a:br>
            <a:r>
              <a:rPr lang="nl-NL"/>
              <a:t>max 2 regels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4842D-FE88-4F7F-91E7-C711325A9C94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04042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>
        <p:tmplLst>
          <p:tmpl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INSTRUCTIE">
            <a:extLst>
              <a:ext uri="{FF2B5EF4-FFF2-40B4-BE49-F238E27FC236}">
                <a16:creationId xmlns:a16="http://schemas.microsoft.com/office/drawing/2014/main" id="{BE13DEB9-AD9E-47C9-B523-E466BC8A9B6E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163" name="Rechthoek 162">
              <a:extLst>
                <a:ext uri="{FF2B5EF4-FFF2-40B4-BE49-F238E27FC236}">
                  <a16:creationId xmlns:a16="http://schemas.microsoft.com/office/drawing/2014/main" id="{DBFCE33A-B817-41EC-AE0D-5024D74A2DDD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Tekstniveaus kiezen</a:t>
              </a:r>
            </a:p>
          </p:txBody>
        </p:sp>
        <p:sp>
          <p:nvSpPr>
            <p:cNvPr id="164" name="Ovaal 163">
              <a:extLst>
                <a:ext uri="{FF2B5EF4-FFF2-40B4-BE49-F238E27FC236}">
                  <a16:creationId xmlns:a16="http://schemas.microsoft.com/office/drawing/2014/main" id="{4D52D929-DC8E-4304-BCE0-D7848133F91A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65" name="Rechthoek 164">
              <a:extLst>
                <a:ext uri="{FF2B5EF4-FFF2-40B4-BE49-F238E27FC236}">
                  <a16:creationId xmlns:a16="http://schemas.microsoft.com/office/drawing/2014/main" id="{DC0E08A9-6297-4ACF-B585-C5BECD0F8BBC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166" name="Ovaal 165">
              <a:extLst>
                <a:ext uri="{FF2B5EF4-FFF2-40B4-BE49-F238E27FC236}">
                  <a16:creationId xmlns:a16="http://schemas.microsoft.com/office/drawing/2014/main" id="{F4170384-DD41-4C16-A063-2B8B66717B7E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67" name="Rechthoek 166">
              <a:extLst>
                <a:ext uri="{FF2B5EF4-FFF2-40B4-BE49-F238E27FC236}">
                  <a16:creationId xmlns:a16="http://schemas.microsoft.com/office/drawing/2014/main" id="{0FFBBBF9-7EE8-4D0A-83B7-A17A02B6FD35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Gebruik onder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lijstniveau-knoppen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een tekst niveau te kiezen. 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Kies uit:</a:t>
              </a:r>
            </a:p>
          </p:txBody>
        </p:sp>
        <p:sp>
          <p:nvSpPr>
            <p:cNvPr id="168" name="Rechthoek 167">
              <a:extLst>
                <a:ext uri="{FF2B5EF4-FFF2-40B4-BE49-F238E27FC236}">
                  <a16:creationId xmlns:a16="http://schemas.microsoft.com/office/drawing/2014/main" id="{726ED00F-FD5B-4877-BA64-8B37A832FDB6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8775" marR="0" lvl="1" indent="-17621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</a:t>
              </a:r>
              <a:r>
                <a:rPr kumimoji="0" lang="nl-NL" sz="11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  <a:endParaRPr kumimoji="0" lang="nl-NL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9" name="Ovaal 168">
              <a:extLst>
                <a:ext uri="{FF2B5EF4-FFF2-40B4-BE49-F238E27FC236}">
                  <a16:creationId xmlns:a16="http://schemas.microsoft.com/office/drawing/2014/main" id="{7BE5835E-0673-48D4-9DA9-DF5B4BFE097E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70" name="Rechthoek 169">
              <a:extLst>
                <a:ext uri="{FF2B5EF4-FFF2-40B4-BE49-F238E27FC236}">
                  <a16:creationId xmlns:a16="http://schemas.microsoft.com/office/drawing/2014/main" id="{93171901-BB14-4AE2-BB09-1A1F3D8ECA12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2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0070C0"/>
                </a:buClr>
                <a:buSzPct val="85000"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Leestekst</a:t>
              </a:r>
            </a:p>
          </p:txBody>
        </p:sp>
        <p:sp>
          <p:nvSpPr>
            <p:cNvPr id="171" name="Ovaal 170">
              <a:extLst>
                <a:ext uri="{FF2B5EF4-FFF2-40B4-BE49-F238E27FC236}">
                  <a16:creationId xmlns:a16="http://schemas.microsoft.com/office/drawing/2014/main" id="{5D485934-FDE5-4C23-A955-9D4997ED5BAB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72" name="Rechthoek 171">
              <a:extLst>
                <a:ext uri="{FF2B5EF4-FFF2-40B4-BE49-F238E27FC236}">
                  <a16:creationId xmlns:a16="http://schemas.microsoft.com/office/drawing/2014/main" id="{A274D020-3E5E-4EF0-8603-B11DBAE72B5F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3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1200" cap="all" spc="30" normalizeH="0" baseline="0" noProof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Calibri" panose="020F0502020204030204" pitchFamily="34" charset="0"/>
                </a:rPr>
                <a:t>Subtitel</a:t>
              </a:r>
            </a:p>
          </p:txBody>
        </p:sp>
        <p:sp>
          <p:nvSpPr>
            <p:cNvPr id="173" name="Ovaal 172">
              <a:extLst>
                <a:ext uri="{FF2B5EF4-FFF2-40B4-BE49-F238E27FC236}">
                  <a16:creationId xmlns:a16="http://schemas.microsoft.com/office/drawing/2014/main" id="{DD9BD8F8-5E49-4B8B-B3D0-B5F7B4CB7B50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74" name="Rechthoek 173">
              <a:extLst>
                <a:ext uri="{FF2B5EF4-FFF2-40B4-BE49-F238E27FC236}">
                  <a16:creationId xmlns:a16="http://schemas.microsoft.com/office/drawing/2014/main" id="{D573964F-5853-4825-B4A4-D2665E86E2D2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4" indent="-18256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prstClr val="black"/>
                </a:buClr>
                <a:buSzTx/>
                <a:buFont typeface="+mj-lt"/>
                <a:buAutoNum type="arabicPeriod"/>
                <a:tabLst>
                  <a:tab pos="182563" algn="l"/>
                </a:tabLst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Numerieke bullet</a:t>
              </a:r>
            </a:p>
          </p:txBody>
        </p:sp>
        <p:sp>
          <p:nvSpPr>
            <p:cNvPr id="175" name="Ovaal 174">
              <a:extLst>
                <a:ext uri="{FF2B5EF4-FFF2-40B4-BE49-F238E27FC236}">
                  <a16:creationId xmlns:a16="http://schemas.microsoft.com/office/drawing/2014/main" id="{5CCAC07E-5990-43EA-8DBE-F63424545836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76" name="Rechthoek 175">
              <a:extLst>
                <a:ext uri="{FF2B5EF4-FFF2-40B4-BE49-F238E27FC236}">
                  <a16:creationId xmlns:a16="http://schemas.microsoft.com/office/drawing/2014/main" id="{0B404190-92E3-4668-B5E8-A9E817040669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8775" marR="0" lvl="6" indent="-176213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</a:t>
              </a:r>
              <a:r>
                <a:rPr kumimoji="0" lang="nl-NL" sz="11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  <a:endParaRPr kumimoji="0" lang="nl-NL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7" name="Ovaal 176">
              <a:extLst>
                <a:ext uri="{FF2B5EF4-FFF2-40B4-BE49-F238E27FC236}">
                  <a16:creationId xmlns:a16="http://schemas.microsoft.com/office/drawing/2014/main" id="{D3BD6904-BAC7-42B4-A3BC-95F9B3E0D1B9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78" name="Rechthoek 177">
              <a:extLst>
                <a:ext uri="{FF2B5EF4-FFF2-40B4-BE49-F238E27FC236}">
                  <a16:creationId xmlns:a16="http://schemas.microsoft.com/office/drawing/2014/main" id="{829F7FC4-6073-494E-87C0-E29B0E7735ED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7" indent="0" algn="l" defTabSz="914400" rtl="0" eaLnBrk="1" fontAlgn="auto" latinLnBrk="0" hangingPunct="1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Leestekst</a:t>
              </a:r>
            </a:p>
          </p:txBody>
        </p:sp>
        <p:sp>
          <p:nvSpPr>
            <p:cNvPr id="179" name="Ovaal 178">
              <a:extLst>
                <a:ext uri="{FF2B5EF4-FFF2-40B4-BE49-F238E27FC236}">
                  <a16:creationId xmlns:a16="http://schemas.microsoft.com/office/drawing/2014/main" id="{34B63CC5-4BC8-4752-840F-82BF68969E25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80" name="Rechthoek 179">
              <a:extLst>
                <a:ext uri="{FF2B5EF4-FFF2-40B4-BE49-F238E27FC236}">
                  <a16:creationId xmlns:a16="http://schemas.microsoft.com/office/drawing/2014/main" id="{2B10203E-FF58-4D23-BEFE-1CACF366F0F0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8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1200" cap="all" spc="0" normalizeH="0" baseline="0" noProof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Subtitel</a:t>
              </a:r>
            </a:p>
          </p:txBody>
        </p:sp>
        <p:sp>
          <p:nvSpPr>
            <p:cNvPr id="181" name="Ovaal 180">
              <a:extLst>
                <a:ext uri="{FF2B5EF4-FFF2-40B4-BE49-F238E27FC236}">
                  <a16:creationId xmlns:a16="http://schemas.microsoft.com/office/drawing/2014/main" id="{5510B90A-2B7A-4000-A86F-AED8EB045528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82" name="Rechthoek 181">
              <a:extLst>
                <a:ext uri="{FF2B5EF4-FFF2-40B4-BE49-F238E27FC236}">
                  <a16:creationId xmlns:a16="http://schemas.microsoft.com/office/drawing/2014/main" id="{EDAE3485-10D2-4806-B3C7-3C95D18774D6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5" indent="-182563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183" name="Rechthoek 182">
              <a:extLst>
                <a:ext uri="{FF2B5EF4-FFF2-40B4-BE49-F238E27FC236}">
                  <a16:creationId xmlns:a16="http://schemas.microsoft.com/office/drawing/2014/main" id="{3A5193E6-1889-41EF-A602-D14C94F5B28B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Meer weten?</a:t>
              </a:r>
              <a:br>
                <a:rPr lang="nl-NL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 naar de instructie dia </a:t>
              </a:r>
              <a:r>
                <a:rPr lang="nl-NL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INSTRUCTIES’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Deze vind je vooraan de presentatie of voeg je in via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‘Nieuwe dia’</a:t>
              </a:r>
            </a:p>
          </p:txBody>
        </p:sp>
        <p:grpSp>
          <p:nvGrpSpPr>
            <p:cNvPr id="184" name="ICOON_info">
              <a:extLst>
                <a:ext uri="{FF2B5EF4-FFF2-40B4-BE49-F238E27FC236}">
                  <a16:creationId xmlns:a16="http://schemas.microsoft.com/office/drawing/2014/main" id="{19499DF8-D59F-4A98-9E43-54737F56C70B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226" name="Ovaal 225">
                <a:extLst>
                  <a:ext uri="{FF2B5EF4-FFF2-40B4-BE49-F238E27FC236}">
                    <a16:creationId xmlns:a16="http://schemas.microsoft.com/office/drawing/2014/main" id="{BD3A2203-6064-4963-81A9-70B1AC8A8488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7" name="Graphic 163" descr="Informatie">
                <a:extLst>
                  <a:ext uri="{FF2B5EF4-FFF2-40B4-BE49-F238E27FC236}">
                    <a16:creationId xmlns:a16="http://schemas.microsoft.com/office/drawing/2014/main" id="{DCCF89AD-5449-4C92-87BC-2459E11535BA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85" name="VOORBEELD">
              <a:extLst>
                <a:ext uri="{FF2B5EF4-FFF2-40B4-BE49-F238E27FC236}">
                  <a16:creationId xmlns:a16="http://schemas.microsoft.com/office/drawing/2014/main" id="{5DE018A1-FE6D-4FF5-BF1F-372CCE558F80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186" name="Rechthoek 185">
                <a:extLst>
                  <a:ext uri="{FF2B5EF4-FFF2-40B4-BE49-F238E27FC236}">
                    <a16:creationId xmlns:a16="http://schemas.microsoft.com/office/drawing/2014/main" id="{3020DCE1-64B7-4407-8D20-1F6B5DF9FEC6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Start</a:t>
                </a:r>
              </a:p>
            </p:txBody>
          </p:sp>
          <p:sp>
            <p:nvSpPr>
              <p:cNvPr id="187" name="Rechthoek 186">
                <a:extLst>
                  <a:ext uri="{FF2B5EF4-FFF2-40B4-BE49-F238E27FC236}">
                    <a16:creationId xmlns:a16="http://schemas.microsoft.com/office/drawing/2014/main" id="{1E7EAE47-86DD-4CA6-94F0-1AF15985E79B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188" name="Groep 187">
                <a:extLst>
                  <a:ext uri="{FF2B5EF4-FFF2-40B4-BE49-F238E27FC236}">
                    <a16:creationId xmlns:a16="http://schemas.microsoft.com/office/drawing/2014/main" id="{E70EA286-449E-4A3B-8913-6C71DD93C040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219" name="Groep 218">
                  <a:extLst>
                    <a:ext uri="{FF2B5EF4-FFF2-40B4-BE49-F238E27FC236}">
                      <a16:creationId xmlns:a16="http://schemas.microsoft.com/office/drawing/2014/main" id="{12A90842-4F15-498A-8268-0EF9F571A8F9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221" name="Rechte verbindingslijn 220">
                    <a:extLst>
                      <a:ext uri="{FF2B5EF4-FFF2-40B4-BE49-F238E27FC236}">
                        <a16:creationId xmlns:a16="http://schemas.microsoft.com/office/drawing/2014/main" id="{562ADE43-8B9A-423A-9A35-273FC3E06BE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2" name="Rechte verbindingslijn 221">
                    <a:extLst>
                      <a:ext uri="{FF2B5EF4-FFF2-40B4-BE49-F238E27FC236}">
                        <a16:creationId xmlns:a16="http://schemas.microsoft.com/office/drawing/2014/main" id="{0D167B27-52C6-44C2-A152-4A01E597344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3" name="Rechte verbindingslijn 222">
                    <a:extLst>
                      <a:ext uri="{FF2B5EF4-FFF2-40B4-BE49-F238E27FC236}">
                        <a16:creationId xmlns:a16="http://schemas.microsoft.com/office/drawing/2014/main" id="{E99FB04D-CBBC-4091-B2CC-093815123B6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4" name="Rechte verbindingslijn 223">
                    <a:extLst>
                      <a:ext uri="{FF2B5EF4-FFF2-40B4-BE49-F238E27FC236}">
                        <a16:creationId xmlns:a16="http://schemas.microsoft.com/office/drawing/2014/main" id="{7E048BD0-66EA-4523-8652-00681A3CC46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5" name="Rechte verbindingslijn 224">
                    <a:extLst>
                      <a:ext uri="{FF2B5EF4-FFF2-40B4-BE49-F238E27FC236}">
                        <a16:creationId xmlns:a16="http://schemas.microsoft.com/office/drawing/2014/main" id="{C3F2B392-8134-48F9-A7F9-1471B83BB0A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20" name="Pijl: rechts 219">
                  <a:extLst>
                    <a:ext uri="{FF2B5EF4-FFF2-40B4-BE49-F238E27FC236}">
                      <a16:creationId xmlns:a16="http://schemas.microsoft.com/office/drawing/2014/main" id="{D8F27F2C-8061-422C-A907-F8030F8E1F50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89" name="Groep 188">
                <a:extLst>
                  <a:ext uri="{FF2B5EF4-FFF2-40B4-BE49-F238E27FC236}">
                    <a16:creationId xmlns:a16="http://schemas.microsoft.com/office/drawing/2014/main" id="{03A8C2CC-0600-4475-BC34-ED7BF546887D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212" name="Groep 211">
                  <a:extLst>
                    <a:ext uri="{FF2B5EF4-FFF2-40B4-BE49-F238E27FC236}">
                      <a16:creationId xmlns:a16="http://schemas.microsoft.com/office/drawing/2014/main" id="{64092877-42C2-4618-9161-90280AC1CE98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214" name="Rechte verbindingslijn 213">
                    <a:extLst>
                      <a:ext uri="{FF2B5EF4-FFF2-40B4-BE49-F238E27FC236}">
                        <a16:creationId xmlns:a16="http://schemas.microsoft.com/office/drawing/2014/main" id="{8483DAE1-1886-4BC4-9088-3DE9B797AFF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15" name="Rechte verbindingslijn 214">
                    <a:extLst>
                      <a:ext uri="{FF2B5EF4-FFF2-40B4-BE49-F238E27FC236}">
                        <a16:creationId xmlns:a16="http://schemas.microsoft.com/office/drawing/2014/main" id="{E955D53F-2438-4B0D-B8B7-11AA88CA0AA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16" name="Rechte verbindingslijn 215">
                    <a:extLst>
                      <a:ext uri="{FF2B5EF4-FFF2-40B4-BE49-F238E27FC236}">
                        <a16:creationId xmlns:a16="http://schemas.microsoft.com/office/drawing/2014/main" id="{7766F8C6-3E6F-4FAE-B78B-0F0DA30C365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17" name="Rechte verbindingslijn 216">
                    <a:extLst>
                      <a:ext uri="{FF2B5EF4-FFF2-40B4-BE49-F238E27FC236}">
                        <a16:creationId xmlns:a16="http://schemas.microsoft.com/office/drawing/2014/main" id="{5E7BB909-B2D8-43EC-B48B-A24E7EFF077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18" name="Rechte verbindingslijn 217">
                    <a:extLst>
                      <a:ext uri="{FF2B5EF4-FFF2-40B4-BE49-F238E27FC236}">
                        <a16:creationId xmlns:a16="http://schemas.microsoft.com/office/drawing/2014/main" id="{26BE22C9-7094-434D-8506-F8D423AF59F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13" name="Pijl: rechts 212">
                  <a:extLst>
                    <a:ext uri="{FF2B5EF4-FFF2-40B4-BE49-F238E27FC236}">
                      <a16:creationId xmlns:a16="http://schemas.microsoft.com/office/drawing/2014/main" id="{30AA4977-297E-4676-8889-899C1F55DCD8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190" name="Rechte verbindingslijn 189">
                <a:extLst>
                  <a:ext uri="{FF2B5EF4-FFF2-40B4-BE49-F238E27FC236}">
                    <a16:creationId xmlns:a16="http://schemas.microsoft.com/office/drawing/2014/main" id="{BD318F9B-1BB7-4BC0-9259-51BEA395754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191" name="Rechte verbindingslijn 190">
                <a:extLst>
                  <a:ext uri="{FF2B5EF4-FFF2-40B4-BE49-F238E27FC236}">
                    <a16:creationId xmlns:a16="http://schemas.microsoft.com/office/drawing/2014/main" id="{9277B7ED-A40D-4777-BA67-9922BBE1B95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192" name="Rechthoek 191">
                <a:extLst>
                  <a:ext uri="{FF2B5EF4-FFF2-40B4-BE49-F238E27FC236}">
                    <a16:creationId xmlns:a16="http://schemas.microsoft.com/office/drawing/2014/main" id="{03E51F37-52CE-4641-9D1E-CCBB4882E4D5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Tekstniveau omhoog</a:t>
                </a:r>
              </a:p>
            </p:txBody>
          </p:sp>
          <p:sp>
            <p:nvSpPr>
              <p:cNvPr id="193" name="Rechthoek 192">
                <a:extLst>
                  <a:ext uri="{FF2B5EF4-FFF2-40B4-BE49-F238E27FC236}">
                    <a16:creationId xmlns:a16="http://schemas.microsoft.com/office/drawing/2014/main" id="{469C37C5-354B-476B-B29B-12DB10EDEFA7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Tekstniveau omlaag</a:t>
                </a:r>
              </a:p>
            </p:txBody>
          </p:sp>
          <p:grpSp>
            <p:nvGrpSpPr>
              <p:cNvPr id="194" name="Groep 193">
                <a:extLst>
                  <a:ext uri="{FF2B5EF4-FFF2-40B4-BE49-F238E27FC236}">
                    <a16:creationId xmlns:a16="http://schemas.microsoft.com/office/drawing/2014/main" id="{F5CD3ED4-9A25-421E-A185-EB03A5644475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204" name="Rechthoek 203">
                  <a:extLst>
                    <a:ext uri="{FF2B5EF4-FFF2-40B4-BE49-F238E27FC236}">
                      <a16:creationId xmlns:a16="http://schemas.microsoft.com/office/drawing/2014/main" id="{750C92B6-740E-456A-8E76-AEAEF2BF8CC4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205" name="Groep 204">
                  <a:extLst>
                    <a:ext uri="{FF2B5EF4-FFF2-40B4-BE49-F238E27FC236}">
                      <a16:creationId xmlns:a16="http://schemas.microsoft.com/office/drawing/2014/main" id="{4D0C9240-6A77-479A-BD99-381691A82377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207" name="Rechte verbindingslijn 206">
                    <a:extLst>
                      <a:ext uri="{FF2B5EF4-FFF2-40B4-BE49-F238E27FC236}">
                        <a16:creationId xmlns:a16="http://schemas.microsoft.com/office/drawing/2014/main" id="{1899CE2F-D92A-491A-962C-31014E3E9E4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8" name="Rechte verbindingslijn 207">
                    <a:extLst>
                      <a:ext uri="{FF2B5EF4-FFF2-40B4-BE49-F238E27FC236}">
                        <a16:creationId xmlns:a16="http://schemas.microsoft.com/office/drawing/2014/main" id="{B76D31F1-F9F7-4560-AC54-03E7A83264B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9" name="Rechte verbindingslijn 208">
                    <a:extLst>
                      <a:ext uri="{FF2B5EF4-FFF2-40B4-BE49-F238E27FC236}">
                        <a16:creationId xmlns:a16="http://schemas.microsoft.com/office/drawing/2014/main" id="{BB0A3212-D709-447C-83E4-09D0C36EADE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10" name="Rechte verbindingslijn 209">
                    <a:extLst>
                      <a:ext uri="{FF2B5EF4-FFF2-40B4-BE49-F238E27FC236}">
                        <a16:creationId xmlns:a16="http://schemas.microsoft.com/office/drawing/2014/main" id="{EC6404CD-12E4-42E2-965C-2A65FB8F4E7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11" name="Rechte verbindingslijn 210">
                    <a:extLst>
                      <a:ext uri="{FF2B5EF4-FFF2-40B4-BE49-F238E27FC236}">
                        <a16:creationId xmlns:a16="http://schemas.microsoft.com/office/drawing/2014/main" id="{48C3A12F-4C0B-4652-8D50-3551A5E1AC1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06" name="Pijl: rechts 205">
                  <a:extLst>
                    <a:ext uri="{FF2B5EF4-FFF2-40B4-BE49-F238E27FC236}">
                      <a16:creationId xmlns:a16="http://schemas.microsoft.com/office/drawing/2014/main" id="{0FA6A23C-ADC5-462A-9E46-4F08D5680466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95" name="Groep 194">
                <a:extLst>
                  <a:ext uri="{FF2B5EF4-FFF2-40B4-BE49-F238E27FC236}">
                    <a16:creationId xmlns:a16="http://schemas.microsoft.com/office/drawing/2014/main" id="{199ABEF8-3286-44FD-B354-3E0DB7BDFC58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196" name="Rechthoek 195">
                  <a:extLst>
                    <a:ext uri="{FF2B5EF4-FFF2-40B4-BE49-F238E27FC236}">
                      <a16:creationId xmlns:a16="http://schemas.microsoft.com/office/drawing/2014/main" id="{D08C557C-BE3D-4265-A2DD-E7137AE6AC3C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97" name="Groep 196">
                  <a:extLst>
                    <a:ext uri="{FF2B5EF4-FFF2-40B4-BE49-F238E27FC236}">
                      <a16:creationId xmlns:a16="http://schemas.microsoft.com/office/drawing/2014/main" id="{BEF7485A-49C9-4F0D-B1F7-4EFEA5161DD8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199" name="Rechte verbindingslijn 198">
                    <a:extLst>
                      <a:ext uri="{FF2B5EF4-FFF2-40B4-BE49-F238E27FC236}">
                        <a16:creationId xmlns:a16="http://schemas.microsoft.com/office/drawing/2014/main" id="{BF0A12EB-8EAA-47C1-B3E1-9B06FC790D5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0" name="Rechte verbindingslijn 199">
                    <a:extLst>
                      <a:ext uri="{FF2B5EF4-FFF2-40B4-BE49-F238E27FC236}">
                        <a16:creationId xmlns:a16="http://schemas.microsoft.com/office/drawing/2014/main" id="{C3028272-2E4C-4580-B31D-BE410980021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1" name="Rechte verbindingslijn 200">
                    <a:extLst>
                      <a:ext uri="{FF2B5EF4-FFF2-40B4-BE49-F238E27FC236}">
                        <a16:creationId xmlns:a16="http://schemas.microsoft.com/office/drawing/2014/main" id="{CC959A85-1B06-4A02-AD06-C795DE8A445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2" name="Rechte verbindingslijn 201">
                    <a:extLst>
                      <a:ext uri="{FF2B5EF4-FFF2-40B4-BE49-F238E27FC236}">
                        <a16:creationId xmlns:a16="http://schemas.microsoft.com/office/drawing/2014/main" id="{594BA9F8-F083-43D9-9705-A1A9415ECC7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3" name="Rechte verbindingslijn 202">
                    <a:extLst>
                      <a:ext uri="{FF2B5EF4-FFF2-40B4-BE49-F238E27FC236}">
                        <a16:creationId xmlns:a16="http://schemas.microsoft.com/office/drawing/2014/main" id="{2FF68AC1-A118-4B20-9FBF-7BD25608CF5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98" name="Pijl: rechts 197">
                  <a:extLst>
                    <a:ext uri="{FF2B5EF4-FFF2-40B4-BE49-F238E27FC236}">
                      <a16:creationId xmlns:a16="http://schemas.microsoft.com/office/drawing/2014/main" id="{94776019-B2D8-412D-936E-AFB8279DF8D5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147" name="INFO">
            <a:extLst>
              <a:ext uri="{FF2B5EF4-FFF2-40B4-BE49-F238E27FC236}">
                <a16:creationId xmlns:a16="http://schemas.microsoft.com/office/drawing/2014/main" id="{10750E06-3C52-478F-85A3-EF296A1C6288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50" b="1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nl-NL" sz="1050" b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TEKST +  GRAFIEK</a:t>
            </a:r>
          </a:p>
        </p:txBody>
      </p:sp>
      <p:grpSp>
        <p:nvGrpSpPr>
          <p:cNvPr id="29" name="INSTRUCTIE">
            <a:extLst>
              <a:ext uri="{FF2B5EF4-FFF2-40B4-BE49-F238E27FC236}">
                <a16:creationId xmlns:a16="http://schemas.microsoft.com/office/drawing/2014/main" id="{1C6B7185-65A6-465B-ABA6-7EF3323FD2A0}"/>
              </a:ext>
            </a:extLst>
          </p:cNvPr>
          <p:cNvGrpSpPr/>
          <p:nvPr userDrawn="1"/>
        </p:nvGrpSpPr>
        <p:grpSpPr>
          <a:xfrm>
            <a:off x="12377867" y="1"/>
            <a:ext cx="3693114" cy="6056851"/>
            <a:chOff x="12377867" y="1"/>
            <a:chExt cx="3693114" cy="6056851"/>
          </a:xfrm>
        </p:grpSpPr>
        <p:sp>
          <p:nvSpPr>
            <p:cNvPr id="30" name="Rechthoek 29">
              <a:extLst>
                <a:ext uri="{FF2B5EF4-FFF2-40B4-BE49-F238E27FC236}">
                  <a16:creationId xmlns:a16="http://schemas.microsoft.com/office/drawing/2014/main" id="{919B583C-F76A-4803-BD6B-2B1A4CA7223E}"/>
                </a:ext>
              </a:extLst>
            </p:cNvPr>
            <p:cNvSpPr/>
            <p:nvPr userDrawn="1"/>
          </p:nvSpPr>
          <p:spPr>
            <a:xfrm>
              <a:off x="12377867" y="3575647"/>
              <a:ext cx="3593091" cy="17526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Grafiek data bewerken</a:t>
              </a:r>
            </a:p>
          </p:txBody>
        </p:sp>
        <p:sp>
          <p:nvSpPr>
            <p:cNvPr id="31" name="Ovaal 30">
              <a:extLst>
                <a:ext uri="{FF2B5EF4-FFF2-40B4-BE49-F238E27FC236}">
                  <a16:creationId xmlns:a16="http://schemas.microsoft.com/office/drawing/2014/main" id="{6A830D47-A247-4E3E-A53E-C5B440735F5C}"/>
                </a:ext>
              </a:extLst>
            </p:cNvPr>
            <p:cNvSpPr/>
            <p:nvPr userDrawn="1"/>
          </p:nvSpPr>
          <p:spPr>
            <a:xfrm>
              <a:off x="12560445" y="4040245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2" name="Rechthoek 31">
              <a:extLst>
                <a:ext uri="{FF2B5EF4-FFF2-40B4-BE49-F238E27FC236}">
                  <a16:creationId xmlns:a16="http://schemas.microsoft.com/office/drawing/2014/main" id="{53762C40-4D52-4BF7-8C2D-B9A98C13D933}"/>
                </a:ext>
              </a:extLst>
            </p:cNvPr>
            <p:cNvSpPr/>
            <p:nvPr userDrawn="1"/>
          </p:nvSpPr>
          <p:spPr>
            <a:xfrm>
              <a:off x="12844617" y="4040246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Klik met de rechter muisknop op de grafiek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en kies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‘Gegevens bewerken’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33" name="Groep 32">
              <a:extLst>
                <a:ext uri="{FF2B5EF4-FFF2-40B4-BE49-F238E27FC236}">
                  <a16:creationId xmlns:a16="http://schemas.microsoft.com/office/drawing/2014/main" id="{74AAA9D9-DEBB-4078-B890-E95029C3BF07}"/>
                </a:ext>
              </a:extLst>
            </p:cNvPr>
            <p:cNvGrpSpPr/>
            <p:nvPr userDrawn="1"/>
          </p:nvGrpSpPr>
          <p:grpSpPr>
            <a:xfrm>
              <a:off x="12849211" y="4480038"/>
              <a:ext cx="1495189" cy="563933"/>
              <a:chOff x="-3314821" y="3310415"/>
              <a:chExt cx="1495189" cy="563933"/>
            </a:xfrm>
          </p:grpSpPr>
          <p:sp>
            <p:nvSpPr>
              <p:cNvPr id="53" name="Rechthoek 52">
                <a:extLst>
                  <a:ext uri="{FF2B5EF4-FFF2-40B4-BE49-F238E27FC236}">
                    <a16:creationId xmlns:a16="http://schemas.microsoft.com/office/drawing/2014/main" id="{EAF111B8-D259-4E6F-B693-16ADCA940773}"/>
                  </a:ext>
                </a:extLst>
              </p:cNvPr>
              <p:cNvSpPr/>
              <p:nvPr userDrawn="1"/>
            </p:nvSpPr>
            <p:spPr>
              <a:xfrm>
                <a:off x="-3314821" y="3310415"/>
                <a:ext cx="1403797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4" name="Rechthoek 53">
                <a:extLst>
                  <a:ext uri="{FF2B5EF4-FFF2-40B4-BE49-F238E27FC236}">
                    <a16:creationId xmlns:a16="http://schemas.microsoft.com/office/drawing/2014/main" id="{170164A2-7DB9-4BF3-8095-89F69FA816E8}"/>
                  </a:ext>
                </a:extLst>
              </p:cNvPr>
              <p:cNvSpPr/>
              <p:nvPr userDrawn="1"/>
            </p:nvSpPr>
            <p:spPr>
              <a:xfrm>
                <a:off x="-3304719" y="3564140"/>
                <a:ext cx="13878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C859844A-CB4E-4591-A234-EE24C8BCEBD6}"/>
                  </a:ext>
                </a:extLst>
              </p:cNvPr>
              <p:cNvSpPr txBox="1"/>
              <p:nvPr userDrawn="1"/>
            </p:nvSpPr>
            <p:spPr>
              <a:xfrm>
                <a:off x="-3122115" y="3369117"/>
                <a:ext cx="1258624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Grafiektype wijzigen</a:t>
                </a:r>
              </a:p>
            </p:txBody>
          </p:sp>
          <p:sp>
            <p:nvSpPr>
              <p:cNvPr id="56" name="Tekstvak 55">
                <a:extLst>
                  <a:ext uri="{FF2B5EF4-FFF2-40B4-BE49-F238E27FC236}">
                    <a16:creationId xmlns:a16="http://schemas.microsoft.com/office/drawing/2014/main" id="{5D4017E0-C2AA-4AF3-AC14-8B814A11EACD}"/>
                  </a:ext>
                </a:extLst>
              </p:cNvPr>
              <p:cNvSpPr txBox="1"/>
              <p:nvPr userDrawn="1"/>
            </p:nvSpPr>
            <p:spPr>
              <a:xfrm>
                <a:off x="-3115840" y="3624236"/>
                <a:ext cx="1296208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Gegevens bewerken</a:t>
                </a:r>
              </a:p>
            </p:txBody>
          </p:sp>
          <p:sp>
            <p:nvSpPr>
              <p:cNvPr id="57" name="Vrije vorm: vorm 56">
                <a:extLst>
                  <a:ext uri="{FF2B5EF4-FFF2-40B4-BE49-F238E27FC236}">
                    <a16:creationId xmlns:a16="http://schemas.microsoft.com/office/drawing/2014/main" id="{8C30220B-F0E0-4493-ACC2-F3F992F5E56E}"/>
                  </a:ext>
                </a:extLst>
              </p:cNvPr>
              <p:cNvSpPr/>
              <p:nvPr userDrawn="1"/>
            </p:nvSpPr>
            <p:spPr>
              <a:xfrm>
                <a:off x="-1959834" y="3694348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58" name="Groep 57">
                <a:extLst>
                  <a:ext uri="{FF2B5EF4-FFF2-40B4-BE49-F238E27FC236}">
                    <a16:creationId xmlns:a16="http://schemas.microsoft.com/office/drawing/2014/main" id="{C78ABB6F-1D74-4ABF-86B7-1209FD0CF6C9}"/>
                  </a:ext>
                </a:extLst>
              </p:cNvPr>
              <p:cNvGrpSpPr/>
              <p:nvPr userDrawn="1"/>
            </p:nvGrpSpPr>
            <p:grpSpPr>
              <a:xfrm>
                <a:off x="-3261976" y="3361742"/>
                <a:ext cx="139861" cy="152244"/>
                <a:chOff x="12574450" y="6053892"/>
                <a:chExt cx="169232" cy="184215"/>
              </a:xfrm>
            </p:grpSpPr>
            <p:sp>
              <p:nvSpPr>
                <p:cNvPr id="78" name="Rechthoek 77">
                  <a:extLst>
                    <a:ext uri="{FF2B5EF4-FFF2-40B4-BE49-F238E27FC236}">
                      <a16:creationId xmlns:a16="http://schemas.microsoft.com/office/drawing/2014/main" id="{ABBAD408-907A-4213-A9EC-03728C46B0AA}"/>
                    </a:ext>
                  </a:extLst>
                </p:cNvPr>
                <p:cNvSpPr/>
                <p:nvPr userDrawn="1"/>
              </p:nvSpPr>
              <p:spPr>
                <a:xfrm>
                  <a:off x="12574450" y="6111529"/>
                  <a:ext cx="46293" cy="126577"/>
                </a:xfrm>
                <a:prstGeom prst="rect">
                  <a:avLst/>
                </a:prstGeom>
                <a:solidFill>
                  <a:srgbClr val="4D82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0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79" name="Rechthoek 78">
                  <a:extLst>
                    <a:ext uri="{FF2B5EF4-FFF2-40B4-BE49-F238E27FC236}">
                      <a16:creationId xmlns:a16="http://schemas.microsoft.com/office/drawing/2014/main" id="{36B7D80F-67A0-4C76-977D-E3DBADF3D2C2}"/>
                    </a:ext>
                  </a:extLst>
                </p:cNvPr>
                <p:cNvSpPr/>
                <p:nvPr userDrawn="1"/>
              </p:nvSpPr>
              <p:spPr>
                <a:xfrm>
                  <a:off x="12635427" y="6053892"/>
                  <a:ext cx="46293" cy="184215"/>
                </a:xfrm>
                <a:prstGeom prst="rect">
                  <a:avLst/>
                </a:prstGeom>
                <a:solidFill>
                  <a:srgbClr val="EDC87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0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0" name="Rechthoek 79">
                  <a:extLst>
                    <a:ext uri="{FF2B5EF4-FFF2-40B4-BE49-F238E27FC236}">
                      <a16:creationId xmlns:a16="http://schemas.microsoft.com/office/drawing/2014/main" id="{010C0E3E-EF0E-4985-9D4C-5A9D3E3519A6}"/>
                    </a:ext>
                  </a:extLst>
                </p:cNvPr>
                <p:cNvSpPr/>
                <p:nvPr userDrawn="1"/>
              </p:nvSpPr>
              <p:spPr>
                <a:xfrm>
                  <a:off x="12697389" y="6094907"/>
                  <a:ext cx="46293" cy="14320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0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59" name="Groep 58">
                <a:extLst>
                  <a:ext uri="{FF2B5EF4-FFF2-40B4-BE49-F238E27FC236}">
                    <a16:creationId xmlns:a16="http://schemas.microsoft.com/office/drawing/2014/main" id="{3AEA4BFA-377C-4AAF-8E20-D24DF1311E12}"/>
                  </a:ext>
                </a:extLst>
              </p:cNvPr>
              <p:cNvGrpSpPr/>
              <p:nvPr userDrawn="1"/>
            </p:nvGrpSpPr>
            <p:grpSpPr>
              <a:xfrm>
                <a:off x="-3261070" y="3635199"/>
                <a:ext cx="168905" cy="104490"/>
                <a:chOff x="-3261070" y="3620931"/>
                <a:chExt cx="193920" cy="119965"/>
              </a:xfrm>
            </p:grpSpPr>
            <p:sp>
              <p:nvSpPr>
                <p:cNvPr id="60" name="Rechthoek 59">
                  <a:extLst>
                    <a:ext uri="{FF2B5EF4-FFF2-40B4-BE49-F238E27FC236}">
                      <a16:creationId xmlns:a16="http://schemas.microsoft.com/office/drawing/2014/main" id="{8F7E3364-A4C8-40F3-9459-6A060E86396F}"/>
                    </a:ext>
                  </a:extLst>
                </p:cNvPr>
                <p:cNvSpPr/>
                <p:nvPr userDrawn="1"/>
              </p:nvSpPr>
              <p:spPr>
                <a:xfrm>
                  <a:off x="-3261070" y="3643881"/>
                  <a:ext cx="142985" cy="9520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61" name="Groep 60">
                  <a:extLst>
                    <a:ext uri="{FF2B5EF4-FFF2-40B4-BE49-F238E27FC236}">
                      <a16:creationId xmlns:a16="http://schemas.microsoft.com/office/drawing/2014/main" id="{A7A8E9D1-6739-4869-B241-4C7C79F02A63}"/>
                    </a:ext>
                  </a:extLst>
                </p:cNvPr>
                <p:cNvGrpSpPr/>
                <p:nvPr userDrawn="1"/>
              </p:nvGrpSpPr>
              <p:grpSpPr>
                <a:xfrm>
                  <a:off x="-3261070" y="3622063"/>
                  <a:ext cx="141113" cy="117345"/>
                  <a:chOff x="1094874" y="-878306"/>
                  <a:chExt cx="867364" cy="613611"/>
                </a:xfrm>
              </p:grpSpPr>
              <p:cxnSp>
                <p:nvCxnSpPr>
                  <p:cNvPr id="71" name="Rechte verbindingslijn 70">
                    <a:extLst>
                      <a:ext uri="{FF2B5EF4-FFF2-40B4-BE49-F238E27FC236}">
                        <a16:creationId xmlns:a16="http://schemas.microsoft.com/office/drawing/2014/main" id="{22AA702D-319B-4CE3-B1E9-2797380B43E2}"/>
                      </a:ext>
                    </a:extLst>
                  </p:cNvPr>
                  <p:cNvCxnSpPr>
                    <a:cxnSpLocks/>
                  </p:cNvCxnSpPr>
                  <p:nvPr userDrawn="1"/>
                </p:nvCxnSpPr>
                <p:spPr>
                  <a:xfrm>
                    <a:off x="1094874" y="-878305"/>
                    <a:ext cx="0" cy="613610"/>
                  </a:xfrm>
                  <a:prstGeom prst="line">
                    <a:avLst/>
                  </a:prstGeom>
                  <a:ln>
                    <a:solidFill>
                      <a:srgbClr val="81818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Rechte verbindingslijn 71">
                    <a:extLst>
                      <a:ext uri="{FF2B5EF4-FFF2-40B4-BE49-F238E27FC236}">
                        <a16:creationId xmlns:a16="http://schemas.microsoft.com/office/drawing/2014/main" id="{F78DF207-DC74-47B2-8F56-F27A2B45B911}"/>
                      </a:ext>
                    </a:extLst>
                  </p:cNvPr>
                  <p:cNvCxnSpPr>
                    <a:cxnSpLocks/>
                  </p:cNvCxnSpPr>
                  <p:nvPr userDrawn="1"/>
                </p:nvCxnSpPr>
                <p:spPr>
                  <a:xfrm>
                    <a:off x="1962238" y="-878306"/>
                    <a:ext cx="0" cy="613611"/>
                  </a:xfrm>
                  <a:prstGeom prst="line">
                    <a:avLst/>
                  </a:prstGeom>
                  <a:ln>
                    <a:solidFill>
                      <a:srgbClr val="81818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3" name="Groep 72">
                    <a:extLst>
                      <a:ext uri="{FF2B5EF4-FFF2-40B4-BE49-F238E27FC236}">
                        <a16:creationId xmlns:a16="http://schemas.microsoft.com/office/drawing/2014/main" id="{FE4F5EEA-4337-4EEA-B0A6-BFEE4476AAD8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270535" y="-878306"/>
                    <a:ext cx="526983" cy="613611"/>
                    <a:chOff x="1270535" y="-745959"/>
                    <a:chExt cx="526983" cy="481264"/>
                  </a:xfrm>
                </p:grpSpPr>
                <p:cxnSp>
                  <p:nvCxnSpPr>
                    <p:cNvPr id="74" name="Rechte verbindingslijn 73">
                      <a:extLst>
                        <a:ext uri="{FF2B5EF4-FFF2-40B4-BE49-F238E27FC236}">
                          <a16:creationId xmlns:a16="http://schemas.microsoft.com/office/drawing/2014/main" id="{E3DFEDFB-C8D4-4A64-92E8-56C911D0CDBD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446196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Rechte verbindingslijn 74">
                      <a:extLst>
                        <a:ext uri="{FF2B5EF4-FFF2-40B4-BE49-F238E27FC236}">
                          <a16:creationId xmlns:a16="http://schemas.microsoft.com/office/drawing/2014/main" id="{81A773D7-C68A-45BC-A5E6-EFAA5B859844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270535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Rechte verbindingslijn 75">
                      <a:extLst>
                        <a:ext uri="{FF2B5EF4-FFF2-40B4-BE49-F238E27FC236}">
                          <a16:creationId xmlns:a16="http://schemas.microsoft.com/office/drawing/2014/main" id="{5D858241-8FB0-48DE-92E5-30CC19C329C7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621857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Rechte verbindingslijn 76">
                      <a:extLst>
                        <a:ext uri="{FF2B5EF4-FFF2-40B4-BE49-F238E27FC236}">
                          <a16:creationId xmlns:a16="http://schemas.microsoft.com/office/drawing/2014/main" id="{F620FD6C-C5CE-47FC-B990-4C2583084A25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797518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62" name="Rechte verbindingslijn 61">
                  <a:extLst>
                    <a:ext uri="{FF2B5EF4-FFF2-40B4-BE49-F238E27FC236}">
                      <a16:creationId xmlns:a16="http://schemas.microsoft.com/office/drawing/2014/main" id="{DB44C3C9-CBD1-487B-B573-91F0163EF085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0471" y="3739408"/>
                  <a:ext cx="143329" cy="0"/>
                </a:xfrm>
                <a:prstGeom prst="line">
                  <a:avLst/>
                </a:prstGeom>
                <a:ln w="6350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Rechte verbindingslijn 62">
                  <a:extLst>
                    <a:ext uri="{FF2B5EF4-FFF2-40B4-BE49-F238E27FC236}">
                      <a16:creationId xmlns:a16="http://schemas.microsoft.com/office/drawing/2014/main" id="{D7E3632B-483B-4E5D-9534-56EBBAA26BD7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1070" y="3713352"/>
                  <a:ext cx="142893" cy="0"/>
                </a:xfrm>
                <a:prstGeom prst="line">
                  <a:avLst/>
                </a:prstGeom>
                <a:ln w="3175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Rechte verbindingslijn 63">
                  <a:extLst>
                    <a:ext uri="{FF2B5EF4-FFF2-40B4-BE49-F238E27FC236}">
                      <a16:creationId xmlns:a16="http://schemas.microsoft.com/office/drawing/2014/main" id="{C091814D-DE8F-416D-B14C-1C4A6A52AB5D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1070" y="3689677"/>
                  <a:ext cx="142893" cy="0"/>
                </a:xfrm>
                <a:prstGeom prst="line">
                  <a:avLst/>
                </a:prstGeom>
                <a:ln w="3175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Rechte verbindingslijn 64">
                  <a:extLst>
                    <a:ext uri="{FF2B5EF4-FFF2-40B4-BE49-F238E27FC236}">
                      <a16:creationId xmlns:a16="http://schemas.microsoft.com/office/drawing/2014/main" id="{70D9472A-5016-40BC-BBFA-B51090F8F9A5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1070" y="3663621"/>
                  <a:ext cx="142893" cy="0"/>
                </a:xfrm>
                <a:prstGeom prst="line">
                  <a:avLst/>
                </a:prstGeom>
                <a:ln w="3175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Rechthoek 65">
                  <a:extLst>
                    <a:ext uri="{FF2B5EF4-FFF2-40B4-BE49-F238E27FC236}">
                      <a16:creationId xmlns:a16="http://schemas.microsoft.com/office/drawing/2014/main" id="{52AD6CD0-AA6E-424E-88A8-F2BC7D40F903}"/>
                    </a:ext>
                  </a:extLst>
                </p:cNvPr>
                <p:cNvSpPr/>
                <p:nvPr userDrawn="1"/>
              </p:nvSpPr>
              <p:spPr>
                <a:xfrm>
                  <a:off x="-3261070" y="3620931"/>
                  <a:ext cx="142893" cy="24910"/>
                </a:xfrm>
                <a:prstGeom prst="rect">
                  <a:avLst/>
                </a:prstGeom>
                <a:solidFill>
                  <a:srgbClr val="818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67" name="Groep 66">
                  <a:extLst>
                    <a:ext uri="{FF2B5EF4-FFF2-40B4-BE49-F238E27FC236}">
                      <a16:creationId xmlns:a16="http://schemas.microsoft.com/office/drawing/2014/main" id="{EC9B61F8-33FB-4DBF-A1C0-3B6FB6F6E866}"/>
                    </a:ext>
                  </a:extLst>
                </p:cNvPr>
                <p:cNvGrpSpPr/>
                <p:nvPr userDrawn="1"/>
              </p:nvGrpSpPr>
              <p:grpSpPr>
                <a:xfrm rot="2700000">
                  <a:off x="-3158000" y="3650045"/>
                  <a:ext cx="34350" cy="147351"/>
                  <a:chOff x="3148392" y="-836646"/>
                  <a:chExt cx="132124" cy="596095"/>
                </a:xfrm>
                <a:solidFill>
                  <a:srgbClr val="3399FF"/>
                </a:solidFill>
              </p:grpSpPr>
              <p:sp>
                <p:nvSpPr>
                  <p:cNvPr id="68" name="Rechthoek 67">
                    <a:extLst>
                      <a:ext uri="{FF2B5EF4-FFF2-40B4-BE49-F238E27FC236}">
                        <a16:creationId xmlns:a16="http://schemas.microsoft.com/office/drawing/2014/main" id="{D0716E3D-AC98-4756-8222-C0C237D2175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148632" y="-725510"/>
                    <a:ext cx="131884" cy="281356"/>
                  </a:xfrm>
                  <a:prstGeom prst="rect">
                    <a:avLst/>
                  </a:pr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69" name="Rechthoek: afgeronde bovenhoeken 68">
                    <a:extLst>
                      <a:ext uri="{FF2B5EF4-FFF2-40B4-BE49-F238E27FC236}">
                        <a16:creationId xmlns:a16="http://schemas.microsoft.com/office/drawing/2014/main" id="{D896423D-D323-4303-99CB-A0E462A6D3D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148556" y="-836646"/>
                    <a:ext cx="131882" cy="87614"/>
                  </a:xfrm>
                  <a:prstGeom prst="round2Same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70" name="Gelijkbenige driehoek 69">
                    <a:extLst>
                      <a:ext uri="{FF2B5EF4-FFF2-40B4-BE49-F238E27FC236}">
                        <a16:creationId xmlns:a16="http://schemas.microsoft.com/office/drawing/2014/main" id="{94D9CEC3-EEBC-4E6B-9AE0-B753913B7E8F}"/>
                      </a:ext>
                    </a:extLst>
                  </p:cNvPr>
                  <p:cNvSpPr/>
                  <p:nvPr userDrawn="1"/>
                </p:nvSpPr>
                <p:spPr>
                  <a:xfrm rot="10800000">
                    <a:off x="3148392" y="-420304"/>
                    <a:ext cx="131887" cy="179753"/>
                  </a:xfrm>
                  <a:prstGeom prst="triangle">
                    <a:avLst/>
                  </a:pr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</p:grpSp>
        <p:sp>
          <p:nvSpPr>
            <p:cNvPr id="34" name="Rechthoek 33">
              <a:extLst>
                <a:ext uri="{FF2B5EF4-FFF2-40B4-BE49-F238E27FC236}">
                  <a16:creationId xmlns:a16="http://schemas.microsoft.com/office/drawing/2014/main" id="{74D6427E-396E-48EC-BFCA-1836485A4AE2}"/>
                </a:ext>
              </a:extLst>
            </p:cNvPr>
            <p:cNvSpPr/>
            <p:nvPr userDrawn="1"/>
          </p:nvSpPr>
          <p:spPr>
            <a:xfrm>
              <a:off x="12377867" y="1"/>
              <a:ext cx="3593091" cy="339405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Grafiek invoegen/opmaken</a:t>
              </a:r>
            </a:p>
          </p:txBody>
        </p:sp>
        <p:sp>
          <p:nvSpPr>
            <p:cNvPr id="35" name="Ovaal 34">
              <a:extLst>
                <a:ext uri="{FF2B5EF4-FFF2-40B4-BE49-F238E27FC236}">
                  <a16:creationId xmlns:a16="http://schemas.microsoft.com/office/drawing/2014/main" id="{2869FF88-4B93-4D54-BF07-2BF02B6A1B6A}"/>
                </a:ext>
              </a:extLst>
            </p:cNvPr>
            <p:cNvSpPr/>
            <p:nvPr userDrawn="1"/>
          </p:nvSpPr>
          <p:spPr>
            <a:xfrm>
              <a:off x="12560445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6" name="Rechthoek 35">
              <a:extLst>
                <a:ext uri="{FF2B5EF4-FFF2-40B4-BE49-F238E27FC236}">
                  <a16:creationId xmlns:a16="http://schemas.microsoft.com/office/drawing/2014/main" id="{83F680DC-C40C-4F2D-9E3F-97CB79757378}"/>
                </a:ext>
              </a:extLst>
            </p:cNvPr>
            <p:cNvSpPr/>
            <p:nvPr userDrawn="1"/>
          </p:nvSpPr>
          <p:spPr>
            <a:xfrm>
              <a:off x="12844617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Wanneer nodig, verwijder de bestaande grafiek d.m.v. de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toets’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Klik op het pictogram om een nieuwe grafiek in te voegen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(zie onderstaand voorbeeld)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37" name="Ovaal 36">
              <a:extLst>
                <a:ext uri="{FF2B5EF4-FFF2-40B4-BE49-F238E27FC236}">
                  <a16:creationId xmlns:a16="http://schemas.microsoft.com/office/drawing/2014/main" id="{727CBA97-5DF9-4A4B-A9E8-D7EB68695382}"/>
                </a:ext>
              </a:extLst>
            </p:cNvPr>
            <p:cNvSpPr/>
            <p:nvPr userDrawn="1"/>
          </p:nvSpPr>
          <p:spPr>
            <a:xfrm>
              <a:off x="12560445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8" name="Rechthoek 37">
              <a:extLst>
                <a:ext uri="{FF2B5EF4-FFF2-40B4-BE49-F238E27FC236}">
                  <a16:creationId xmlns:a16="http://schemas.microsoft.com/office/drawing/2014/main" id="{0AD8EE7A-1751-41C5-9909-FC5B1F92BA8C}"/>
                </a:ext>
              </a:extLst>
            </p:cNvPr>
            <p:cNvSpPr/>
            <p:nvPr userDrawn="1"/>
          </p:nvSpPr>
          <p:spPr>
            <a:xfrm>
              <a:off x="12844617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Selecteer de gewenste grafiek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en klik op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39" name="Groep 38">
              <a:extLst>
                <a:ext uri="{FF2B5EF4-FFF2-40B4-BE49-F238E27FC236}">
                  <a16:creationId xmlns:a16="http://schemas.microsoft.com/office/drawing/2014/main" id="{DD735247-A3AF-44CD-BC27-7C502F9525C9}"/>
                </a:ext>
              </a:extLst>
            </p:cNvPr>
            <p:cNvGrpSpPr/>
            <p:nvPr userDrawn="1"/>
          </p:nvGrpSpPr>
          <p:grpSpPr>
            <a:xfrm>
              <a:off x="12852713" y="2164285"/>
              <a:ext cx="825500" cy="209550"/>
              <a:chOff x="13504624" y="2482850"/>
              <a:chExt cx="825500" cy="209550"/>
            </a:xfrm>
          </p:grpSpPr>
          <p:sp>
            <p:nvSpPr>
              <p:cNvPr id="50" name="Rechthoek 49">
                <a:extLst>
                  <a:ext uri="{FF2B5EF4-FFF2-40B4-BE49-F238E27FC236}">
                    <a16:creationId xmlns:a16="http://schemas.microsoft.com/office/drawing/2014/main" id="{8511836D-6815-4202-9568-2E1B8686F349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Invoegen</a:t>
                </a:r>
              </a:p>
            </p:txBody>
          </p:sp>
          <p:cxnSp>
            <p:nvCxnSpPr>
              <p:cNvPr id="51" name="Rechte verbindingslijn 50">
                <a:extLst>
                  <a:ext uri="{FF2B5EF4-FFF2-40B4-BE49-F238E27FC236}">
                    <a16:creationId xmlns:a16="http://schemas.microsoft.com/office/drawing/2014/main" id="{C66889A9-B35B-4C4F-9DE3-BE1F60E7AF9E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52" name="Gelijkbenige driehoek 51">
                <a:extLst>
                  <a:ext uri="{FF2B5EF4-FFF2-40B4-BE49-F238E27FC236}">
                    <a16:creationId xmlns:a16="http://schemas.microsoft.com/office/drawing/2014/main" id="{FD600DC1-CFB1-487B-81D5-5CDE2B7EB834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9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40" name="Groep 39">
              <a:extLst>
                <a:ext uri="{FF2B5EF4-FFF2-40B4-BE49-F238E27FC236}">
                  <a16:creationId xmlns:a16="http://schemas.microsoft.com/office/drawing/2014/main" id="{C9063709-F51A-48D8-B8C0-C67B16E3B508}"/>
                </a:ext>
              </a:extLst>
            </p:cNvPr>
            <p:cNvGrpSpPr/>
            <p:nvPr userDrawn="1"/>
          </p:nvGrpSpPr>
          <p:grpSpPr>
            <a:xfrm>
              <a:off x="12847433" y="1232480"/>
              <a:ext cx="289372" cy="314992"/>
              <a:chOff x="7322769" y="-310267"/>
              <a:chExt cx="289372" cy="314992"/>
            </a:xfrm>
          </p:grpSpPr>
          <p:sp>
            <p:nvSpPr>
              <p:cNvPr id="47" name="Rechthoek 46">
                <a:extLst>
                  <a:ext uri="{FF2B5EF4-FFF2-40B4-BE49-F238E27FC236}">
                    <a16:creationId xmlns:a16="http://schemas.microsoft.com/office/drawing/2014/main" id="{2AD08A32-4F7E-411B-8093-F776128D3D11}"/>
                  </a:ext>
                </a:extLst>
              </p:cNvPr>
              <p:cNvSpPr/>
              <p:nvPr userDrawn="1"/>
            </p:nvSpPr>
            <p:spPr>
              <a:xfrm>
                <a:off x="7322769" y="-211712"/>
                <a:ext cx="79156" cy="216437"/>
              </a:xfrm>
              <a:prstGeom prst="rect">
                <a:avLst/>
              </a:prstGeom>
              <a:solidFill>
                <a:srgbClr val="4D82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24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8" name="Rechthoek 47">
                <a:extLst>
                  <a:ext uri="{FF2B5EF4-FFF2-40B4-BE49-F238E27FC236}">
                    <a16:creationId xmlns:a16="http://schemas.microsoft.com/office/drawing/2014/main" id="{53F9CC9F-D48B-46A7-8F20-92E8AA57BB45}"/>
                  </a:ext>
                </a:extLst>
              </p:cNvPr>
              <p:cNvSpPr/>
              <p:nvPr userDrawn="1"/>
            </p:nvSpPr>
            <p:spPr>
              <a:xfrm>
                <a:off x="7427035" y="-310267"/>
                <a:ext cx="79156" cy="314992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24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" name="Rechthoek 48">
                <a:extLst>
                  <a:ext uri="{FF2B5EF4-FFF2-40B4-BE49-F238E27FC236}">
                    <a16:creationId xmlns:a16="http://schemas.microsoft.com/office/drawing/2014/main" id="{04ABF43A-722C-4AD3-ABBD-C2676CAB9E49}"/>
                  </a:ext>
                </a:extLst>
              </p:cNvPr>
              <p:cNvSpPr/>
              <p:nvPr userDrawn="1"/>
            </p:nvSpPr>
            <p:spPr>
              <a:xfrm>
                <a:off x="7532985" y="-240134"/>
                <a:ext cx="79156" cy="24485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24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41" name="Ovaal 40">
              <a:extLst>
                <a:ext uri="{FF2B5EF4-FFF2-40B4-BE49-F238E27FC236}">
                  <a16:creationId xmlns:a16="http://schemas.microsoft.com/office/drawing/2014/main" id="{F171B0C7-1ACF-42F1-9511-E383EF8BB577}"/>
                </a:ext>
              </a:extLst>
            </p:cNvPr>
            <p:cNvSpPr/>
            <p:nvPr userDrawn="1"/>
          </p:nvSpPr>
          <p:spPr>
            <a:xfrm>
              <a:off x="12560445" y="255560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42" name="Rechthoek 41">
              <a:extLst>
                <a:ext uri="{FF2B5EF4-FFF2-40B4-BE49-F238E27FC236}">
                  <a16:creationId xmlns:a16="http://schemas.microsoft.com/office/drawing/2014/main" id="{D0E23D6D-7369-4E90-9858-5C19080DA153}"/>
                </a:ext>
              </a:extLst>
            </p:cNvPr>
            <p:cNvSpPr/>
            <p:nvPr userDrawn="1"/>
          </p:nvSpPr>
          <p:spPr>
            <a:xfrm>
              <a:off x="12844617" y="2555609"/>
              <a:ext cx="2944682" cy="65393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Verander de opmaak van de grafiek door onderdelen van de grafiek aan te klikken en naar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‘Hulpmiddelen van grafieken - Opmaak’ 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te gaan. </a:t>
              </a:r>
            </a:p>
          </p:txBody>
        </p: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7CE69822-8465-4975-B170-92CCDA3C1BBD}"/>
                </a:ext>
              </a:extLst>
            </p:cNvPr>
            <p:cNvSpPr/>
            <p:nvPr userDrawn="1"/>
          </p:nvSpPr>
          <p:spPr>
            <a:xfrm>
              <a:off x="12377867" y="5228852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Meer weten?</a:t>
              </a:r>
              <a:br>
                <a:rPr lang="nl-NL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 naar de instructie dia </a:t>
              </a:r>
              <a:r>
                <a:rPr lang="nl-NL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INSTRUCTIES’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Deze vind je vooraan de presentatie of voeg je in via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‘Nieuwe dia’</a:t>
              </a:r>
            </a:p>
          </p:txBody>
        </p:sp>
        <p:grpSp>
          <p:nvGrpSpPr>
            <p:cNvPr id="44" name="ICOON_info">
              <a:extLst>
                <a:ext uri="{FF2B5EF4-FFF2-40B4-BE49-F238E27FC236}">
                  <a16:creationId xmlns:a16="http://schemas.microsoft.com/office/drawing/2014/main" id="{05B790E0-6E36-4FB5-A0C4-19A169B3AD4F}"/>
                </a:ext>
              </a:extLst>
            </p:cNvPr>
            <p:cNvGrpSpPr/>
            <p:nvPr userDrawn="1"/>
          </p:nvGrpSpPr>
          <p:grpSpPr>
            <a:xfrm>
              <a:off x="15787296" y="5092834"/>
              <a:ext cx="283685" cy="283685"/>
              <a:chOff x="-510741" y="5913713"/>
              <a:chExt cx="267555" cy="267555"/>
            </a:xfrm>
          </p:grpSpPr>
          <p:sp>
            <p:nvSpPr>
              <p:cNvPr id="45" name="Ovaal 44">
                <a:extLst>
                  <a:ext uri="{FF2B5EF4-FFF2-40B4-BE49-F238E27FC236}">
                    <a16:creationId xmlns:a16="http://schemas.microsoft.com/office/drawing/2014/main" id="{B46BF035-D048-48D6-A333-2174497CE07E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Graphic 163" descr="Informatie">
                <a:extLst>
                  <a:ext uri="{FF2B5EF4-FFF2-40B4-BE49-F238E27FC236}">
                    <a16:creationId xmlns:a16="http://schemas.microsoft.com/office/drawing/2014/main" id="{8D412A49-7756-47FD-A0EC-29C3CA663426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nl-NL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48" name="INSTRUCTIE">
            <a:extLst>
              <a:ext uri="{FF2B5EF4-FFF2-40B4-BE49-F238E27FC236}">
                <a16:creationId xmlns:a16="http://schemas.microsoft.com/office/drawing/2014/main" id="{DB0B8497-028E-4A2E-AE71-B58509DC1CBC}"/>
              </a:ext>
            </a:extLst>
          </p:cNvPr>
          <p:cNvGrpSpPr/>
          <p:nvPr userDrawn="1"/>
        </p:nvGrpSpPr>
        <p:grpSpPr>
          <a:xfrm>
            <a:off x="5846" y="7033211"/>
            <a:ext cx="3727954" cy="1728407"/>
            <a:chOff x="5846" y="7033211"/>
            <a:chExt cx="3727954" cy="1728407"/>
          </a:xfrm>
        </p:grpSpPr>
        <p:sp>
          <p:nvSpPr>
            <p:cNvPr id="150" name="Rechthoek 149">
              <a:extLst>
                <a:ext uri="{FF2B5EF4-FFF2-40B4-BE49-F238E27FC236}">
                  <a16:creationId xmlns:a16="http://schemas.microsoft.com/office/drawing/2014/main" id="{2CDE2749-A1C3-4087-A6A3-F22C7BBF59E3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Voettekst, dia nummer </a:t>
              </a:r>
              <a:b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 datum aanpassen</a:t>
              </a:r>
            </a:p>
          </p:txBody>
        </p:sp>
        <p:sp>
          <p:nvSpPr>
            <p:cNvPr id="151" name="Ovaal 150">
              <a:extLst>
                <a:ext uri="{FF2B5EF4-FFF2-40B4-BE49-F238E27FC236}">
                  <a16:creationId xmlns:a16="http://schemas.microsoft.com/office/drawing/2014/main" id="{BD12B490-5D67-4595-806B-46267A0128EA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52" name="Rechthoek 151">
              <a:extLst>
                <a:ext uri="{FF2B5EF4-FFF2-40B4-BE49-F238E27FC236}">
                  <a16:creationId xmlns:a16="http://schemas.microsoft.com/office/drawing/2014/main" id="{4EF2C4D2-BBA6-4B5F-BD0F-96B9A7991ECD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Ga naar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en klik op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‘Kop- en voettekst’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53" name="Ovaal 152">
              <a:extLst>
                <a:ext uri="{FF2B5EF4-FFF2-40B4-BE49-F238E27FC236}">
                  <a16:creationId xmlns:a16="http://schemas.microsoft.com/office/drawing/2014/main" id="{7A3132F6-A1FB-45CD-9B7B-E67A3B06C398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54" name="Rechthoek 153">
              <a:extLst>
                <a:ext uri="{FF2B5EF4-FFF2-40B4-BE49-F238E27FC236}">
                  <a16:creationId xmlns:a16="http://schemas.microsoft.com/office/drawing/2014/main" id="{0E934911-826E-4F5E-90D4-FA09F4FFCEEE}"/>
                </a:ext>
              </a:extLst>
            </p:cNvPr>
            <p:cNvSpPr/>
            <p:nvPr userDrawn="1"/>
          </p:nvSpPr>
          <p:spPr>
            <a:xfrm>
              <a:off x="472596" y="8108869"/>
              <a:ext cx="2322719" cy="65274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Klik op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‘Overal toepassen’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de gegevens op elke slide toe te passen.</a:t>
              </a:r>
            </a:p>
          </p:txBody>
        </p:sp>
        <p:grpSp>
          <p:nvGrpSpPr>
            <p:cNvPr id="155" name="Groep 154">
              <a:extLst>
                <a:ext uri="{FF2B5EF4-FFF2-40B4-BE49-F238E27FC236}">
                  <a16:creationId xmlns:a16="http://schemas.microsoft.com/office/drawing/2014/main" id="{5CF53960-5FB6-4967-B515-C88E4F3D7968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156" name="Groep 155">
                <a:extLst>
                  <a:ext uri="{FF2B5EF4-FFF2-40B4-BE49-F238E27FC236}">
                    <a16:creationId xmlns:a16="http://schemas.microsoft.com/office/drawing/2014/main" id="{66941E63-105E-4EA9-A3E5-78F6CAE0B6EC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158" name="Rechthoek met één afgeknipte en afgeronde hoek 47">
                  <a:extLst>
                    <a:ext uri="{FF2B5EF4-FFF2-40B4-BE49-F238E27FC236}">
                      <a16:creationId xmlns:a16="http://schemas.microsoft.com/office/drawing/2014/main" id="{BD4EBD04-A325-4C43-88F0-8C0B5D1EE8C5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59" name="Rechthoekige driehoek 158">
                  <a:extLst>
                    <a:ext uri="{FF2B5EF4-FFF2-40B4-BE49-F238E27FC236}">
                      <a16:creationId xmlns:a16="http://schemas.microsoft.com/office/drawing/2014/main" id="{68AEE707-5E09-43F0-B8F1-E5331A1D26A0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60" name="Rechthoek 159">
                  <a:extLst>
                    <a:ext uri="{FF2B5EF4-FFF2-40B4-BE49-F238E27FC236}">
                      <a16:creationId xmlns:a16="http://schemas.microsoft.com/office/drawing/2014/main" id="{669D65E2-7E28-4F56-94D4-FE72E58D1148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61" name="Rechthoek 160">
                  <a:extLst>
                    <a:ext uri="{FF2B5EF4-FFF2-40B4-BE49-F238E27FC236}">
                      <a16:creationId xmlns:a16="http://schemas.microsoft.com/office/drawing/2014/main" id="{61D1349E-FA54-49C6-ABDD-06F297085F98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57" name="Rechthoek 156">
                <a:extLst>
                  <a:ext uri="{FF2B5EF4-FFF2-40B4-BE49-F238E27FC236}">
                    <a16:creationId xmlns:a16="http://schemas.microsoft.com/office/drawing/2014/main" id="{8E49B574-CA4D-4ADE-998C-E1CAB3B7A8C8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Koptekst en voettekst</a:t>
                </a:r>
              </a:p>
            </p:txBody>
          </p:sp>
        </p:grpSp>
      </p:grpSp>
      <p:grpSp>
        <p:nvGrpSpPr>
          <p:cNvPr id="9" name="HAAK LIJN">
            <a:extLst>
              <a:ext uri="{FF2B5EF4-FFF2-40B4-BE49-F238E27FC236}">
                <a16:creationId xmlns:a16="http://schemas.microsoft.com/office/drawing/2014/main" id="{BDC1235F-D860-4BB6-9D5F-15C34AEC5A70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10" name="LIJN">
              <a:extLst>
                <a:ext uri="{FF2B5EF4-FFF2-40B4-BE49-F238E27FC236}">
                  <a16:creationId xmlns:a16="http://schemas.microsoft.com/office/drawing/2014/main" id="{D0A06061-6012-4A17-9429-FE716219228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11D5A049-BF20-43CC-9506-3BA5E1DE6D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12" name="LIJN">
              <a:extLst>
                <a:ext uri="{FF2B5EF4-FFF2-40B4-BE49-F238E27FC236}">
                  <a16:creationId xmlns:a16="http://schemas.microsoft.com/office/drawing/2014/main" id="{1F394649-9117-4BD6-A7EC-6BD0BD302EA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ijdelijke aanduiding voor grafiek 12">
            <a:extLst>
              <a:ext uri="{FF2B5EF4-FFF2-40B4-BE49-F238E27FC236}">
                <a16:creationId xmlns:a16="http://schemas.microsoft.com/office/drawing/2014/main" id="{1204C21B-610C-4232-9114-8B652A378043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349441" y="1856127"/>
            <a:ext cx="5254899" cy="4438800"/>
          </a:xfrm>
          <a:prstGeom prst="rect">
            <a:avLst/>
          </a:prstGeom>
          <a:noFill/>
          <a:ln>
            <a:noFill/>
          </a:ln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Klik op het onderstaande icoon </a:t>
            </a:r>
            <a:br>
              <a:rPr lang="nl-NL"/>
            </a:br>
            <a:r>
              <a:rPr lang="nl-NL"/>
              <a:t>om een grafiek in te voegen.</a:t>
            </a:r>
          </a:p>
        </p:txBody>
      </p:sp>
      <p:sp>
        <p:nvSpPr>
          <p:cNvPr id="13" name="Tijdelijke aanduiding voor verticale tekst 2">
            <a:extLst>
              <a:ext uri="{FF2B5EF4-FFF2-40B4-BE49-F238E27FC236}">
                <a16:creationId xmlns:a16="http://schemas.microsoft.com/office/drawing/2014/main" id="{0982AE5E-692F-4CEB-971A-47A6024D73E9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777234" y="1856128"/>
            <a:ext cx="5269596" cy="4438165"/>
          </a:xfrm>
        </p:spPr>
        <p:txBody>
          <a:bodyPr vert="horz" lIns="0" tIns="0" rIns="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err="1"/>
              <a:t>Bullet</a:t>
            </a:r>
            <a:endParaRPr lang="nl-NL"/>
          </a:p>
          <a:p>
            <a:pPr lvl="1"/>
            <a:r>
              <a:rPr lang="nl-NL"/>
              <a:t>Sub-</a:t>
            </a:r>
            <a:r>
              <a:rPr lang="nl-NL" err="1"/>
              <a:t>bullet</a:t>
            </a:r>
            <a:endParaRPr lang="nl-NL"/>
          </a:p>
          <a:p>
            <a:pPr lvl="2"/>
            <a:r>
              <a:rPr lang="nl-NL"/>
              <a:t>Leestekst</a:t>
            </a:r>
          </a:p>
          <a:p>
            <a:pPr lvl="3"/>
            <a:r>
              <a:rPr lang="nl-NL"/>
              <a:t>Subtitel</a:t>
            </a:r>
          </a:p>
          <a:p>
            <a:pPr lvl="4"/>
            <a:r>
              <a:rPr lang="nl-NL"/>
              <a:t>Numerieke </a:t>
            </a:r>
            <a:r>
              <a:rPr lang="nl-NL" err="1"/>
              <a:t>bullet</a:t>
            </a:r>
            <a:endParaRPr lang="nl-NL"/>
          </a:p>
          <a:p>
            <a:pPr lvl="5"/>
            <a:r>
              <a:rPr lang="nl-NL" err="1"/>
              <a:t>Bullet</a:t>
            </a:r>
            <a:endParaRPr lang="nl-NL"/>
          </a:p>
          <a:p>
            <a:pPr lvl="6"/>
            <a:r>
              <a:rPr lang="nl-NL"/>
              <a:t>Sub-</a:t>
            </a:r>
            <a:r>
              <a:rPr lang="nl-NL" err="1"/>
              <a:t>bullet</a:t>
            </a:r>
            <a:endParaRPr lang="nl-NL"/>
          </a:p>
          <a:p>
            <a:pPr lvl="7"/>
            <a:r>
              <a:rPr lang="nl-NL"/>
              <a:t>Leestekst</a:t>
            </a:r>
          </a:p>
          <a:p>
            <a:pPr lvl="8"/>
            <a:r>
              <a:rPr lang="nl-NL"/>
              <a:t>Subtitel</a:t>
            </a:r>
          </a:p>
        </p:txBody>
      </p:sp>
      <p:sp>
        <p:nvSpPr>
          <p:cNvPr id="149" name="Logo">
            <a:extLst>
              <a:ext uri="{FF2B5EF4-FFF2-40B4-BE49-F238E27FC236}">
                <a16:creationId xmlns:a16="http://schemas.microsoft.com/office/drawing/2014/main" id="{14A480CF-8312-41EF-9D7D-E426A1BBA759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10549612" y="6480355"/>
            <a:ext cx="1060019" cy="185413"/>
          </a:xfrm>
          <a:blipFill>
            <a:blip r:embed="rId7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</a:t>
            </a:r>
          </a:p>
        </p:txBody>
      </p:sp>
      <p:sp>
        <p:nvSpPr>
          <p:cNvPr id="3" name="Dianummer">
            <a:extLst>
              <a:ext uri="{FF2B5EF4-FFF2-40B4-BE49-F238E27FC236}">
                <a16:creationId xmlns:a16="http://schemas.microsoft.com/office/drawing/2014/main" id="{E36650D5-D35B-4A05-8738-5E41FB834A9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EC93C5F-DB18-4797-88B9-B8B0D60519F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" name="Voettekst">
            <a:extLst>
              <a:ext uri="{FF2B5EF4-FFF2-40B4-BE49-F238E27FC236}">
                <a16:creationId xmlns:a16="http://schemas.microsoft.com/office/drawing/2014/main" id="{0C677E30-10AA-4FF6-A582-79C8DAF8194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Ondertitel">
            <a:extLst>
              <a:ext uri="{FF2B5EF4-FFF2-40B4-BE49-F238E27FC236}">
                <a16:creationId xmlns:a16="http://schemas.microsoft.com/office/drawing/2014/main" id="{35A7389F-68D4-4B8C-B313-BD67376B30FB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924516"/>
            <a:ext cx="10827096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Plaats tweede titel hier</a:t>
            </a:r>
          </a:p>
        </p:txBody>
      </p:sp>
      <p:sp>
        <p:nvSpPr>
          <p:cNvPr id="4" name="Titel">
            <a:extLst>
              <a:ext uri="{FF2B5EF4-FFF2-40B4-BE49-F238E27FC236}">
                <a16:creationId xmlns:a16="http://schemas.microsoft.com/office/drawing/2014/main" id="{F73EDDC4-60D3-492A-BA8E-95D2C63DC8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Plaats eerste titel hier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A3F9B-8AC6-4899-9338-4B4C358041D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0580167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INFO">
            <a:extLst>
              <a:ext uri="{FF2B5EF4-FFF2-40B4-BE49-F238E27FC236}">
                <a16:creationId xmlns:a16="http://schemas.microsoft.com/office/drawing/2014/main" id="{BB8F6390-EE72-42C8-A3A9-011C3620D453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50" b="1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nl-NL" sz="1050" b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GRAFIEK</a:t>
            </a:r>
          </a:p>
        </p:txBody>
      </p:sp>
      <p:grpSp>
        <p:nvGrpSpPr>
          <p:cNvPr id="17" name="INSTRUCTIE">
            <a:extLst>
              <a:ext uri="{FF2B5EF4-FFF2-40B4-BE49-F238E27FC236}">
                <a16:creationId xmlns:a16="http://schemas.microsoft.com/office/drawing/2014/main" id="{50AA035D-FD9F-46D5-A5EE-A6A87BBC82D5}"/>
              </a:ext>
            </a:extLst>
          </p:cNvPr>
          <p:cNvGrpSpPr/>
          <p:nvPr userDrawn="1"/>
        </p:nvGrpSpPr>
        <p:grpSpPr>
          <a:xfrm>
            <a:off x="-3786437" y="1"/>
            <a:ext cx="3693386" cy="6056851"/>
            <a:chOff x="-3786437" y="1"/>
            <a:chExt cx="3693386" cy="6056851"/>
          </a:xfrm>
        </p:grpSpPr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647234D6-8C9F-4FAF-9594-2ECF72BF8A88}"/>
                </a:ext>
              </a:extLst>
            </p:cNvPr>
            <p:cNvSpPr/>
            <p:nvPr userDrawn="1"/>
          </p:nvSpPr>
          <p:spPr>
            <a:xfrm>
              <a:off x="-3786165" y="3575647"/>
              <a:ext cx="3593091" cy="17526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Grafiek data bewerken</a:t>
              </a:r>
            </a:p>
          </p:txBody>
        </p:sp>
        <p:sp>
          <p:nvSpPr>
            <p:cNvPr id="19" name="Ovaal 18">
              <a:extLst>
                <a:ext uri="{FF2B5EF4-FFF2-40B4-BE49-F238E27FC236}">
                  <a16:creationId xmlns:a16="http://schemas.microsoft.com/office/drawing/2014/main" id="{A55AC475-7963-4649-8AD5-04A5F6A7FBE5}"/>
                </a:ext>
              </a:extLst>
            </p:cNvPr>
            <p:cNvSpPr/>
            <p:nvPr userDrawn="1"/>
          </p:nvSpPr>
          <p:spPr>
            <a:xfrm>
              <a:off x="-3603587" y="4040245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FF80B329-871D-4877-9A87-B79A5218AF80}"/>
                </a:ext>
              </a:extLst>
            </p:cNvPr>
            <p:cNvSpPr/>
            <p:nvPr userDrawn="1"/>
          </p:nvSpPr>
          <p:spPr>
            <a:xfrm>
              <a:off x="-3319415" y="4040246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Klik met de rechter muisknop op de grafiek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en kies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‘Gegevens bewerken’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22" name="Groep 21">
              <a:extLst>
                <a:ext uri="{FF2B5EF4-FFF2-40B4-BE49-F238E27FC236}">
                  <a16:creationId xmlns:a16="http://schemas.microsoft.com/office/drawing/2014/main" id="{7B5B5724-CF52-4191-9AB4-6EB9E1145AC6}"/>
                </a:ext>
              </a:extLst>
            </p:cNvPr>
            <p:cNvGrpSpPr/>
            <p:nvPr userDrawn="1"/>
          </p:nvGrpSpPr>
          <p:grpSpPr>
            <a:xfrm>
              <a:off x="-3314821" y="4480038"/>
              <a:ext cx="1495189" cy="563933"/>
              <a:chOff x="-3314821" y="3310415"/>
              <a:chExt cx="1495189" cy="563933"/>
            </a:xfrm>
          </p:grpSpPr>
          <p:sp>
            <p:nvSpPr>
              <p:cNvPr id="42" name="Rechthoek 41">
                <a:extLst>
                  <a:ext uri="{FF2B5EF4-FFF2-40B4-BE49-F238E27FC236}">
                    <a16:creationId xmlns:a16="http://schemas.microsoft.com/office/drawing/2014/main" id="{D2B29BE8-886E-4586-9008-1A43A49456A5}"/>
                  </a:ext>
                </a:extLst>
              </p:cNvPr>
              <p:cNvSpPr/>
              <p:nvPr userDrawn="1"/>
            </p:nvSpPr>
            <p:spPr>
              <a:xfrm>
                <a:off x="-3314821" y="3310415"/>
                <a:ext cx="1403797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" name="Rechthoek 42">
                <a:extLst>
                  <a:ext uri="{FF2B5EF4-FFF2-40B4-BE49-F238E27FC236}">
                    <a16:creationId xmlns:a16="http://schemas.microsoft.com/office/drawing/2014/main" id="{EA1809EF-C272-4F89-B244-C94D702E3F33}"/>
                  </a:ext>
                </a:extLst>
              </p:cNvPr>
              <p:cNvSpPr/>
              <p:nvPr userDrawn="1"/>
            </p:nvSpPr>
            <p:spPr>
              <a:xfrm>
                <a:off x="-3304719" y="3564140"/>
                <a:ext cx="13878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3900B051-68D1-460A-9486-DD50375BEAFD}"/>
                  </a:ext>
                </a:extLst>
              </p:cNvPr>
              <p:cNvSpPr txBox="1"/>
              <p:nvPr userDrawn="1"/>
            </p:nvSpPr>
            <p:spPr>
              <a:xfrm>
                <a:off x="-3122115" y="3369117"/>
                <a:ext cx="1258624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Grafiektype wijzigen</a:t>
                </a:r>
              </a:p>
            </p:txBody>
          </p:sp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864D34D8-E06F-48B0-82B2-528FE87C7E06}"/>
                  </a:ext>
                </a:extLst>
              </p:cNvPr>
              <p:cNvSpPr txBox="1"/>
              <p:nvPr userDrawn="1"/>
            </p:nvSpPr>
            <p:spPr>
              <a:xfrm>
                <a:off x="-3115840" y="3624236"/>
                <a:ext cx="1296208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Gegevens bewerken</a:t>
                </a:r>
              </a:p>
            </p:txBody>
          </p:sp>
          <p:sp>
            <p:nvSpPr>
              <p:cNvPr id="46" name="Vrije vorm: vorm 45">
                <a:extLst>
                  <a:ext uri="{FF2B5EF4-FFF2-40B4-BE49-F238E27FC236}">
                    <a16:creationId xmlns:a16="http://schemas.microsoft.com/office/drawing/2014/main" id="{F0C839A0-9258-4008-BA34-95CCD8792D02}"/>
                  </a:ext>
                </a:extLst>
              </p:cNvPr>
              <p:cNvSpPr/>
              <p:nvPr userDrawn="1"/>
            </p:nvSpPr>
            <p:spPr>
              <a:xfrm>
                <a:off x="-1959834" y="3694348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47" name="Groep 46">
                <a:extLst>
                  <a:ext uri="{FF2B5EF4-FFF2-40B4-BE49-F238E27FC236}">
                    <a16:creationId xmlns:a16="http://schemas.microsoft.com/office/drawing/2014/main" id="{96635B76-67AA-4E1C-84D2-3EF71A5D5378}"/>
                  </a:ext>
                </a:extLst>
              </p:cNvPr>
              <p:cNvGrpSpPr/>
              <p:nvPr userDrawn="1"/>
            </p:nvGrpSpPr>
            <p:grpSpPr>
              <a:xfrm>
                <a:off x="-3261976" y="3361742"/>
                <a:ext cx="139861" cy="152244"/>
                <a:chOff x="12574450" y="6053892"/>
                <a:chExt cx="169232" cy="184215"/>
              </a:xfrm>
            </p:grpSpPr>
            <p:sp>
              <p:nvSpPr>
                <p:cNvPr id="67" name="Rechthoek 66">
                  <a:extLst>
                    <a:ext uri="{FF2B5EF4-FFF2-40B4-BE49-F238E27FC236}">
                      <a16:creationId xmlns:a16="http://schemas.microsoft.com/office/drawing/2014/main" id="{907B816C-0BAF-47F4-BA88-9563EBAD2B82}"/>
                    </a:ext>
                  </a:extLst>
                </p:cNvPr>
                <p:cNvSpPr/>
                <p:nvPr userDrawn="1"/>
              </p:nvSpPr>
              <p:spPr>
                <a:xfrm>
                  <a:off x="12574450" y="6111529"/>
                  <a:ext cx="46293" cy="126577"/>
                </a:xfrm>
                <a:prstGeom prst="rect">
                  <a:avLst/>
                </a:prstGeom>
                <a:solidFill>
                  <a:srgbClr val="4D82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0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8" name="Rechthoek 67">
                  <a:extLst>
                    <a:ext uri="{FF2B5EF4-FFF2-40B4-BE49-F238E27FC236}">
                      <a16:creationId xmlns:a16="http://schemas.microsoft.com/office/drawing/2014/main" id="{5C9AFF9E-E440-45F4-95C0-98638CB6B0B2}"/>
                    </a:ext>
                  </a:extLst>
                </p:cNvPr>
                <p:cNvSpPr/>
                <p:nvPr userDrawn="1"/>
              </p:nvSpPr>
              <p:spPr>
                <a:xfrm>
                  <a:off x="12635427" y="6053892"/>
                  <a:ext cx="46293" cy="184215"/>
                </a:xfrm>
                <a:prstGeom prst="rect">
                  <a:avLst/>
                </a:prstGeom>
                <a:solidFill>
                  <a:srgbClr val="EDC87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0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9" name="Rechthoek 68">
                  <a:extLst>
                    <a:ext uri="{FF2B5EF4-FFF2-40B4-BE49-F238E27FC236}">
                      <a16:creationId xmlns:a16="http://schemas.microsoft.com/office/drawing/2014/main" id="{E08695CA-9373-42F4-85C6-0A7AB8B2ECF2}"/>
                    </a:ext>
                  </a:extLst>
                </p:cNvPr>
                <p:cNvSpPr/>
                <p:nvPr userDrawn="1"/>
              </p:nvSpPr>
              <p:spPr>
                <a:xfrm>
                  <a:off x="12697389" y="6094907"/>
                  <a:ext cx="46293" cy="14320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0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48" name="Groep 47">
                <a:extLst>
                  <a:ext uri="{FF2B5EF4-FFF2-40B4-BE49-F238E27FC236}">
                    <a16:creationId xmlns:a16="http://schemas.microsoft.com/office/drawing/2014/main" id="{CB4E2369-0C56-4C36-AC0B-91649BD787D5}"/>
                  </a:ext>
                </a:extLst>
              </p:cNvPr>
              <p:cNvGrpSpPr/>
              <p:nvPr userDrawn="1"/>
            </p:nvGrpSpPr>
            <p:grpSpPr>
              <a:xfrm>
                <a:off x="-3261070" y="3635199"/>
                <a:ext cx="168905" cy="104490"/>
                <a:chOff x="-3261070" y="3620931"/>
                <a:chExt cx="193920" cy="119965"/>
              </a:xfrm>
            </p:grpSpPr>
            <p:sp>
              <p:nvSpPr>
                <p:cNvPr id="49" name="Rechthoek 48">
                  <a:extLst>
                    <a:ext uri="{FF2B5EF4-FFF2-40B4-BE49-F238E27FC236}">
                      <a16:creationId xmlns:a16="http://schemas.microsoft.com/office/drawing/2014/main" id="{530B41F1-A79B-4690-8162-594404E781F5}"/>
                    </a:ext>
                  </a:extLst>
                </p:cNvPr>
                <p:cNvSpPr/>
                <p:nvPr userDrawn="1"/>
              </p:nvSpPr>
              <p:spPr>
                <a:xfrm>
                  <a:off x="-3261070" y="3643881"/>
                  <a:ext cx="142985" cy="9520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50" name="Groep 49">
                  <a:extLst>
                    <a:ext uri="{FF2B5EF4-FFF2-40B4-BE49-F238E27FC236}">
                      <a16:creationId xmlns:a16="http://schemas.microsoft.com/office/drawing/2014/main" id="{986D5B3B-E4C3-42B0-8192-DDA7AB2A6590}"/>
                    </a:ext>
                  </a:extLst>
                </p:cNvPr>
                <p:cNvGrpSpPr/>
                <p:nvPr userDrawn="1"/>
              </p:nvGrpSpPr>
              <p:grpSpPr>
                <a:xfrm>
                  <a:off x="-3261070" y="3622063"/>
                  <a:ext cx="141113" cy="117345"/>
                  <a:chOff x="1094874" y="-878306"/>
                  <a:chExt cx="867364" cy="613611"/>
                </a:xfrm>
              </p:grpSpPr>
              <p:cxnSp>
                <p:nvCxnSpPr>
                  <p:cNvPr id="60" name="Rechte verbindingslijn 59">
                    <a:extLst>
                      <a:ext uri="{FF2B5EF4-FFF2-40B4-BE49-F238E27FC236}">
                        <a16:creationId xmlns:a16="http://schemas.microsoft.com/office/drawing/2014/main" id="{6416E375-2349-4059-9BB0-775A6D9345C1}"/>
                      </a:ext>
                    </a:extLst>
                  </p:cNvPr>
                  <p:cNvCxnSpPr>
                    <a:cxnSpLocks/>
                  </p:cNvCxnSpPr>
                  <p:nvPr userDrawn="1"/>
                </p:nvCxnSpPr>
                <p:spPr>
                  <a:xfrm>
                    <a:off x="1094874" y="-878305"/>
                    <a:ext cx="0" cy="613610"/>
                  </a:xfrm>
                  <a:prstGeom prst="line">
                    <a:avLst/>
                  </a:prstGeom>
                  <a:ln>
                    <a:solidFill>
                      <a:srgbClr val="81818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Rechte verbindingslijn 60">
                    <a:extLst>
                      <a:ext uri="{FF2B5EF4-FFF2-40B4-BE49-F238E27FC236}">
                        <a16:creationId xmlns:a16="http://schemas.microsoft.com/office/drawing/2014/main" id="{08C288C5-13DD-40B4-96A0-9FECBB70F49D}"/>
                      </a:ext>
                    </a:extLst>
                  </p:cNvPr>
                  <p:cNvCxnSpPr>
                    <a:cxnSpLocks/>
                  </p:cNvCxnSpPr>
                  <p:nvPr userDrawn="1"/>
                </p:nvCxnSpPr>
                <p:spPr>
                  <a:xfrm>
                    <a:off x="1962238" y="-878306"/>
                    <a:ext cx="0" cy="613611"/>
                  </a:xfrm>
                  <a:prstGeom prst="line">
                    <a:avLst/>
                  </a:prstGeom>
                  <a:ln>
                    <a:solidFill>
                      <a:srgbClr val="81818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2" name="Groep 61">
                    <a:extLst>
                      <a:ext uri="{FF2B5EF4-FFF2-40B4-BE49-F238E27FC236}">
                        <a16:creationId xmlns:a16="http://schemas.microsoft.com/office/drawing/2014/main" id="{6D824B31-E890-42E8-B5B1-ED0E4D7EB174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270535" y="-878306"/>
                    <a:ext cx="526983" cy="613611"/>
                    <a:chOff x="1270535" y="-745959"/>
                    <a:chExt cx="526983" cy="481264"/>
                  </a:xfrm>
                </p:grpSpPr>
                <p:cxnSp>
                  <p:nvCxnSpPr>
                    <p:cNvPr id="63" name="Rechte verbindingslijn 62">
                      <a:extLst>
                        <a:ext uri="{FF2B5EF4-FFF2-40B4-BE49-F238E27FC236}">
                          <a16:creationId xmlns:a16="http://schemas.microsoft.com/office/drawing/2014/main" id="{13757C55-D8C3-425C-91D9-9007DE8E76D9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446196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Rechte verbindingslijn 63">
                      <a:extLst>
                        <a:ext uri="{FF2B5EF4-FFF2-40B4-BE49-F238E27FC236}">
                          <a16:creationId xmlns:a16="http://schemas.microsoft.com/office/drawing/2014/main" id="{10E3B7F3-802C-4421-8966-7974FB220A88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270535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Rechte verbindingslijn 64">
                      <a:extLst>
                        <a:ext uri="{FF2B5EF4-FFF2-40B4-BE49-F238E27FC236}">
                          <a16:creationId xmlns:a16="http://schemas.microsoft.com/office/drawing/2014/main" id="{48F97AEB-ACAA-4564-B139-7903A3A8B93F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621857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Rechte verbindingslijn 65">
                      <a:extLst>
                        <a:ext uri="{FF2B5EF4-FFF2-40B4-BE49-F238E27FC236}">
                          <a16:creationId xmlns:a16="http://schemas.microsoft.com/office/drawing/2014/main" id="{AEE44935-D7C8-42B0-AE5C-DF1B7851F6F1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797518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51" name="Rechte verbindingslijn 50">
                  <a:extLst>
                    <a:ext uri="{FF2B5EF4-FFF2-40B4-BE49-F238E27FC236}">
                      <a16:creationId xmlns:a16="http://schemas.microsoft.com/office/drawing/2014/main" id="{AF545DDF-3B57-4D7F-8DCA-1330B4679FBE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0471" y="3739408"/>
                  <a:ext cx="143329" cy="0"/>
                </a:xfrm>
                <a:prstGeom prst="line">
                  <a:avLst/>
                </a:prstGeom>
                <a:ln w="6350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Rechte verbindingslijn 51">
                  <a:extLst>
                    <a:ext uri="{FF2B5EF4-FFF2-40B4-BE49-F238E27FC236}">
                      <a16:creationId xmlns:a16="http://schemas.microsoft.com/office/drawing/2014/main" id="{00DEA801-FD6D-42C7-955D-BB62A212F360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1070" y="3713352"/>
                  <a:ext cx="142893" cy="0"/>
                </a:xfrm>
                <a:prstGeom prst="line">
                  <a:avLst/>
                </a:prstGeom>
                <a:ln w="3175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Rechte verbindingslijn 52">
                  <a:extLst>
                    <a:ext uri="{FF2B5EF4-FFF2-40B4-BE49-F238E27FC236}">
                      <a16:creationId xmlns:a16="http://schemas.microsoft.com/office/drawing/2014/main" id="{3550F4EE-441F-46BC-9617-A3BC0442A58B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1070" y="3689677"/>
                  <a:ext cx="142893" cy="0"/>
                </a:xfrm>
                <a:prstGeom prst="line">
                  <a:avLst/>
                </a:prstGeom>
                <a:ln w="3175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Rechte verbindingslijn 53">
                  <a:extLst>
                    <a:ext uri="{FF2B5EF4-FFF2-40B4-BE49-F238E27FC236}">
                      <a16:creationId xmlns:a16="http://schemas.microsoft.com/office/drawing/2014/main" id="{0507033A-E7DF-4711-B4F8-4D923F766801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1070" y="3663621"/>
                  <a:ext cx="142893" cy="0"/>
                </a:xfrm>
                <a:prstGeom prst="line">
                  <a:avLst/>
                </a:prstGeom>
                <a:ln w="3175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Rechthoek 54">
                  <a:extLst>
                    <a:ext uri="{FF2B5EF4-FFF2-40B4-BE49-F238E27FC236}">
                      <a16:creationId xmlns:a16="http://schemas.microsoft.com/office/drawing/2014/main" id="{2318D152-B5D2-4B5E-9D72-4B4DA5FB91D0}"/>
                    </a:ext>
                  </a:extLst>
                </p:cNvPr>
                <p:cNvSpPr/>
                <p:nvPr userDrawn="1"/>
              </p:nvSpPr>
              <p:spPr>
                <a:xfrm>
                  <a:off x="-3261070" y="3620931"/>
                  <a:ext cx="142893" cy="24910"/>
                </a:xfrm>
                <a:prstGeom prst="rect">
                  <a:avLst/>
                </a:prstGeom>
                <a:solidFill>
                  <a:srgbClr val="818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56" name="Groep 55">
                  <a:extLst>
                    <a:ext uri="{FF2B5EF4-FFF2-40B4-BE49-F238E27FC236}">
                      <a16:creationId xmlns:a16="http://schemas.microsoft.com/office/drawing/2014/main" id="{F0B528F9-0B2B-475A-AAF3-8700204086D6}"/>
                    </a:ext>
                  </a:extLst>
                </p:cNvPr>
                <p:cNvGrpSpPr/>
                <p:nvPr userDrawn="1"/>
              </p:nvGrpSpPr>
              <p:grpSpPr>
                <a:xfrm rot="2700000">
                  <a:off x="-3158000" y="3650045"/>
                  <a:ext cx="34350" cy="147351"/>
                  <a:chOff x="3148392" y="-836646"/>
                  <a:chExt cx="132124" cy="596095"/>
                </a:xfrm>
                <a:solidFill>
                  <a:srgbClr val="3399FF"/>
                </a:solidFill>
              </p:grpSpPr>
              <p:sp>
                <p:nvSpPr>
                  <p:cNvPr id="57" name="Rechthoek 56">
                    <a:extLst>
                      <a:ext uri="{FF2B5EF4-FFF2-40B4-BE49-F238E27FC236}">
                        <a16:creationId xmlns:a16="http://schemas.microsoft.com/office/drawing/2014/main" id="{01DE763E-9775-48BA-BA19-2EDC4A2755E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148632" y="-725510"/>
                    <a:ext cx="131884" cy="281356"/>
                  </a:xfrm>
                  <a:prstGeom prst="rect">
                    <a:avLst/>
                  </a:pr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58" name="Rechthoek: afgeronde bovenhoeken 57">
                    <a:extLst>
                      <a:ext uri="{FF2B5EF4-FFF2-40B4-BE49-F238E27FC236}">
                        <a16:creationId xmlns:a16="http://schemas.microsoft.com/office/drawing/2014/main" id="{DE6D02CB-1F36-4724-AFF7-07CAD0F8768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148556" y="-836646"/>
                    <a:ext cx="131882" cy="87614"/>
                  </a:xfrm>
                  <a:prstGeom prst="round2Same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59" name="Gelijkbenige driehoek 58">
                    <a:extLst>
                      <a:ext uri="{FF2B5EF4-FFF2-40B4-BE49-F238E27FC236}">
                        <a16:creationId xmlns:a16="http://schemas.microsoft.com/office/drawing/2014/main" id="{52868649-549A-489F-B049-CCFFA8983D1E}"/>
                      </a:ext>
                    </a:extLst>
                  </p:cNvPr>
                  <p:cNvSpPr/>
                  <p:nvPr userDrawn="1"/>
                </p:nvSpPr>
                <p:spPr>
                  <a:xfrm rot="10800000">
                    <a:off x="3148392" y="-420304"/>
                    <a:ext cx="131887" cy="179753"/>
                  </a:xfrm>
                  <a:prstGeom prst="triangle">
                    <a:avLst/>
                  </a:pr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</p:grp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DCAA0130-1E1D-41BB-B2FD-9A9B2B2DD14A}"/>
                </a:ext>
              </a:extLst>
            </p:cNvPr>
            <p:cNvSpPr/>
            <p:nvPr userDrawn="1"/>
          </p:nvSpPr>
          <p:spPr>
            <a:xfrm>
              <a:off x="-3786165" y="1"/>
              <a:ext cx="3593091" cy="339405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Grafiek invoegen/opmaken</a:t>
              </a:r>
            </a:p>
          </p:txBody>
        </p:sp>
        <p:sp>
          <p:nvSpPr>
            <p:cNvPr id="24" name="Ovaal 23">
              <a:extLst>
                <a:ext uri="{FF2B5EF4-FFF2-40B4-BE49-F238E27FC236}">
                  <a16:creationId xmlns:a16="http://schemas.microsoft.com/office/drawing/2014/main" id="{7DA9A3F5-D7D1-442B-B2A4-07A03D8887B4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732E1697-4516-4168-B5E2-7C4C46F61244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Wanneer nodig, verwijder de bestaande grafiek d.m.v. de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toets’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Klik op het pictogram om een nieuwe grafiek in te voegen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(zie onderstaand voorbeeld)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26" name="Ovaal 25">
              <a:extLst>
                <a:ext uri="{FF2B5EF4-FFF2-40B4-BE49-F238E27FC236}">
                  <a16:creationId xmlns:a16="http://schemas.microsoft.com/office/drawing/2014/main" id="{AEFC74EA-A5B0-4DE9-9F45-14077A4D0D7A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86B9AB78-3E17-4E6F-AFDB-BF00A46B308F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Selecteer de gewenste grafiek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en klik op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28" name="Groep 27">
              <a:extLst>
                <a:ext uri="{FF2B5EF4-FFF2-40B4-BE49-F238E27FC236}">
                  <a16:creationId xmlns:a16="http://schemas.microsoft.com/office/drawing/2014/main" id="{93AFB288-E79A-4E90-9961-B192A42FBAB7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39" name="Rechthoek 38">
                <a:extLst>
                  <a:ext uri="{FF2B5EF4-FFF2-40B4-BE49-F238E27FC236}">
                    <a16:creationId xmlns:a16="http://schemas.microsoft.com/office/drawing/2014/main" id="{C6074ED0-6E2B-45D5-8E98-CF4D2420607B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Invoegen</a:t>
                </a:r>
              </a:p>
            </p:txBody>
          </p:sp>
          <p:cxnSp>
            <p:nvCxnSpPr>
              <p:cNvPr id="40" name="Rechte verbindingslijn 39">
                <a:extLst>
                  <a:ext uri="{FF2B5EF4-FFF2-40B4-BE49-F238E27FC236}">
                    <a16:creationId xmlns:a16="http://schemas.microsoft.com/office/drawing/2014/main" id="{A557CCA0-0DB9-48C4-AEB3-970AD676F126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41" name="Gelijkbenige driehoek 40">
                <a:extLst>
                  <a:ext uri="{FF2B5EF4-FFF2-40B4-BE49-F238E27FC236}">
                    <a16:creationId xmlns:a16="http://schemas.microsoft.com/office/drawing/2014/main" id="{D460F4BC-A067-4520-8D0D-C6315DBCEB23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9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9" name="Groep 28">
              <a:extLst>
                <a:ext uri="{FF2B5EF4-FFF2-40B4-BE49-F238E27FC236}">
                  <a16:creationId xmlns:a16="http://schemas.microsoft.com/office/drawing/2014/main" id="{6E20E45B-CB2D-4728-B144-A70E2C0663A7}"/>
                </a:ext>
              </a:extLst>
            </p:cNvPr>
            <p:cNvGrpSpPr/>
            <p:nvPr userDrawn="1"/>
          </p:nvGrpSpPr>
          <p:grpSpPr>
            <a:xfrm>
              <a:off x="-3316599" y="1232480"/>
              <a:ext cx="289372" cy="314992"/>
              <a:chOff x="7322769" y="-310267"/>
              <a:chExt cx="289372" cy="314992"/>
            </a:xfrm>
          </p:grpSpPr>
          <p:sp>
            <p:nvSpPr>
              <p:cNvPr id="36" name="Rechthoek 35">
                <a:extLst>
                  <a:ext uri="{FF2B5EF4-FFF2-40B4-BE49-F238E27FC236}">
                    <a16:creationId xmlns:a16="http://schemas.microsoft.com/office/drawing/2014/main" id="{F7138692-AB41-4DBB-BD71-F10E0086B4B5}"/>
                  </a:ext>
                </a:extLst>
              </p:cNvPr>
              <p:cNvSpPr/>
              <p:nvPr userDrawn="1"/>
            </p:nvSpPr>
            <p:spPr>
              <a:xfrm>
                <a:off x="7322769" y="-211712"/>
                <a:ext cx="79156" cy="216437"/>
              </a:xfrm>
              <a:prstGeom prst="rect">
                <a:avLst/>
              </a:prstGeom>
              <a:solidFill>
                <a:srgbClr val="4D82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24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7" name="Rechthoek 36">
                <a:extLst>
                  <a:ext uri="{FF2B5EF4-FFF2-40B4-BE49-F238E27FC236}">
                    <a16:creationId xmlns:a16="http://schemas.microsoft.com/office/drawing/2014/main" id="{6B7BAA81-3B33-4184-9FB6-888D516234F8}"/>
                  </a:ext>
                </a:extLst>
              </p:cNvPr>
              <p:cNvSpPr/>
              <p:nvPr userDrawn="1"/>
            </p:nvSpPr>
            <p:spPr>
              <a:xfrm>
                <a:off x="7427035" y="-310267"/>
                <a:ext cx="79156" cy="314992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24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" name="Rechthoek 37">
                <a:extLst>
                  <a:ext uri="{FF2B5EF4-FFF2-40B4-BE49-F238E27FC236}">
                    <a16:creationId xmlns:a16="http://schemas.microsoft.com/office/drawing/2014/main" id="{842A4DD1-0918-4222-A281-B7FB27C9D42E}"/>
                  </a:ext>
                </a:extLst>
              </p:cNvPr>
              <p:cNvSpPr/>
              <p:nvPr userDrawn="1"/>
            </p:nvSpPr>
            <p:spPr>
              <a:xfrm>
                <a:off x="7532985" y="-240134"/>
                <a:ext cx="79156" cy="24485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24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0" name="Ovaal 29">
              <a:extLst>
                <a:ext uri="{FF2B5EF4-FFF2-40B4-BE49-F238E27FC236}">
                  <a16:creationId xmlns:a16="http://schemas.microsoft.com/office/drawing/2014/main" id="{67A280D8-8A31-4349-BDE0-F07B94CFE994}"/>
                </a:ext>
              </a:extLst>
            </p:cNvPr>
            <p:cNvSpPr/>
            <p:nvPr userDrawn="1"/>
          </p:nvSpPr>
          <p:spPr>
            <a:xfrm>
              <a:off x="-3603587" y="255560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1" name="Rechthoek 30">
              <a:extLst>
                <a:ext uri="{FF2B5EF4-FFF2-40B4-BE49-F238E27FC236}">
                  <a16:creationId xmlns:a16="http://schemas.microsoft.com/office/drawing/2014/main" id="{A6B58761-A244-4E41-8412-6D61D4210FF7}"/>
                </a:ext>
              </a:extLst>
            </p:cNvPr>
            <p:cNvSpPr/>
            <p:nvPr userDrawn="1"/>
          </p:nvSpPr>
          <p:spPr>
            <a:xfrm>
              <a:off x="-3319415" y="2555609"/>
              <a:ext cx="2944682" cy="65393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Verander de opmaak van de grafiek door onderdelen van de grafiek aan te klikken en naar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‘Hulpmiddelen van grafieken - Opmaak’ 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te gaan. </a:t>
              </a:r>
            </a:p>
          </p:txBody>
        </p:sp>
        <p:sp>
          <p:nvSpPr>
            <p:cNvPr id="32" name="Rechthoek 31">
              <a:extLst>
                <a:ext uri="{FF2B5EF4-FFF2-40B4-BE49-F238E27FC236}">
                  <a16:creationId xmlns:a16="http://schemas.microsoft.com/office/drawing/2014/main" id="{2B542BD3-2F0D-4D93-9EB5-0348046799F2}"/>
                </a:ext>
              </a:extLst>
            </p:cNvPr>
            <p:cNvSpPr/>
            <p:nvPr userDrawn="1"/>
          </p:nvSpPr>
          <p:spPr>
            <a:xfrm>
              <a:off x="-3786437" y="5228852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Meer weten?</a:t>
              </a:r>
              <a:br>
                <a:rPr lang="nl-NL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 naar de instructie dia </a:t>
              </a:r>
              <a:r>
                <a:rPr lang="nl-NL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INSTRUCTIES’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Deze vind je vooraan de presentatie of voeg je in via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‘Nieuwe dia’</a:t>
              </a:r>
            </a:p>
          </p:txBody>
        </p:sp>
        <p:grpSp>
          <p:nvGrpSpPr>
            <p:cNvPr id="33" name="ICOON_info">
              <a:extLst>
                <a:ext uri="{FF2B5EF4-FFF2-40B4-BE49-F238E27FC236}">
                  <a16:creationId xmlns:a16="http://schemas.microsoft.com/office/drawing/2014/main" id="{8516FEDA-BE98-4E11-9218-E69CA9CE3EB3}"/>
                </a:ext>
              </a:extLst>
            </p:cNvPr>
            <p:cNvGrpSpPr/>
            <p:nvPr userDrawn="1"/>
          </p:nvGrpSpPr>
          <p:grpSpPr>
            <a:xfrm>
              <a:off x="-376736" y="5092834"/>
              <a:ext cx="283685" cy="283685"/>
              <a:chOff x="-510741" y="5913713"/>
              <a:chExt cx="267555" cy="267555"/>
            </a:xfrm>
          </p:grpSpPr>
          <p:sp>
            <p:nvSpPr>
              <p:cNvPr id="34" name="Ovaal 33">
                <a:extLst>
                  <a:ext uri="{FF2B5EF4-FFF2-40B4-BE49-F238E27FC236}">
                    <a16:creationId xmlns:a16="http://schemas.microsoft.com/office/drawing/2014/main" id="{46830456-8AD3-4686-8401-9AF7D876D2B1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" name="Graphic 163" descr="Informatie">
                <a:extLst>
                  <a:ext uri="{FF2B5EF4-FFF2-40B4-BE49-F238E27FC236}">
                    <a16:creationId xmlns:a16="http://schemas.microsoft.com/office/drawing/2014/main" id="{6CD83841-AC23-4F9C-B65F-0B25F70BA94F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nl-NL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72" name="INSTRUCTIE">
            <a:extLst>
              <a:ext uri="{FF2B5EF4-FFF2-40B4-BE49-F238E27FC236}">
                <a16:creationId xmlns:a16="http://schemas.microsoft.com/office/drawing/2014/main" id="{C2E5BB01-F706-4297-AF0C-0068DAF5B21C}"/>
              </a:ext>
            </a:extLst>
          </p:cNvPr>
          <p:cNvGrpSpPr/>
          <p:nvPr userDrawn="1"/>
        </p:nvGrpSpPr>
        <p:grpSpPr>
          <a:xfrm>
            <a:off x="5846" y="7033211"/>
            <a:ext cx="3727954" cy="1728407"/>
            <a:chOff x="5846" y="7033211"/>
            <a:chExt cx="3727954" cy="1728407"/>
          </a:xfrm>
        </p:grpSpPr>
        <p:sp>
          <p:nvSpPr>
            <p:cNvPr id="73" name="Rechthoek 72">
              <a:extLst>
                <a:ext uri="{FF2B5EF4-FFF2-40B4-BE49-F238E27FC236}">
                  <a16:creationId xmlns:a16="http://schemas.microsoft.com/office/drawing/2014/main" id="{90A85B4A-EA5D-4408-A868-E2FD8B6A0349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Voettekst, dia nummer </a:t>
              </a:r>
              <a:b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 datum aanpassen</a:t>
              </a:r>
            </a:p>
          </p:txBody>
        </p:sp>
        <p:sp>
          <p:nvSpPr>
            <p:cNvPr id="74" name="Ovaal 73">
              <a:extLst>
                <a:ext uri="{FF2B5EF4-FFF2-40B4-BE49-F238E27FC236}">
                  <a16:creationId xmlns:a16="http://schemas.microsoft.com/office/drawing/2014/main" id="{1D6C9335-FD61-4772-9971-1611475B1250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5" name="Rechthoek 74">
              <a:extLst>
                <a:ext uri="{FF2B5EF4-FFF2-40B4-BE49-F238E27FC236}">
                  <a16:creationId xmlns:a16="http://schemas.microsoft.com/office/drawing/2014/main" id="{E3EBAAE4-1113-4BCB-A254-04E016492C45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Ga naar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en klik op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‘Kop- en voettekst’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76" name="Ovaal 75">
              <a:extLst>
                <a:ext uri="{FF2B5EF4-FFF2-40B4-BE49-F238E27FC236}">
                  <a16:creationId xmlns:a16="http://schemas.microsoft.com/office/drawing/2014/main" id="{9C297D13-4CD2-4728-BDFF-C206E54A4BFB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77" name="Rechthoek 76">
              <a:extLst>
                <a:ext uri="{FF2B5EF4-FFF2-40B4-BE49-F238E27FC236}">
                  <a16:creationId xmlns:a16="http://schemas.microsoft.com/office/drawing/2014/main" id="{337B8E05-71E5-428E-AF5A-FED283102BA5}"/>
                </a:ext>
              </a:extLst>
            </p:cNvPr>
            <p:cNvSpPr/>
            <p:nvPr userDrawn="1"/>
          </p:nvSpPr>
          <p:spPr>
            <a:xfrm>
              <a:off x="472596" y="8108869"/>
              <a:ext cx="2322719" cy="65274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Klik op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‘Overal toepassen’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de gegevens op elke slide toe te passen.</a:t>
              </a:r>
            </a:p>
          </p:txBody>
        </p:sp>
        <p:grpSp>
          <p:nvGrpSpPr>
            <p:cNvPr id="78" name="Groep 77">
              <a:extLst>
                <a:ext uri="{FF2B5EF4-FFF2-40B4-BE49-F238E27FC236}">
                  <a16:creationId xmlns:a16="http://schemas.microsoft.com/office/drawing/2014/main" id="{CC8447C3-D65A-49DF-8908-D24E445DB9AA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79" name="Groep 78">
                <a:extLst>
                  <a:ext uri="{FF2B5EF4-FFF2-40B4-BE49-F238E27FC236}">
                    <a16:creationId xmlns:a16="http://schemas.microsoft.com/office/drawing/2014/main" id="{D18B76B5-F196-43F8-BB72-1C9BEF89F0D2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81" name="Rechthoek met één afgeknipte en afgeronde hoek 47">
                  <a:extLst>
                    <a:ext uri="{FF2B5EF4-FFF2-40B4-BE49-F238E27FC236}">
                      <a16:creationId xmlns:a16="http://schemas.microsoft.com/office/drawing/2014/main" id="{1189F283-5532-4679-9C98-C3778D882227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2" name="Rechthoekige driehoek 81">
                  <a:extLst>
                    <a:ext uri="{FF2B5EF4-FFF2-40B4-BE49-F238E27FC236}">
                      <a16:creationId xmlns:a16="http://schemas.microsoft.com/office/drawing/2014/main" id="{40EF11A2-881E-4DB6-A999-80DED0127F46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3" name="Rechthoek 82">
                  <a:extLst>
                    <a:ext uri="{FF2B5EF4-FFF2-40B4-BE49-F238E27FC236}">
                      <a16:creationId xmlns:a16="http://schemas.microsoft.com/office/drawing/2014/main" id="{3D4B0DE0-3C2B-4257-B873-D0C16A609B56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4" name="Rechthoek 83">
                  <a:extLst>
                    <a:ext uri="{FF2B5EF4-FFF2-40B4-BE49-F238E27FC236}">
                      <a16:creationId xmlns:a16="http://schemas.microsoft.com/office/drawing/2014/main" id="{7790D2B8-3BDC-469A-88D8-0C0485D4148E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80" name="Rechthoek 79">
                <a:extLst>
                  <a:ext uri="{FF2B5EF4-FFF2-40B4-BE49-F238E27FC236}">
                    <a16:creationId xmlns:a16="http://schemas.microsoft.com/office/drawing/2014/main" id="{3CCAECD4-055C-4269-BED7-B68A9EB8FCA5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Koptekst en voettekst</a:t>
                </a:r>
              </a:p>
            </p:txBody>
          </p:sp>
        </p:grpSp>
      </p:grpSp>
      <p:grpSp>
        <p:nvGrpSpPr>
          <p:cNvPr id="8" name="HAAK LIJN">
            <a:extLst>
              <a:ext uri="{FF2B5EF4-FFF2-40B4-BE49-F238E27FC236}">
                <a16:creationId xmlns:a16="http://schemas.microsoft.com/office/drawing/2014/main" id="{EFDFAB03-91D8-4483-AC67-06A8D2882A2E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9" name="LIJN">
              <a:extLst>
                <a:ext uri="{FF2B5EF4-FFF2-40B4-BE49-F238E27FC236}">
                  <a16:creationId xmlns:a16="http://schemas.microsoft.com/office/drawing/2014/main" id="{5D9AE919-B95B-4778-93CC-61EBCE8E12C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7505D114-5C0C-4A51-ACFD-1B5D09C832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11" name="LIJN">
              <a:extLst>
                <a:ext uri="{FF2B5EF4-FFF2-40B4-BE49-F238E27FC236}">
                  <a16:creationId xmlns:a16="http://schemas.microsoft.com/office/drawing/2014/main" id="{69132C65-7BAB-4BD7-A61E-6178C736BF1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jdelijke aanduiding voor grafiek 12">
            <a:extLst>
              <a:ext uri="{FF2B5EF4-FFF2-40B4-BE49-F238E27FC236}">
                <a16:creationId xmlns:a16="http://schemas.microsoft.com/office/drawing/2014/main" id="{C7367DA8-F33F-498A-91F9-2C11185EE4DF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777244" y="1856127"/>
            <a:ext cx="10828800" cy="4438800"/>
          </a:xfrm>
          <a:prstGeom prst="rect">
            <a:avLst/>
          </a:prstGeom>
          <a:noFill/>
          <a:ln>
            <a:noFill/>
          </a:ln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Klik op het onderstaande icoon </a:t>
            </a:r>
            <a:br>
              <a:rPr lang="nl-NL"/>
            </a:br>
            <a:r>
              <a:rPr lang="nl-NL"/>
              <a:t>om een grafiek in te voegen.</a:t>
            </a:r>
          </a:p>
        </p:txBody>
      </p:sp>
      <p:sp>
        <p:nvSpPr>
          <p:cNvPr id="71" name="Logo">
            <a:extLst>
              <a:ext uri="{FF2B5EF4-FFF2-40B4-BE49-F238E27FC236}">
                <a16:creationId xmlns:a16="http://schemas.microsoft.com/office/drawing/2014/main" id="{DF136417-391A-4578-B74C-8E31F6459E91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10549612" y="6480355"/>
            <a:ext cx="1060019" cy="185413"/>
          </a:xfrm>
          <a:blipFill>
            <a:blip r:embed="rId4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</a:t>
            </a:r>
          </a:p>
        </p:txBody>
      </p:sp>
      <p:sp>
        <p:nvSpPr>
          <p:cNvPr id="7" name="Ondertitel">
            <a:extLst>
              <a:ext uri="{FF2B5EF4-FFF2-40B4-BE49-F238E27FC236}">
                <a16:creationId xmlns:a16="http://schemas.microsoft.com/office/drawing/2014/main" id="{5E99D4F0-F15F-4BC3-A3B2-3C81C0662ABD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924516"/>
            <a:ext cx="10827096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Plaats tweede titel hier</a:t>
            </a:r>
          </a:p>
        </p:txBody>
      </p:sp>
      <p:sp>
        <p:nvSpPr>
          <p:cNvPr id="4" name="Titel">
            <a:extLst>
              <a:ext uri="{FF2B5EF4-FFF2-40B4-BE49-F238E27FC236}">
                <a16:creationId xmlns:a16="http://schemas.microsoft.com/office/drawing/2014/main" id="{2578D845-B8AD-412B-9C8F-C5259157CF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Plaats eerste titel hier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27617B-D718-4C90-995D-E36C64521998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A4C21B-9FDC-49BC-A80E-88CDAFF91622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96388C-E845-491C-9657-E17374D2A293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EC93C5F-DB18-4797-88B9-B8B0D60519F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7286860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INSTRUCTIE">
            <a:extLst>
              <a:ext uri="{FF2B5EF4-FFF2-40B4-BE49-F238E27FC236}">
                <a16:creationId xmlns:a16="http://schemas.microsoft.com/office/drawing/2014/main" id="{CA506D03-2826-4467-B872-A9BE4FE60039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128" name="Rechthoek 127">
              <a:extLst>
                <a:ext uri="{FF2B5EF4-FFF2-40B4-BE49-F238E27FC236}">
                  <a16:creationId xmlns:a16="http://schemas.microsoft.com/office/drawing/2014/main" id="{0EE8F506-5D4F-4148-8797-CB10B1117F11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Tekstniveaus kiezen</a:t>
              </a:r>
            </a:p>
          </p:txBody>
        </p:sp>
        <p:sp>
          <p:nvSpPr>
            <p:cNvPr id="129" name="Ovaal 128">
              <a:extLst>
                <a:ext uri="{FF2B5EF4-FFF2-40B4-BE49-F238E27FC236}">
                  <a16:creationId xmlns:a16="http://schemas.microsoft.com/office/drawing/2014/main" id="{A08A4DE3-19CD-4CFE-9248-42CCA8BC34BB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30" name="Rechthoek 129">
              <a:extLst>
                <a:ext uri="{FF2B5EF4-FFF2-40B4-BE49-F238E27FC236}">
                  <a16:creationId xmlns:a16="http://schemas.microsoft.com/office/drawing/2014/main" id="{F2100D6E-056D-4A0D-A754-CC29F3553077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131" name="Ovaal 130">
              <a:extLst>
                <a:ext uri="{FF2B5EF4-FFF2-40B4-BE49-F238E27FC236}">
                  <a16:creationId xmlns:a16="http://schemas.microsoft.com/office/drawing/2014/main" id="{60597F54-5B26-42C0-9493-B7319967D2F6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32" name="Rechthoek 131">
              <a:extLst>
                <a:ext uri="{FF2B5EF4-FFF2-40B4-BE49-F238E27FC236}">
                  <a16:creationId xmlns:a16="http://schemas.microsoft.com/office/drawing/2014/main" id="{8364ED67-1C4A-4941-8EE5-6F54D111A15F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Gebruik onder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lijstniveau-knoppen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een tekst niveau te kiezen. 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Kies uit:</a:t>
              </a:r>
            </a:p>
          </p:txBody>
        </p:sp>
        <p:sp>
          <p:nvSpPr>
            <p:cNvPr id="133" name="Rechthoek 132">
              <a:extLst>
                <a:ext uri="{FF2B5EF4-FFF2-40B4-BE49-F238E27FC236}">
                  <a16:creationId xmlns:a16="http://schemas.microsoft.com/office/drawing/2014/main" id="{3902B005-8B05-4C75-9824-04A80CD7AD4F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8775" marR="0" lvl="1" indent="-17621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</a:t>
              </a:r>
              <a:r>
                <a:rPr kumimoji="0" lang="nl-NL" sz="11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  <a:endParaRPr kumimoji="0" lang="nl-NL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4" name="Ovaal 133">
              <a:extLst>
                <a:ext uri="{FF2B5EF4-FFF2-40B4-BE49-F238E27FC236}">
                  <a16:creationId xmlns:a16="http://schemas.microsoft.com/office/drawing/2014/main" id="{0D94FCC8-DF0A-43A5-A22E-9024CB9B0CF7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35" name="Rechthoek 134">
              <a:extLst>
                <a:ext uri="{FF2B5EF4-FFF2-40B4-BE49-F238E27FC236}">
                  <a16:creationId xmlns:a16="http://schemas.microsoft.com/office/drawing/2014/main" id="{9E6BD3F8-F965-446B-B79A-60101FB56606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2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0070C0"/>
                </a:buClr>
                <a:buSzPct val="85000"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Leestekst</a:t>
              </a:r>
            </a:p>
          </p:txBody>
        </p:sp>
        <p:sp>
          <p:nvSpPr>
            <p:cNvPr id="136" name="Ovaal 135">
              <a:extLst>
                <a:ext uri="{FF2B5EF4-FFF2-40B4-BE49-F238E27FC236}">
                  <a16:creationId xmlns:a16="http://schemas.microsoft.com/office/drawing/2014/main" id="{F6B0A2A6-81E2-4972-983E-CDD9D610655C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37" name="Rechthoek 136">
              <a:extLst>
                <a:ext uri="{FF2B5EF4-FFF2-40B4-BE49-F238E27FC236}">
                  <a16:creationId xmlns:a16="http://schemas.microsoft.com/office/drawing/2014/main" id="{5CC5CB1F-1DAD-4424-873A-817C3214BCF0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3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1200" cap="all" spc="30" normalizeH="0" baseline="0" noProof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Calibri" panose="020F0502020204030204" pitchFamily="34" charset="0"/>
                </a:rPr>
                <a:t>Subtitel</a:t>
              </a:r>
            </a:p>
          </p:txBody>
        </p:sp>
        <p:sp>
          <p:nvSpPr>
            <p:cNvPr id="138" name="Ovaal 137">
              <a:extLst>
                <a:ext uri="{FF2B5EF4-FFF2-40B4-BE49-F238E27FC236}">
                  <a16:creationId xmlns:a16="http://schemas.microsoft.com/office/drawing/2014/main" id="{6D4A89EF-101A-4999-8CC8-17FE9AFD5EFD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39" name="Rechthoek 138">
              <a:extLst>
                <a:ext uri="{FF2B5EF4-FFF2-40B4-BE49-F238E27FC236}">
                  <a16:creationId xmlns:a16="http://schemas.microsoft.com/office/drawing/2014/main" id="{6C1B7B71-4F2C-4DFF-A89A-F670BA8ECAD3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4" indent="-18256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prstClr val="black"/>
                </a:buClr>
                <a:buSzTx/>
                <a:buFont typeface="+mj-lt"/>
                <a:buAutoNum type="arabicPeriod"/>
                <a:tabLst>
                  <a:tab pos="182563" algn="l"/>
                </a:tabLst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Numerieke bullet</a:t>
              </a:r>
            </a:p>
          </p:txBody>
        </p:sp>
        <p:sp>
          <p:nvSpPr>
            <p:cNvPr id="140" name="Ovaal 139">
              <a:extLst>
                <a:ext uri="{FF2B5EF4-FFF2-40B4-BE49-F238E27FC236}">
                  <a16:creationId xmlns:a16="http://schemas.microsoft.com/office/drawing/2014/main" id="{4894EE62-34A1-4A19-9BB8-316C1988E412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41" name="Rechthoek 140">
              <a:extLst>
                <a:ext uri="{FF2B5EF4-FFF2-40B4-BE49-F238E27FC236}">
                  <a16:creationId xmlns:a16="http://schemas.microsoft.com/office/drawing/2014/main" id="{86DA3035-2A9D-4F50-AF70-F90FC1C4A1C9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8775" marR="0" lvl="6" indent="-176213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</a:t>
              </a:r>
              <a:r>
                <a:rPr kumimoji="0" lang="nl-NL" sz="11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  <a:endParaRPr kumimoji="0" lang="nl-NL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2" name="Ovaal 141">
              <a:extLst>
                <a:ext uri="{FF2B5EF4-FFF2-40B4-BE49-F238E27FC236}">
                  <a16:creationId xmlns:a16="http://schemas.microsoft.com/office/drawing/2014/main" id="{209CC01F-51C0-4F0C-9C54-1A131919AD9A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43" name="Rechthoek 142">
              <a:extLst>
                <a:ext uri="{FF2B5EF4-FFF2-40B4-BE49-F238E27FC236}">
                  <a16:creationId xmlns:a16="http://schemas.microsoft.com/office/drawing/2014/main" id="{80EFB979-74E9-401B-BBFD-03178B0BB797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7" indent="0" algn="l" defTabSz="914400" rtl="0" eaLnBrk="1" fontAlgn="auto" latinLnBrk="0" hangingPunct="1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Leestekst</a:t>
              </a:r>
            </a:p>
          </p:txBody>
        </p:sp>
        <p:sp>
          <p:nvSpPr>
            <p:cNvPr id="144" name="Ovaal 143">
              <a:extLst>
                <a:ext uri="{FF2B5EF4-FFF2-40B4-BE49-F238E27FC236}">
                  <a16:creationId xmlns:a16="http://schemas.microsoft.com/office/drawing/2014/main" id="{7440AE23-CF10-410C-A21A-29483BAEC90E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45" name="Rechthoek 144">
              <a:extLst>
                <a:ext uri="{FF2B5EF4-FFF2-40B4-BE49-F238E27FC236}">
                  <a16:creationId xmlns:a16="http://schemas.microsoft.com/office/drawing/2014/main" id="{3307D186-7E84-4EB9-9852-88D424F53881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8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1200" cap="all" spc="0" normalizeH="0" baseline="0" noProof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Subtitel</a:t>
              </a:r>
            </a:p>
          </p:txBody>
        </p:sp>
        <p:sp>
          <p:nvSpPr>
            <p:cNvPr id="146" name="Ovaal 145">
              <a:extLst>
                <a:ext uri="{FF2B5EF4-FFF2-40B4-BE49-F238E27FC236}">
                  <a16:creationId xmlns:a16="http://schemas.microsoft.com/office/drawing/2014/main" id="{44CA229B-C2A6-425A-99E4-F57722DF520F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47" name="Rechthoek 146">
              <a:extLst>
                <a:ext uri="{FF2B5EF4-FFF2-40B4-BE49-F238E27FC236}">
                  <a16:creationId xmlns:a16="http://schemas.microsoft.com/office/drawing/2014/main" id="{0AF76AAE-7F95-4D1B-A497-549AE107D299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5" indent="-182563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148" name="Rechthoek 147">
              <a:extLst>
                <a:ext uri="{FF2B5EF4-FFF2-40B4-BE49-F238E27FC236}">
                  <a16:creationId xmlns:a16="http://schemas.microsoft.com/office/drawing/2014/main" id="{050F84D6-C1AD-4D24-8B43-8E743B006A0C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Meer weten?</a:t>
              </a:r>
              <a:br>
                <a:rPr lang="nl-NL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 naar de instructie dia </a:t>
              </a:r>
              <a:r>
                <a:rPr lang="nl-NL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INSTRUCTIES’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Deze vind je vooraan de presentatie of voeg je in via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‘Nieuwe dia’</a:t>
              </a:r>
            </a:p>
          </p:txBody>
        </p:sp>
        <p:grpSp>
          <p:nvGrpSpPr>
            <p:cNvPr id="149" name="ICOON_info">
              <a:extLst>
                <a:ext uri="{FF2B5EF4-FFF2-40B4-BE49-F238E27FC236}">
                  <a16:creationId xmlns:a16="http://schemas.microsoft.com/office/drawing/2014/main" id="{34AC831C-7863-477D-8A5D-42BB8569969A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191" name="Ovaal 190">
                <a:extLst>
                  <a:ext uri="{FF2B5EF4-FFF2-40B4-BE49-F238E27FC236}">
                    <a16:creationId xmlns:a16="http://schemas.microsoft.com/office/drawing/2014/main" id="{9849D17F-4FA7-4C89-BA23-C1089605A599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2" name="Graphic 163" descr="Informatie">
                <a:extLst>
                  <a:ext uri="{FF2B5EF4-FFF2-40B4-BE49-F238E27FC236}">
                    <a16:creationId xmlns:a16="http://schemas.microsoft.com/office/drawing/2014/main" id="{2E989724-C6A8-42B1-9E68-50D684B34320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50" name="VOORBEELD">
              <a:extLst>
                <a:ext uri="{FF2B5EF4-FFF2-40B4-BE49-F238E27FC236}">
                  <a16:creationId xmlns:a16="http://schemas.microsoft.com/office/drawing/2014/main" id="{DA1197F4-C9A2-4D7E-A4FF-CCB2C6F641AF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151" name="Rechthoek 150">
                <a:extLst>
                  <a:ext uri="{FF2B5EF4-FFF2-40B4-BE49-F238E27FC236}">
                    <a16:creationId xmlns:a16="http://schemas.microsoft.com/office/drawing/2014/main" id="{83592A36-12EF-47E6-9C08-6E1AAE24D737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Start</a:t>
                </a:r>
              </a:p>
            </p:txBody>
          </p:sp>
          <p:sp>
            <p:nvSpPr>
              <p:cNvPr id="152" name="Rechthoek 151">
                <a:extLst>
                  <a:ext uri="{FF2B5EF4-FFF2-40B4-BE49-F238E27FC236}">
                    <a16:creationId xmlns:a16="http://schemas.microsoft.com/office/drawing/2014/main" id="{FD760E25-CF5C-4C1F-8827-3D589619435F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153" name="Groep 152">
                <a:extLst>
                  <a:ext uri="{FF2B5EF4-FFF2-40B4-BE49-F238E27FC236}">
                    <a16:creationId xmlns:a16="http://schemas.microsoft.com/office/drawing/2014/main" id="{A7D249E3-9B01-4FD2-BB74-7D805BBFC09E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184" name="Groep 183">
                  <a:extLst>
                    <a:ext uri="{FF2B5EF4-FFF2-40B4-BE49-F238E27FC236}">
                      <a16:creationId xmlns:a16="http://schemas.microsoft.com/office/drawing/2014/main" id="{949ABFE6-3835-4AB9-935D-5C42DCC992A9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186" name="Rechte verbindingslijn 185">
                    <a:extLst>
                      <a:ext uri="{FF2B5EF4-FFF2-40B4-BE49-F238E27FC236}">
                        <a16:creationId xmlns:a16="http://schemas.microsoft.com/office/drawing/2014/main" id="{724A9F6A-D7DD-4345-A094-03EC94F0CA1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87" name="Rechte verbindingslijn 186">
                    <a:extLst>
                      <a:ext uri="{FF2B5EF4-FFF2-40B4-BE49-F238E27FC236}">
                        <a16:creationId xmlns:a16="http://schemas.microsoft.com/office/drawing/2014/main" id="{1D572EDF-7966-4E1C-BB7D-84F81BEB9B8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88" name="Rechte verbindingslijn 187">
                    <a:extLst>
                      <a:ext uri="{FF2B5EF4-FFF2-40B4-BE49-F238E27FC236}">
                        <a16:creationId xmlns:a16="http://schemas.microsoft.com/office/drawing/2014/main" id="{B902D26C-389D-4B0A-8C4D-93EB91C6B16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89" name="Rechte verbindingslijn 188">
                    <a:extLst>
                      <a:ext uri="{FF2B5EF4-FFF2-40B4-BE49-F238E27FC236}">
                        <a16:creationId xmlns:a16="http://schemas.microsoft.com/office/drawing/2014/main" id="{3229194F-38C4-407D-992F-53BB17456E7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90" name="Rechte verbindingslijn 189">
                    <a:extLst>
                      <a:ext uri="{FF2B5EF4-FFF2-40B4-BE49-F238E27FC236}">
                        <a16:creationId xmlns:a16="http://schemas.microsoft.com/office/drawing/2014/main" id="{32A2263E-71E5-463A-824D-43EDB9A55D5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85" name="Pijl: rechts 184">
                  <a:extLst>
                    <a:ext uri="{FF2B5EF4-FFF2-40B4-BE49-F238E27FC236}">
                      <a16:creationId xmlns:a16="http://schemas.microsoft.com/office/drawing/2014/main" id="{AD274137-1AA6-4640-94F7-97F6A29923E4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54" name="Groep 153">
                <a:extLst>
                  <a:ext uri="{FF2B5EF4-FFF2-40B4-BE49-F238E27FC236}">
                    <a16:creationId xmlns:a16="http://schemas.microsoft.com/office/drawing/2014/main" id="{0178C9E9-65EC-4F55-95E0-C27E67A42491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177" name="Groep 176">
                  <a:extLst>
                    <a:ext uri="{FF2B5EF4-FFF2-40B4-BE49-F238E27FC236}">
                      <a16:creationId xmlns:a16="http://schemas.microsoft.com/office/drawing/2014/main" id="{F39B7D1B-963A-442B-97C5-F16B6B518CCE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179" name="Rechte verbindingslijn 178">
                    <a:extLst>
                      <a:ext uri="{FF2B5EF4-FFF2-40B4-BE49-F238E27FC236}">
                        <a16:creationId xmlns:a16="http://schemas.microsoft.com/office/drawing/2014/main" id="{27CA153C-661F-4229-8410-4F1D966E9BC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80" name="Rechte verbindingslijn 179">
                    <a:extLst>
                      <a:ext uri="{FF2B5EF4-FFF2-40B4-BE49-F238E27FC236}">
                        <a16:creationId xmlns:a16="http://schemas.microsoft.com/office/drawing/2014/main" id="{71C0F20D-75ED-483D-8C92-1665723D309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81" name="Rechte verbindingslijn 180">
                    <a:extLst>
                      <a:ext uri="{FF2B5EF4-FFF2-40B4-BE49-F238E27FC236}">
                        <a16:creationId xmlns:a16="http://schemas.microsoft.com/office/drawing/2014/main" id="{9752A4C5-EB2A-423B-9112-438341652B9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82" name="Rechte verbindingslijn 181">
                    <a:extLst>
                      <a:ext uri="{FF2B5EF4-FFF2-40B4-BE49-F238E27FC236}">
                        <a16:creationId xmlns:a16="http://schemas.microsoft.com/office/drawing/2014/main" id="{258EA553-544A-4478-A737-828B4353210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83" name="Rechte verbindingslijn 182">
                    <a:extLst>
                      <a:ext uri="{FF2B5EF4-FFF2-40B4-BE49-F238E27FC236}">
                        <a16:creationId xmlns:a16="http://schemas.microsoft.com/office/drawing/2014/main" id="{6E9CFCFC-F6A5-4CC0-8234-B6C5999F5C3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78" name="Pijl: rechts 177">
                  <a:extLst>
                    <a:ext uri="{FF2B5EF4-FFF2-40B4-BE49-F238E27FC236}">
                      <a16:creationId xmlns:a16="http://schemas.microsoft.com/office/drawing/2014/main" id="{FF5356E3-DA54-4861-AED5-262639A90359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155" name="Rechte verbindingslijn 154">
                <a:extLst>
                  <a:ext uri="{FF2B5EF4-FFF2-40B4-BE49-F238E27FC236}">
                    <a16:creationId xmlns:a16="http://schemas.microsoft.com/office/drawing/2014/main" id="{41500AAD-6304-4356-BC9A-D126959F438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156" name="Rechte verbindingslijn 155">
                <a:extLst>
                  <a:ext uri="{FF2B5EF4-FFF2-40B4-BE49-F238E27FC236}">
                    <a16:creationId xmlns:a16="http://schemas.microsoft.com/office/drawing/2014/main" id="{CD19783F-2C4F-4D94-B75D-66F78ECF132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157" name="Rechthoek 156">
                <a:extLst>
                  <a:ext uri="{FF2B5EF4-FFF2-40B4-BE49-F238E27FC236}">
                    <a16:creationId xmlns:a16="http://schemas.microsoft.com/office/drawing/2014/main" id="{82E8387C-6DB1-43A3-9DFD-98FDC525B9E3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Tekstniveau omhoog</a:t>
                </a:r>
              </a:p>
            </p:txBody>
          </p:sp>
          <p:sp>
            <p:nvSpPr>
              <p:cNvPr id="158" name="Rechthoek 157">
                <a:extLst>
                  <a:ext uri="{FF2B5EF4-FFF2-40B4-BE49-F238E27FC236}">
                    <a16:creationId xmlns:a16="http://schemas.microsoft.com/office/drawing/2014/main" id="{C3CD6A9E-9663-47DF-811C-43C0E96F89B4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Tekstniveau omlaag</a:t>
                </a:r>
              </a:p>
            </p:txBody>
          </p:sp>
          <p:grpSp>
            <p:nvGrpSpPr>
              <p:cNvPr id="159" name="Groep 158">
                <a:extLst>
                  <a:ext uri="{FF2B5EF4-FFF2-40B4-BE49-F238E27FC236}">
                    <a16:creationId xmlns:a16="http://schemas.microsoft.com/office/drawing/2014/main" id="{6DD10B40-50F0-4E5F-B936-3849FDE9E6A0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169" name="Rechthoek 168">
                  <a:extLst>
                    <a:ext uri="{FF2B5EF4-FFF2-40B4-BE49-F238E27FC236}">
                      <a16:creationId xmlns:a16="http://schemas.microsoft.com/office/drawing/2014/main" id="{0645F5B7-8F30-46D8-813D-A20E29C203ED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70" name="Groep 169">
                  <a:extLst>
                    <a:ext uri="{FF2B5EF4-FFF2-40B4-BE49-F238E27FC236}">
                      <a16:creationId xmlns:a16="http://schemas.microsoft.com/office/drawing/2014/main" id="{AF21D0C9-8592-4B9B-8070-2A50FBCE1E22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172" name="Rechte verbindingslijn 171">
                    <a:extLst>
                      <a:ext uri="{FF2B5EF4-FFF2-40B4-BE49-F238E27FC236}">
                        <a16:creationId xmlns:a16="http://schemas.microsoft.com/office/drawing/2014/main" id="{7B9DFC80-1E63-465B-A7F4-27DAEEA01B9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3" name="Rechte verbindingslijn 172">
                    <a:extLst>
                      <a:ext uri="{FF2B5EF4-FFF2-40B4-BE49-F238E27FC236}">
                        <a16:creationId xmlns:a16="http://schemas.microsoft.com/office/drawing/2014/main" id="{55C5FAC8-0DCC-4373-ABE1-836D99E15C8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4" name="Rechte verbindingslijn 173">
                    <a:extLst>
                      <a:ext uri="{FF2B5EF4-FFF2-40B4-BE49-F238E27FC236}">
                        <a16:creationId xmlns:a16="http://schemas.microsoft.com/office/drawing/2014/main" id="{EA82D076-21C2-4EE3-9ACF-11B11A88498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5" name="Rechte verbindingslijn 174">
                    <a:extLst>
                      <a:ext uri="{FF2B5EF4-FFF2-40B4-BE49-F238E27FC236}">
                        <a16:creationId xmlns:a16="http://schemas.microsoft.com/office/drawing/2014/main" id="{D10E5C5E-ED8C-459D-80A8-64FF061C8FE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6" name="Rechte verbindingslijn 175">
                    <a:extLst>
                      <a:ext uri="{FF2B5EF4-FFF2-40B4-BE49-F238E27FC236}">
                        <a16:creationId xmlns:a16="http://schemas.microsoft.com/office/drawing/2014/main" id="{19CC3DEE-2F74-407A-82AB-F5A839D2F56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71" name="Pijl: rechts 170">
                  <a:extLst>
                    <a:ext uri="{FF2B5EF4-FFF2-40B4-BE49-F238E27FC236}">
                      <a16:creationId xmlns:a16="http://schemas.microsoft.com/office/drawing/2014/main" id="{A002672C-19CA-4075-9AD7-8803C2FC43E1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60" name="Groep 159">
                <a:extLst>
                  <a:ext uri="{FF2B5EF4-FFF2-40B4-BE49-F238E27FC236}">
                    <a16:creationId xmlns:a16="http://schemas.microsoft.com/office/drawing/2014/main" id="{6A2499A8-239F-4D06-A4C1-CB42767C0374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161" name="Rechthoek 160">
                  <a:extLst>
                    <a:ext uri="{FF2B5EF4-FFF2-40B4-BE49-F238E27FC236}">
                      <a16:creationId xmlns:a16="http://schemas.microsoft.com/office/drawing/2014/main" id="{5C2AD09D-AED2-4D4C-B716-7BB56BD0885E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62" name="Groep 161">
                  <a:extLst>
                    <a:ext uri="{FF2B5EF4-FFF2-40B4-BE49-F238E27FC236}">
                      <a16:creationId xmlns:a16="http://schemas.microsoft.com/office/drawing/2014/main" id="{3E277778-2DC9-4120-9277-BBED9D9DF058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164" name="Rechte verbindingslijn 163">
                    <a:extLst>
                      <a:ext uri="{FF2B5EF4-FFF2-40B4-BE49-F238E27FC236}">
                        <a16:creationId xmlns:a16="http://schemas.microsoft.com/office/drawing/2014/main" id="{3D0852A9-795D-4888-A33D-4EF3A8F8D1C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5" name="Rechte verbindingslijn 164">
                    <a:extLst>
                      <a:ext uri="{FF2B5EF4-FFF2-40B4-BE49-F238E27FC236}">
                        <a16:creationId xmlns:a16="http://schemas.microsoft.com/office/drawing/2014/main" id="{DB4F3006-5583-4E32-8FB7-163A104B32A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6" name="Rechte verbindingslijn 165">
                    <a:extLst>
                      <a:ext uri="{FF2B5EF4-FFF2-40B4-BE49-F238E27FC236}">
                        <a16:creationId xmlns:a16="http://schemas.microsoft.com/office/drawing/2014/main" id="{86F62A36-070F-4896-AEF2-FC5A56B78FB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7" name="Rechte verbindingslijn 166">
                    <a:extLst>
                      <a:ext uri="{FF2B5EF4-FFF2-40B4-BE49-F238E27FC236}">
                        <a16:creationId xmlns:a16="http://schemas.microsoft.com/office/drawing/2014/main" id="{7077D036-BBA9-4A20-B5BA-ABFCCA0B9C9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8" name="Rechte verbindingslijn 167">
                    <a:extLst>
                      <a:ext uri="{FF2B5EF4-FFF2-40B4-BE49-F238E27FC236}">
                        <a16:creationId xmlns:a16="http://schemas.microsoft.com/office/drawing/2014/main" id="{37DD33B9-CBC9-47E9-ABF9-9D8B1C0C0D1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63" name="Pijl: rechts 162">
                  <a:extLst>
                    <a:ext uri="{FF2B5EF4-FFF2-40B4-BE49-F238E27FC236}">
                      <a16:creationId xmlns:a16="http://schemas.microsoft.com/office/drawing/2014/main" id="{DED871C2-4BC4-4A18-97B5-FFF647E7A285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9" name="HAAK LIJN">
            <a:extLst>
              <a:ext uri="{FF2B5EF4-FFF2-40B4-BE49-F238E27FC236}">
                <a16:creationId xmlns:a16="http://schemas.microsoft.com/office/drawing/2014/main" id="{53ED4E92-D658-4BA6-8D6E-6BDE90757E8A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10" name="LIJN">
              <a:extLst>
                <a:ext uri="{FF2B5EF4-FFF2-40B4-BE49-F238E27FC236}">
                  <a16:creationId xmlns:a16="http://schemas.microsoft.com/office/drawing/2014/main" id="{916B0514-A828-44BE-B830-CD674D99B3B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205291B5-D25C-4B98-AD6B-95A8B257BC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12" name="LIJN">
              <a:extLst>
                <a:ext uri="{FF2B5EF4-FFF2-40B4-BE49-F238E27FC236}">
                  <a16:creationId xmlns:a16="http://schemas.microsoft.com/office/drawing/2014/main" id="{35AEDC4D-3EB9-44B1-BF63-4AE629FD885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INSTRUCTIE">
            <a:extLst>
              <a:ext uri="{FF2B5EF4-FFF2-40B4-BE49-F238E27FC236}">
                <a16:creationId xmlns:a16="http://schemas.microsoft.com/office/drawing/2014/main" id="{EFBF3EDB-2149-4BFB-8983-DCF8125798B5}"/>
              </a:ext>
            </a:extLst>
          </p:cNvPr>
          <p:cNvGrpSpPr/>
          <p:nvPr userDrawn="1"/>
        </p:nvGrpSpPr>
        <p:grpSpPr>
          <a:xfrm>
            <a:off x="12378141" y="2"/>
            <a:ext cx="3692840" cy="4255687"/>
            <a:chOff x="-3785891" y="2"/>
            <a:chExt cx="3692840" cy="4255687"/>
          </a:xfrm>
        </p:grpSpPr>
        <p:sp>
          <p:nvSpPr>
            <p:cNvPr id="87" name="Rechthoek 86">
              <a:extLst>
                <a:ext uri="{FF2B5EF4-FFF2-40B4-BE49-F238E27FC236}">
                  <a16:creationId xmlns:a16="http://schemas.microsoft.com/office/drawing/2014/main" id="{D0389883-9EF7-477A-982C-B47997C39928}"/>
                </a:ext>
              </a:extLst>
            </p:cNvPr>
            <p:cNvSpPr/>
            <p:nvPr userDrawn="1"/>
          </p:nvSpPr>
          <p:spPr>
            <a:xfrm>
              <a:off x="-3785891" y="3427689"/>
              <a:ext cx="3593091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Meer weten?</a:t>
              </a:r>
              <a:br>
                <a:rPr lang="nl-NL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 naar de instructie dia </a:t>
              </a:r>
              <a:r>
                <a:rPr lang="nl-NL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INSTRUCTIES’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Deze vind je vooraan de presentatie of voeg je in via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‘Nieuwe dia’</a:t>
              </a:r>
            </a:p>
          </p:txBody>
        </p:sp>
        <p:grpSp>
          <p:nvGrpSpPr>
            <p:cNvPr id="88" name="INSTRUCTIE">
              <a:extLst>
                <a:ext uri="{FF2B5EF4-FFF2-40B4-BE49-F238E27FC236}">
                  <a16:creationId xmlns:a16="http://schemas.microsoft.com/office/drawing/2014/main" id="{574B266C-7CD7-4CE5-A5D8-6B863DA12F9F}"/>
                </a:ext>
              </a:extLst>
            </p:cNvPr>
            <p:cNvGrpSpPr/>
            <p:nvPr userDrawn="1"/>
          </p:nvGrpSpPr>
          <p:grpSpPr>
            <a:xfrm>
              <a:off x="-3785891" y="2"/>
              <a:ext cx="3692840" cy="3543653"/>
              <a:chOff x="-3785891" y="2"/>
              <a:chExt cx="3692840" cy="3543653"/>
            </a:xfrm>
          </p:grpSpPr>
          <p:sp>
            <p:nvSpPr>
              <p:cNvPr id="89" name="Rechthoek 88">
                <a:extLst>
                  <a:ext uri="{FF2B5EF4-FFF2-40B4-BE49-F238E27FC236}">
                    <a16:creationId xmlns:a16="http://schemas.microsoft.com/office/drawing/2014/main" id="{0E415225-9D50-470F-9662-4974B429E0DD}"/>
                  </a:ext>
                </a:extLst>
              </p:cNvPr>
              <p:cNvSpPr/>
              <p:nvPr userDrawn="1"/>
            </p:nvSpPr>
            <p:spPr>
              <a:xfrm>
                <a:off x="-3785891" y="2"/>
                <a:ext cx="3593091" cy="3427688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ECECEC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1400" b="1" cap="all" baseline="0" noProof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Tabel invoegen/opmaken</a:t>
                </a:r>
              </a:p>
            </p:txBody>
          </p:sp>
          <p:sp>
            <p:nvSpPr>
              <p:cNvPr id="90" name="Ovaal 89">
                <a:extLst>
                  <a:ext uri="{FF2B5EF4-FFF2-40B4-BE49-F238E27FC236}">
                    <a16:creationId xmlns:a16="http://schemas.microsoft.com/office/drawing/2014/main" id="{6B73A0BF-7E79-47C8-9960-4BF873B7BD99}"/>
                  </a:ext>
                </a:extLst>
              </p:cNvPr>
              <p:cNvSpPr/>
              <p:nvPr userDrawn="1"/>
            </p:nvSpPr>
            <p:spPr>
              <a:xfrm>
                <a:off x="-3603587" y="465324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91" name="Rechthoek 90">
                <a:extLst>
                  <a:ext uri="{FF2B5EF4-FFF2-40B4-BE49-F238E27FC236}">
                    <a16:creationId xmlns:a16="http://schemas.microsoft.com/office/drawing/2014/main" id="{1A73F06F-7F04-4559-A3FC-52BE3765B181}"/>
                  </a:ext>
                </a:extLst>
              </p:cNvPr>
              <p:cNvSpPr/>
              <p:nvPr userDrawn="1"/>
            </p:nvSpPr>
            <p:spPr>
              <a:xfrm>
                <a:off x="-3319415" y="465324"/>
                <a:ext cx="2944682" cy="65802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Wanneer nodig, verwijder de bestaande tabel d.m.v. de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‘backspace toets’.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 Klik op het pictogram om een nieuwe tabel in te voegen</a:t>
                </a:r>
                <a:b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kumimoji="0" lang="nl-NL" sz="1200" b="0" i="1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(zie onderstaand voorbeeld)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  <p:sp>
            <p:nvSpPr>
              <p:cNvPr id="92" name="Ovaal 91">
                <a:extLst>
                  <a:ext uri="{FF2B5EF4-FFF2-40B4-BE49-F238E27FC236}">
                    <a16:creationId xmlns:a16="http://schemas.microsoft.com/office/drawing/2014/main" id="{A7264DA0-A501-40F9-994E-A4C03A22ED6B}"/>
                  </a:ext>
                </a:extLst>
              </p:cNvPr>
              <p:cNvSpPr/>
              <p:nvPr userDrawn="1"/>
            </p:nvSpPr>
            <p:spPr>
              <a:xfrm>
                <a:off x="-3603587" y="1729709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93" name="Rechthoek 92">
                <a:extLst>
                  <a:ext uri="{FF2B5EF4-FFF2-40B4-BE49-F238E27FC236}">
                    <a16:creationId xmlns:a16="http://schemas.microsoft.com/office/drawing/2014/main" id="{1FF929D2-284D-4099-81C7-5E1B86E8E3E6}"/>
                  </a:ext>
                </a:extLst>
              </p:cNvPr>
              <p:cNvSpPr/>
              <p:nvPr userDrawn="1"/>
            </p:nvSpPr>
            <p:spPr>
              <a:xfrm>
                <a:off x="-3319415" y="1729710"/>
                <a:ext cx="2944682" cy="326338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Selecteer het gewenste aantal rijen</a:t>
                </a:r>
                <a:b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en kolommen en klik op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‘OK’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  <p:grpSp>
            <p:nvGrpSpPr>
              <p:cNvPr id="94" name="Groep 93">
                <a:extLst>
                  <a:ext uri="{FF2B5EF4-FFF2-40B4-BE49-F238E27FC236}">
                    <a16:creationId xmlns:a16="http://schemas.microsoft.com/office/drawing/2014/main" id="{CAEF1EAF-00EC-4019-8E8C-87C9CF65BCED}"/>
                  </a:ext>
                </a:extLst>
              </p:cNvPr>
              <p:cNvGrpSpPr/>
              <p:nvPr userDrawn="1"/>
            </p:nvGrpSpPr>
            <p:grpSpPr>
              <a:xfrm>
                <a:off x="-3311319" y="2164285"/>
                <a:ext cx="825500" cy="209550"/>
                <a:chOff x="13504624" y="2482850"/>
                <a:chExt cx="825500" cy="209550"/>
              </a:xfrm>
            </p:grpSpPr>
            <p:sp>
              <p:nvSpPr>
                <p:cNvPr id="109" name="Rechthoek 108">
                  <a:extLst>
                    <a:ext uri="{FF2B5EF4-FFF2-40B4-BE49-F238E27FC236}">
                      <a16:creationId xmlns:a16="http://schemas.microsoft.com/office/drawing/2014/main" id="{DC6893F5-AEC8-4131-8F12-C1D5CC38F248}"/>
                    </a:ext>
                  </a:extLst>
                </p:cNvPr>
                <p:cNvSpPr/>
                <p:nvPr userDrawn="1"/>
              </p:nvSpPr>
              <p:spPr>
                <a:xfrm>
                  <a:off x="13504624" y="2482850"/>
                  <a:ext cx="825500" cy="209550"/>
                </a:xfrm>
                <a:prstGeom prst="rect">
                  <a:avLst/>
                </a:prstGeom>
                <a:solidFill>
                  <a:srgbClr val="E5F1FB"/>
                </a:solidFill>
                <a:ln w="12700">
                  <a:solidFill>
                    <a:srgbClr val="0B7ED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252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nl-NL" sz="900" b="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OK</a:t>
                  </a:r>
                </a:p>
              </p:txBody>
            </p:sp>
            <p:cxnSp>
              <p:nvCxnSpPr>
                <p:cNvPr id="110" name="Rechte verbindingslijn 109">
                  <a:extLst>
                    <a:ext uri="{FF2B5EF4-FFF2-40B4-BE49-F238E27FC236}">
                      <a16:creationId xmlns:a16="http://schemas.microsoft.com/office/drawing/2014/main" id="{9B57BFF9-2F90-46BF-9813-9050456E847E}"/>
                    </a:ext>
                  </a:extLst>
                </p:cNvPr>
                <p:cNvCxnSpPr/>
                <p:nvPr userDrawn="1"/>
              </p:nvCxnSpPr>
              <p:spPr>
                <a:xfrm>
                  <a:off x="14155269" y="2515250"/>
                  <a:ext cx="0" cy="14271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44546A"/>
                  </a:solidFill>
                  <a:prstDash val="solid"/>
                </a:ln>
                <a:effectLst/>
              </p:spPr>
            </p:cxnSp>
            <p:sp>
              <p:nvSpPr>
                <p:cNvPr id="111" name="Gelijkbenige driehoek 110">
                  <a:extLst>
                    <a:ext uri="{FF2B5EF4-FFF2-40B4-BE49-F238E27FC236}">
                      <a16:creationId xmlns:a16="http://schemas.microsoft.com/office/drawing/2014/main" id="{A8278198-BC1B-49A8-8AB2-1C8CA44CD0AB}"/>
                    </a:ext>
                  </a:extLst>
                </p:cNvPr>
                <p:cNvSpPr/>
                <p:nvPr userDrawn="1"/>
              </p:nvSpPr>
              <p:spPr>
                <a:xfrm rot="10800000">
                  <a:off x="14196089" y="2566904"/>
                  <a:ext cx="86866" cy="51147"/>
                </a:xfrm>
                <a:prstGeom prst="triangl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95" name="Ovaal 94">
                <a:extLst>
                  <a:ext uri="{FF2B5EF4-FFF2-40B4-BE49-F238E27FC236}">
                    <a16:creationId xmlns:a16="http://schemas.microsoft.com/office/drawing/2014/main" id="{AABF5620-26A6-4423-92D2-EB049F3BEF5A}"/>
                  </a:ext>
                </a:extLst>
              </p:cNvPr>
              <p:cNvSpPr/>
              <p:nvPr userDrawn="1"/>
            </p:nvSpPr>
            <p:spPr>
              <a:xfrm>
                <a:off x="-3603587" y="2555608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96" name="Rechthoek 95">
                <a:extLst>
                  <a:ext uri="{FF2B5EF4-FFF2-40B4-BE49-F238E27FC236}">
                    <a16:creationId xmlns:a16="http://schemas.microsoft.com/office/drawing/2014/main" id="{2B7242CE-6906-4BE9-A88C-F24BB9C4575D}"/>
                  </a:ext>
                </a:extLst>
              </p:cNvPr>
              <p:cNvSpPr/>
              <p:nvPr userDrawn="1"/>
            </p:nvSpPr>
            <p:spPr>
              <a:xfrm>
                <a:off x="-3319415" y="2555609"/>
                <a:ext cx="2944682" cy="81360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Verander de opmaak van de tabel door verschillende onderdelen van de tabel te selecteren en naar de tab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‘Hulpmiddelen van tabellen - Ontwerpen’ 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 gaan. </a:t>
                </a:r>
              </a:p>
            </p:txBody>
          </p:sp>
          <p:grpSp>
            <p:nvGrpSpPr>
              <p:cNvPr id="97" name="Tabel icoon">
                <a:extLst>
                  <a:ext uri="{FF2B5EF4-FFF2-40B4-BE49-F238E27FC236}">
                    <a16:creationId xmlns:a16="http://schemas.microsoft.com/office/drawing/2014/main" id="{F4EE5936-518F-4659-BF74-8EE7AEBD447B}"/>
                  </a:ext>
                </a:extLst>
              </p:cNvPr>
              <p:cNvGrpSpPr/>
              <p:nvPr userDrawn="1"/>
            </p:nvGrpSpPr>
            <p:grpSpPr>
              <a:xfrm>
                <a:off x="-3308869" y="1240695"/>
                <a:ext cx="338201" cy="305477"/>
                <a:chOff x="6072040" y="3376043"/>
                <a:chExt cx="1227920" cy="1109109"/>
              </a:xfrm>
            </p:grpSpPr>
            <p:sp>
              <p:nvSpPr>
                <p:cNvPr id="101" name="Rechthoek 100">
                  <a:extLst>
                    <a:ext uri="{FF2B5EF4-FFF2-40B4-BE49-F238E27FC236}">
                      <a16:creationId xmlns:a16="http://schemas.microsoft.com/office/drawing/2014/main" id="{DFE022AD-469E-48F9-9824-CB0AF391E717}"/>
                    </a:ext>
                  </a:extLst>
                </p:cNvPr>
                <p:cNvSpPr/>
                <p:nvPr userDrawn="1"/>
              </p:nvSpPr>
              <p:spPr>
                <a:xfrm>
                  <a:off x="6072040" y="3376043"/>
                  <a:ext cx="1227920" cy="1109109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400" noProof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02" name="Rechthoek 101">
                  <a:extLst>
                    <a:ext uri="{FF2B5EF4-FFF2-40B4-BE49-F238E27FC236}">
                      <a16:creationId xmlns:a16="http://schemas.microsoft.com/office/drawing/2014/main" id="{8D778549-DDD8-4147-A457-B4E8A713E085}"/>
                    </a:ext>
                  </a:extLst>
                </p:cNvPr>
                <p:cNvSpPr/>
                <p:nvPr userDrawn="1"/>
              </p:nvSpPr>
              <p:spPr>
                <a:xfrm>
                  <a:off x="6090829" y="3393962"/>
                  <a:ext cx="1209131" cy="218971"/>
                </a:xfrm>
                <a:prstGeom prst="rect">
                  <a:avLst/>
                </a:prstGeom>
                <a:solidFill>
                  <a:srgbClr val="6C6C6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400" noProof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103" name="Rechte verbindingslijn 102">
                  <a:extLst>
                    <a:ext uri="{FF2B5EF4-FFF2-40B4-BE49-F238E27FC236}">
                      <a16:creationId xmlns:a16="http://schemas.microsoft.com/office/drawing/2014/main" id="{5FDB53F3-A1F4-4255-84FB-4228557A73A2}"/>
                    </a:ext>
                  </a:extLst>
                </p:cNvPr>
                <p:cNvCxnSpPr/>
                <p:nvPr userDrawn="1"/>
              </p:nvCxnSpPr>
              <p:spPr>
                <a:xfrm>
                  <a:off x="6493304" y="3605313"/>
                  <a:ext cx="0" cy="872219"/>
                </a:xfrm>
                <a:prstGeom prst="line">
                  <a:avLst/>
                </a:prstGeom>
                <a:ln w="12700">
                  <a:solidFill>
                    <a:srgbClr val="B5B5B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Rechte verbindingslijn 103">
                  <a:extLst>
                    <a:ext uri="{FF2B5EF4-FFF2-40B4-BE49-F238E27FC236}">
                      <a16:creationId xmlns:a16="http://schemas.microsoft.com/office/drawing/2014/main" id="{AEFA3EB1-3BCA-4B8B-A3DA-3DA1995D692B}"/>
                    </a:ext>
                  </a:extLst>
                </p:cNvPr>
                <p:cNvCxnSpPr/>
                <p:nvPr userDrawn="1"/>
              </p:nvCxnSpPr>
              <p:spPr>
                <a:xfrm>
                  <a:off x="6883025" y="3605313"/>
                  <a:ext cx="0" cy="872219"/>
                </a:xfrm>
                <a:prstGeom prst="line">
                  <a:avLst/>
                </a:prstGeom>
                <a:ln w="12700">
                  <a:solidFill>
                    <a:srgbClr val="B5B5B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Rechte verbindingslijn 104">
                  <a:extLst>
                    <a:ext uri="{FF2B5EF4-FFF2-40B4-BE49-F238E27FC236}">
                      <a16:creationId xmlns:a16="http://schemas.microsoft.com/office/drawing/2014/main" id="{7BB81519-2738-4CAA-A0B1-47BB1FA98771}"/>
                    </a:ext>
                  </a:extLst>
                </p:cNvPr>
                <p:cNvCxnSpPr/>
                <p:nvPr userDrawn="1"/>
              </p:nvCxnSpPr>
              <p:spPr>
                <a:xfrm flipH="1">
                  <a:off x="6090561" y="3827108"/>
                  <a:ext cx="1209399" cy="0"/>
                </a:xfrm>
                <a:prstGeom prst="line">
                  <a:avLst/>
                </a:prstGeom>
                <a:ln w="12700">
                  <a:solidFill>
                    <a:srgbClr val="B5B5B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Rechte verbindingslijn 105">
                  <a:extLst>
                    <a:ext uri="{FF2B5EF4-FFF2-40B4-BE49-F238E27FC236}">
                      <a16:creationId xmlns:a16="http://schemas.microsoft.com/office/drawing/2014/main" id="{E59810D8-1638-4FC6-817D-42B4C99BE2CE}"/>
                    </a:ext>
                  </a:extLst>
                </p:cNvPr>
                <p:cNvCxnSpPr/>
                <p:nvPr userDrawn="1"/>
              </p:nvCxnSpPr>
              <p:spPr>
                <a:xfrm flipH="1">
                  <a:off x="6090561" y="4055708"/>
                  <a:ext cx="1209399" cy="0"/>
                </a:xfrm>
                <a:prstGeom prst="line">
                  <a:avLst/>
                </a:prstGeom>
                <a:ln w="12700">
                  <a:solidFill>
                    <a:srgbClr val="B5B5B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Rechte verbindingslijn 106">
                  <a:extLst>
                    <a:ext uri="{FF2B5EF4-FFF2-40B4-BE49-F238E27FC236}">
                      <a16:creationId xmlns:a16="http://schemas.microsoft.com/office/drawing/2014/main" id="{3235DDB7-3B96-4DCC-8BB8-756EB2D74E6F}"/>
                    </a:ext>
                  </a:extLst>
                </p:cNvPr>
                <p:cNvCxnSpPr/>
                <p:nvPr userDrawn="1"/>
              </p:nvCxnSpPr>
              <p:spPr>
                <a:xfrm flipH="1">
                  <a:off x="6090561" y="4276688"/>
                  <a:ext cx="1209399" cy="0"/>
                </a:xfrm>
                <a:prstGeom prst="line">
                  <a:avLst/>
                </a:prstGeom>
                <a:ln w="12700">
                  <a:solidFill>
                    <a:srgbClr val="B5B5B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Rechthoek 107">
                  <a:extLst>
                    <a:ext uri="{FF2B5EF4-FFF2-40B4-BE49-F238E27FC236}">
                      <a16:creationId xmlns:a16="http://schemas.microsoft.com/office/drawing/2014/main" id="{7BD82952-9568-44B3-8151-38FC0D4FB6FA}"/>
                    </a:ext>
                  </a:extLst>
                </p:cNvPr>
                <p:cNvSpPr/>
                <p:nvPr userDrawn="1"/>
              </p:nvSpPr>
              <p:spPr>
                <a:xfrm>
                  <a:off x="6072040" y="3376043"/>
                  <a:ext cx="1227920" cy="1109109"/>
                </a:xfrm>
                <a:prstGeom prst="rect">
                  <a:avLst/>
                </a:prstGeom>
                <a:noFill/>
                <a:ln w="12700">
                  <a:solidFill>
                    <a:srgbClr val="6C6C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400" noProof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98" name="ICOON_info">
                <a:extLst>
                  <a:ext uri="{FF2B5EF4-FFF2-40B4-BE49-F238E27FC236}">
                    <a16:creationId xmlns:a16="http://schemas.microsoft.com/office/drawing/2014/main" id="{F040128E-002E-41D0-A899-E02746B4BEB5}"/>
                  </a:ext>
                </a:extLst>
              </p:cNvPr>
              <p:cNvGrpSpPr/>
              <p:nvPr userDrawn="1"/>
            </p:nvGrpSpPr>
            <p:grpSpPr>
              <a:xfrm>
                <a:off x="-376736" y="3259970"/>
                <a:ext cx="283685" cy="283685"/>
                <a:chOff x="-510741" y="5913713"/>
                <a:chExt cx="267555" cy="267555"/>
              </a:xfrm>
            </p:grpSpPr>
            <p:sp>
              <p:nvSpPr>
                <p:cNvPr id="99" name="Ovaal 98">
                  <a:extLst>
                    <a:ext uri="{FF2B5EF4-FFF2-40B4-BE49-F238E27FC236}">
                      <a16:creationId xmlns:a16="http://schemas.microsoft.com/office/drawing/2014/main" id="{5BD7FEB0-549E-412C-ACA0-2B7A7DDBB496}"/>
                    </a:ext>
                  </a:extLst>
                </p:cNvPr>
                <p:cNvSpPr/>
                <p:nvPr userDrawn="1"/>
              </p:nvSpPr>
              <p:spPr>
                <a:xfrm>
                  <a:off x="-491853" y="5932072"/>
                  <a:ext cx="230835" cy="230835"/>
                </a:xfrm>
                <a:prstGeom prst="ellipse">
                  <a:avLst/>
                </a:prstGeom>
                <a:solidFill>
                  <a:srgbClr val="211F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1600" cap="all" baseline="0" noProof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00" name="Graphic 163" descr="Informatie">
                  <a:extLst>
                    <a:ext uri="{FF2B5EF4-FFF2-40B4-BE49-F238E27FC236}">
                      <a16:creationId xmlns:a16="http://schemas.microsoft.com/office/drawing/2014/main" id="{C845A007-4075-48A9-83AA-43681D23CF03}"/>
                    </a:ext>
                  </a:extLst>
                </p:cNvPr>
                <p:cNvSpPr/>
                <p:nvPr/>
              </p:nvSpPr>
              <p:spPr>
                <a:xfrm>
                  <a:off x="-510741" y="5913713"/>
                  <a:ext cx="267555" cy="267555"/>
                </a:xfrm>
                <a:custGeom>
                  <a:avLst/>
                  <a:gdLst>
                    <a:gd name="connsiteX0" fmla="*/ 145860 w 291719"/>
                    <a:gd name="connsiteY0" fmla="*/ 0 h 291719"/>
                    <a:gd name="connsiteX1" fmla="*/ 0 w 291719"/>
                    <a:gd name="connsiteY1" fmla="*/ 145860 h 291719"/>
                    <a:gd name="connsiteX2" fmla="*/ 145860 w 291719"/>
                    <a:gd name="connsiteY2" fmla="*/ 291720 h 291719"/>
                    <a:gd name="connsiteX3" fmla="*/ 291720 w 291719"/>
                    <a:gd name="connsiteY3" fmla="*/ 145860 h 291719"/>
                    <a:gd name="connsiteX4" fmla="*/ 145860 w 291719"/>
                    <a:gd name="connsiteY4" fmla="*/ 0 h 291719"/>
                    <a:gd name="connsiteX5" fmla="*/ 138183 w 291719"/>
                    <a:gd name="connsiteY5" fmla="*/ 38384 h 291719"/>
                    <a:gd name="connsiteX6" fmla="*/ 157375 w 291719"/>
                    <a:gd name="connsiteY6" fmla="*/ 57576 h 291719"/>
                    <a:gd name="connsiteX7" fmla="*/ 138183 w 291719"/>
                    <a:gd name="connsiteY7" fmla="*/ 76768 h 291719"/>
                    <a:gd name="connsiteX8" fmla="*/ 118991 w 291719"/>
                    <a:gd name="connsiteY8" fmla="*/ 57576 h 291719"/>
                    <a:gd name="connsiteX9" fmla="*/ 138183 w 291719"/>
                    <a:gd name="connsiteY9" fmla="*/ 38384 h 291719"/>
                    <a:gd name="connsiteX10" fmla="*/ 184244 w 291719"/>
                    <a:gd name="connsiteY10" fmla="*/ 253336 h 291719"/>
                    <a:gd name="connsiteX11" fmla="*/ 107476 w 291719"/>
                    <a:gd name="connsiteY11" fmla="*/ 253336 h 291719"/>
                    <a:gd name="connsiteX12" fmla="*/ 107476 w 291719"/>
                    <a:gd name="connsiteY12" fmla="*/ 230305 h 291719"/>
                    <a:gd name="connsiteX13" fmla="*/ 134345 w 291719"/>
                    <a:gd name="connsiteY13" fmla="*/ 230305 h 291719"/>
                    <a:gd name="connsiteX14" fmla="*/ 134345 w 291719"/>
                    <a:gd name="connsiteY14" fmla="*/ 115153 h 291719"/>
                    <a:gd name="connsiteX15" fmla="*/ 111314 w 291719"/>
                    <a:gd name="connsiteY15" fmla="*/ 115153 h 291719"/>
                    <a:gd name="connsiteX16" fmla="*/ 111314 w 291719"/>
                    <a:gd name="connsiteY16" fmla="*/ 92122 h 291719"/>
                    <a:gd name="connsiteX17" fmla="*/ 157375 w 291719"/>
                    <a:gd name="connsiteY17" fmla="*/ 92122 h 291719"/>
                    <a:gd name="connsiteX18" fmla="*/ 157375 w 291719"/>
                    <a:gd name="connsiteY18" fmla="*/ 115153 h 291719"/>
                    <a:gd name="connsiteX19" fmla="*/ 157375 w 291719"/>
                    <a:gd name="connsiteY19" fmla="*/ 230305 h 291719"/>
                    <a:gd name="connsiteX20" fmla="*/ 184244 w 291719"/>
                    <a:gd name="connsiteY20" fmla="*/ 230305 h 291719"/>
                    <a:gd name="connsiteX21" fmla="*/ 184244 w 291719"/>
                    <a:gd name="connsiteY21" fmla="*/ 253336 h 291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291719" h="291719">
                      <a:moveTo>
                        <a:pt x="145860" y="0"/>
                      </a:moveTo>
                      <a:cubicBezTo>
                        <a:pt x="65253" y="0"/>
                        <a:pt x="0" y="65253"/>
                        <a:pt x="0" y="145860"/>
                      </a:cubicBezTo>
                      <a:cubicBezTo>
                        <a:pt x="0" y="226467"/>
                        <a:pt x="65253" y="291720"/>
                        <a:pt x="145860" y="291720"/>
                      </a:cubicBezTo>
                      <a:cubicBezTo>
                        <a:pt x="226467" y="291720"/>
                        <a:pt x="291720" y="226467"/>
                        <a:pt x="291720" y="145860"/>
                      </a:cubicBezTo>
                      <a:cubicBezTo>
                        <a:pt x="291720" y="65253"/>
                        <a:pt x="226467" y="0"/>
                        <a:pt x="145860" y="0"/>
                      </a:cubicBezTo>
                      <a:close/>
                      <a:moveTo>
                        <a:pt x="138183" y="38384"/>
                      </a:moveTo>
                      <a:cubicBezTo>
                        <a:pt x="148931" y="38384"/>
                        <a:pt x="157375" y="46829"/>
                        <a:pt x="157375" y="57576"/>
                      </a:cubicBezTo>
                      <a:cubicBezTo>
                        <a:pt x="157375" y="68324"/>
                        <a:pt x="148931" y="76768"/>
                        <a:pt x="138183" y="76768"/>
                      </a:cubicBezTo>
                      <a:cubicBezTo>
                        <a:pt x="127435" y="76768"/>
                        <a:pt x="118991" y="68324"/>
                        <a:pt x="118991" y="57576"/>
                      </a:cubicBezTo>
                      <a:cubicBezTo>
                        <a:pt x="118991" y="46829"/>
                        <a:pt x="127435" y="38384"/>
                        <a:pt x="138183" y="38384"/>
                      </a:cubicBezTo>
                      <a:close/>
                      <a:moveTo>
                        <a:pt x="184244" y="253336"/>
                      </a:moveTo>
                      <a:lnTo>
                        <a:pt x="107476" y="253336"/>
                      </a:lnTo>
                      <a:lnTo>
                        <a:pt x="107476" y="230305"/>
                      </a:lnTo>
                      <a:lnTo>
                        <a:pt x="134345" y="230305"/>
                      </a:lnTo>
                      <a:lnTo>
                        <a:pt x="134345" y="115153"/>
                      </a:lnTo>
                      <a:lnTo>
                        <a:pt x="111314" y="115153"/>
                      </a:lnTo>
                      <a:lnTo>
                        <a:pt x="111314" y="92122"/>
                      </a:lnTo>
                      <a:lnTo>
                        <a:pt x="157375" y="92122"/>
                      </a:lnTo>
                      <a:lnTo>
                        <a:pt x="157375" y="115153"/>
                      </a:lnTo>
                      <a:lnTo>
                        <a:pt x="157375" y="230305"/>
                      </a:lnTo>
                      <a:lnTo>
                        <a:pt x="184244" y="230305"/>
                      </a:lnTo>
                      <a:lnTo>
                        <a:pt x="184244" y="253336"/>
                      </a:lnTo>
                      <a:close/>
                    </a:path>
                  </a:pathLst>
                </a:custGeom>
                <a:solidFill>
                  <a:srgbClr val="1FF524"/>
                </a:solidFill>
                <a:ln w="3770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endParaRPr lang="nl-NL" sz="20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112" name="INSTRUCTIE">
            <a:extLst>
              <a:ext uri="{FF2B5EF4-FFF2-40B4-BE49-F238E27FC236}">
                <a16:creationId xmlns:a16="http://schemas.microsoft.com/office/drawing/2014/main" id="{7B1D5157-FEFD-4164-AEF2-9855AA4275FC}"/>
              </a:ext>
            </a:extLst>
          </p:cNvPr>
          <p:cNvGrpSpPr/>
          <p:nvPr userDrawn="1"/>
        </p:nvGrpSpPr>
        <p:grpSpPr>
          <a:xfrm>
            <a:off x="5846" y="7033211"/>
            <a:ext cx="3727954" cy="1728407"/>
            <a:chOff x="5846" y="7033211"/>
            <a:chExt cx="3727954" cy="1728407"/>
          </a:xfrm>
        </p:grpSpPr>
        <p:sp>
          <p:nvSpPr>
            <p:cNvPr id="115" name="Rechthoek 114">
              <a:extLst>
                <a:ext uri="{FF2B5EF4-FFF2-40B4-BE49-F238E27FC236}">
                  <a16:creationId xmlns:a16="http://schemas.microsoft.com/office/drawing/2014/main" id="{7F65CEE3-F16C-4D0C-893F-B69CA140E987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Voettekst, dia nummer </a:t>
              </a:r>
              <a:b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 datum aanpassen</a:t>
              </a:r>
            </a:p>
          </p:txBody>
        </p:sp>
        <p:sp>
          <p:nvSpPr>
            <p:cNvPr id="116" name="Ovaal 115">
              <a:extLst>
                <a:ext uri="{FF2B5EF4-FFF2-40B4-BE49-F238E27FC236}">
                  <a16:creationId xmlns:a16="http://schemas.microsoft.com/office/drawing/2014/main" id="{8ACD7436-6385-422B-A601-8CE0B23DA751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7" name="Rechthoek 116">
              <a:extLst>
                <a:ext uri="{FF2B5EF4-FFF2-40B4-BE49-F238E27FC236}">
                  <a16:creationId xmlns:a16="http://schemas.microsoft.com/office/drawing/2014/main" id="{50920AD0-EFA0-4065-9828-29F53C1AA1EC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Ga naar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en klik op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‘Kop- en voettekst’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18" name="Ovaal 117">
              <a:extLst>
                <a:ext uri="{FF2B5EF4-FFF2-40B4-BE49-F238E27FC236}">
                  <a16:creationId xmlns:a16="http://schemas.microsoft.com/office/drawing/2014/main" id="{B657D0C1-01C9-4839-9BF9-F0D0FA83E9EA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9" name="Rechthoek 118">
              <a:extLst>
                <a:ext uri="{FF2B5EF4-FFF2-40B4-BE49-F238E27FC236}">
                  <a16:creationId xmlns:a16="http://schemas.microsoft.com/office/drawing/2014/main" id="{86D55A15-4CFA-4D5D-ABA5-690C52A4CAAC}"/>
                </a:ext>
              </a:extLst>
            </p:cNvPr>
            <p:cNvSpPr/>
            <p:nvPr userDrawn="1"/>
          </p:nvSpPr>
          <p:spPr>
            <a:xfrm>
              <a:off x="472596" y="8108869"/>
              <a:ext cx="2322719" cy="65274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Klik op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‘Overal toepassen’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de gegevens op elke slide toe te passen.</a:t>
              </a:r>
            </a:p>
          </p:txBody>
        </p:sp>
        <p:grpSp>
          <p:nvGrpSpPr>
            <p:cNvPr id="120" name="Groep 119">
              <a:extLst>
                <a:ext uri="{FF2B5EF4-FFF2-40B4-BE49-F238E27FC236}">
                  <a16:creationId xmlns:a16="http://schemas.microsoft.com/office/drawing/2014/main" id="{A01DAEDB-BFBC-4272-BCDD-398863EBEC4D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121" name="Groep 120">
                <a:extLst>
                  <a:ext uri="{FF2B5EF4-FFF2-40B4-BE49-F238E27FC236}">
                    <a16:creationId xmlns:a16="http://schemas.microsoft.com/office/drawing/2014/main" id="{E8920BEF-FC7A-428E-B9B7-1DC283524686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123" name="Rechthoek met één afgeknipte en afgeronde hoek 47">
                  <a:extLst>
                    <a:ext uri="{FF2B5EF4-FFF2-40B4-BE49-F238E27FC236}">
                      <a16:creationId xmlns:a16="http://schemas.microsoft.com/office/drawing/2014/main" id="{22F88AC0-6AAC-4124-85CD-09AA069A4CB9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24" name="Rechthoekige driehoek 123">
                  <a:extLst>
                    <a:ext uri="{FF2B5EF4-FFF2-40B4-BE49-F238E27FC236}">
                      <a16:creationId xmlns:a16="http://schemas.microsoft.com/office/drawing/2014/main" id="{DC7B08D4-ED75-4EAB-9410-61CEF81D824E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25" name="Rechthoek 124">
                  <a:extLst>
                    <a:ext uri="{FF2B5EF4-FFF2-40B4-BE49-F238E27FC236}">
                      <a16:creationId xmlns:a16="http://schemas.microsoft.com/office/drawing/2014/main" id="{D6FC02D5-F9DB-4487-AD7C-EE020782028F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26" name="Rechthoek 125">
                  <a:extLst>
                    <a:ext uri="{FF2B5EF4-FFF2-40B4-BE49-F238E27FC236}">
                      <a16:creationId xmlns:a16="http://schemas.microsoft.com/office/drawing/2014/main" id="{C1AB00EC-E528-4F73-AAD1-4E44B90D3B60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22" name="Rechthoek 121">
                <a:extLst>
                  <a:ext uri="{FF2B5EF4-FFF2-40B4-BE49-F238E27FC236}">
                    <a16:creationId xmlns:a16="http://schemas.microsoft.com/office/drawing/2014/main" id="{1B68739B-BF60-4AF9-B8C3-DB9FA4792513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Koptekst en voettekst</a:t>
                </a:r>
              </a:p>
            </p:txBody>
          </p:sp>
        </p:grpSp>
      </p:grpSp>
      <p:sp>
        <p:nvSpPr>
          <p:cNvPr id="113" name="INFO">
            <a:extLst>
              <a:ext uri="{FF2B5EF4-FFF2-40B4-BE49-F238E27FC236}">
                <a16:creationId xmlns:a16="http://schemas.microsoft.com/office/drawing/2014/main" id="{AA104BE2-205C-4EDC-8A19-1948BA48A7A8}"/>
              </a:ext>
            </a:extLst>
          </p:cNvPr>
          <p:cNvSpPr txBox="1"/>
          <p:nvPr userDrawn="1"/>
        </p:nvSpPr>
        <p:spPr>
          <a:xfrm>
            <a:off x="0" y="-263334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50" b="1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nl-NL" sz="1050" b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TEKST +  TABEL</a:t>
            </a:r>
          </a:p>
        </p:txBody>
      </p:sp>
      <p:sp>
        <p:nvSpPr>
          <p:cNvPr id="7" name="Tijdelijke aanduiding voor tabel 8">
            <a:extLst>
              <a:ext uri="{FF2B5EF4-FFF2-40B4-BE49-F238E27FC236}">
                <a16:creationId xmlns:a16="http://schemas.microsoft.com/office/drawing/2014/main" id="{604FA606-9E53-4615-9E44-0305B6835DCC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6348340" y="1856128"/>
            <a:ext cx="5256000" cy="4438800"/>
          </a:xfrm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Klik op het onderstaande icoon </a:t>
            </a:r>
            <a:br>
              <a:rPr lang="nl-NL"/>
            </a:br>
            <a:r>
              <a:rPr lang="nl-NL"/>
              <a:t>om een tabel in te voegen.</a:t>
            </a:r>
          </a:p>
        </p:txBody>
      </p:sp>
      <p:sp>
        <p:nvSpPr>
          <p:cNvPr id="17" name="Tekst">
            <a:extLst>
              <a:ext uri="{FF2B5EF4-FFF2-40B4-BE49-F238E27FC236}">
                <a16:creationId xmlns:a16="http://schemas.microsoft.com/office/drawing/2014/main" id="{A9EF90CB-82B3-404C-BFD1-1B8F6979C4A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777234" y="1856128"/>
            <a:ext cx="5269596" cy="4438165"/>
          </a:xfrm>
        </p:spPr>
        <p:txBody>
          <a:bodyPr vert="horz" lIns="0" tIns="0" rIns="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err="1"/>
              <a:t>Bullet</a:t>
            </a:r>
            <a:endParaRPr lang="nl-NL"/>
          </a:p>
          <a:p>
            <a:pPr lvl="1"/>
            <a:r>
              <a:rPr lang="nl-NL"/>
              <a:t>Sub-</a:t>
            </a:r>
            <a:r>
              <a:rPr lang="nl-NL" err="1"/>
              <a:t>bullet</a:t>
            </a:r>
            <a:endParaRPr lang="nl-NL"/>
          </a:p>
          <a:p>
            <a:pPr lvl="2"/>
            <a:r>
              <a:rPr lang="nl-NL"/>
              <a:t>Leestekst</a:t>
            </a:r>
          </a:p>
          <a:p>
            <a:pPr lvl="3"/>
            <a:r>
              <a:rPr lang="nl-NL"/>
              <a:t>Subtitel</a:t>
            </a:r>
          </a:p>
          <a:p>
            <a:pPr lvl="4"/>
            <a:r>
              <a:rPr lang="nl-NL"/>
              <a:t>Numerieke </a:t>
            </a:r>
            <a:r>
              <a:rPr lang="nl-NL" err="1"/>
              <a:t>bullet</a:t>
            </a:r>
            <a:endParaRPr lang="nl-NL"/>
          </a:p>
          <a:p>
            <a:pPr lvl="5"/>
            <a:r>
              <a:rPr lang="nl-NL" err="1"/>
              <a:t>Bullet</a:t>
            </a:r>
            <a:endParaRPr lang="nl-NL"/>
          </a:p>
          <a:p>
            <a:pPr lvl="6"/>
            <a:r>
              <a:rPr lang="nl-NL"/>
              <a:t>Sub-</a:t>
            </a:r>
            <a:r>
              <a:rPr lang="nl-NL" err="1"/>
              <a:t>bullet</a:t>
            </a:r>
            <a:endParaRPr lang="nl-NL"/>
          </a:p>
          <a:p>
            <a:pPr lvl="7"/>
            <a:r>
              <a:rPr lang="nl-NL"/>
              <a:t>Leestekst</a:t>
            </a:r>
          </a:p>
          <a:p>
            <a:pPr lvl="8"/>
            <a:r>
              <a:rPr lang="nl-NL"/>
              <a:t>Subtitel</a:t>
            </a:r>
          </a:p>
        </p:txBody>
      </p:sp>
      <p:sp>
        <p:nvSpPr>
          <p:cNvPr id="114" name="Logo">
            <a:extLst>
              <a:ext uri="{FF2B5EF4-FFF2-40B4-BE49-F238E27FC236}">
                <a16:creationId xmlns:a16="http://schemas.microsoft.com/office/drawing/2014/main" id="{8D5794C3-72DD-49A2-ABFC-A23399FA1864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10549612" y="6480355"/>
            <a:ext cx="1060019" cy="185413"/>
          </a:xfrm>
          <a:blipFill>
            <a:blip r:embed="rId7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</a:t>
            </a:r>
          </a:p>
        </p:txBody>
      </p:sp>
      <p:sp>
        <p:nvSpPr>
          <p:cNvPr id="3" name="Dianummer 2">
            <a:extLst>
              <a:ext uri="{FF2B5EF4-FFF2-40B4-BE49-F238E27FC236}">
                <a16:creationId xmlns:a16="http://schemas.microsoft.com/office/drawing/2014/main" id="{72D7BBC4-D7F7-48B7-AB38-64AB87EAAD5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EC93C5F-DB18-4797-88B9-B8B0D60519F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" name="Voettekst 1">
            <a:extLst>
              <a:ext uri="{FF2B5EF4-FFF2-40B4-BE49-F238E27FC236}">
                <a16:creationId xmlns:a16="http://schemas.microsoft.com/office/drawing/2014/main" id="{B68E9A4E-CFB7-498C-9418-0E674E5CB79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Ondertitel 2">
            <a:extLst>
              <a:ext uri="{FF2B5EF4-FFF2-40B4-BE49-F238E27FC236}">
                <a16:creationId xmlns:a16="http://schemas.microsoft.com/office/drawing/2014/main" id="{FFE9FF37-6560-4D9B-B785-3E50511191DA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924516"/>
            <a:ext cx="10827096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Plaats tweede titel hier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BAB8C7C9-0BAF-44BF-A998-78B7AAF89E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Plaats eerste titel hier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7E61A-5F86-4DF1-AB67-A746B4BA6FF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8525258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INFO">
            <a:extLst>
              <a:ext uri="{FF2B5EF4-FFF2-40B4-BE49-F238E27FC236}">
                <a16:creationId xmlns:a16="http://schemas.microsoft.com/office/drawing/2014/main" id="{3967584A-33BF-485E-9830-D830A279659D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50" b="1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nl-NL" sz="1050" b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TABEL</a:t>
            </a:r>
          </a:p>
        </p:txBody>
      </p:sp>
      <p:grpSp>
        <p:nvGrpSpPr>
          <p:cNvPr id="17" name="INSTRUCTIE">
            <a:extLst>
              <a:ext uri="{FF2B5EF4-FFF2-40B4-BE49-F238E27FC236}">
                <a16:creationId xmlns:a16="http://schemas.microsoft.com/office/drawing/2014/main" id="{5ABCEA6D-124E-4727-8155-8B68EC01473B}"/>
              </a:ext>
            </a:extLst>
          </p:cNvPr>
          <p:cNvGrpSpPr/>
          <p:nvPr userDrawn="1"/>
        </p:nvGrpSpPr>
        <p:grpSpPr>
          <a:xfrm>
            <a:off x="-3786164" y="2"/>
            <a:ext cx="3693113" cy="4255687"/>
            <a:chOff x="-3786164" y="2"/>
            <a:chExt cx="3693113" cy="4255687"/>
          </a:xfrm>
        </p:grpSpPr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0A2195F7-ADF0-42BC-8B95-349F22DE7EF9}"/>
                </a:ext>
              </a:extLst>
            </p:cNvPr>
            <p:cNvSpPr/>
            <p:nvPr userDrawn="1"/>
          </p:nvSpPr>
          <p:spPr>
            <a:xfrm>
              <a:off x="-3786164" y="3427689"/>
              <a:ext cx="3592800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Meer weten?</a:t>
              </a:r>
              <a:br>
                <a:rPr lang="nl-NL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 naar de instructie dia </a:t>
              </a:r>
              <a:r>
                <a:rPr lang="nl-NL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INSTRUCTIES’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Deze vind je vooraan de presentatie of voeg je in via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‘Nieuwe dia’</a:t>
              </a:r>
            </a:p>
          </p:txBody>
        </p:sp>
        <p:grpSp>
          <p:nvGrpSpPr>
            <p:cNvPr id="19" name="INSTRUCTIE">
              <a:extLst>
                <a:ext uri="{FF2B5EF4-FFF2-40B4-BE49-F238E27FC236}">
                  <a16:creationId xmlns:a16="http://schemas.microsoft.com/office/drawing/2014/main" id="{FCF4E4C8-BD42-4EF1-9693-C08651869222}"/>
                </a:ext>
              </a:extLst>
            </p:cNvPr>
            <p:cNvGrpSpPr/>
            <p:nvPr userDrawn="1"/>
          </p:nvGrpSpPr>
          <p:grpSpPr>
            <a:xfrm>
              <a:off x="-3786164" y="2"/>
              <a:ext cx="3693113" cy="3543653"/>
              <a:chOff x="-3786164" y="2"/>
              <a:chExt cx="3693113" cy="3543653"/>
            </a:xfrm>
          </p:grpSpPr>
          <p:sp>
            <p:nvSpPr>
              <p:cNvPr id="21" name="Rechthoek 20">
                <a:extLst>
                  <a:ext uri="{FF2B5EF4-FFF2-40B4-BE49-F238E27FC236}">
                    <a16:creationId xmlns:a16="http://schemas.microsoft.com/office/drawing/2014/main" id="{CA54836D-5E01-4E71-B047-A6E3AC344DB9}"/>
                  </a:ext>
                </a:extLst>
              </p:cNvPr>
              <p:cNvSpPr/>
              <p:nvPr userDrawn="1"/>
            </p:nvSpPr>
            <p:spPr>
              <a:xfrm>
                <a:off x="-3786164" y="2"/>
                <a:ext cx="3592800" cy="3427688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ECECEC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1400" b="1" cap="all" baseline="0" noProof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Tabel invoegen/opmaken</a:t>
                </a:r>
              </a:p>
            </p:txBody>
          </p:sp>
          <p:sp>
            <p:nvSpPr>
              <p:cNvPr id="22" name="Ovaal 21">
                <a:extLst>
                  <a:ext uri="{FF2B5EF4-FFF2-40B4-BE49-F238E27FC236}">
                    <a16:creationId xmlns:a16="http://schemas.microsoft.com/office/drawing/2014/main" id="{D723902C-4E89-4E6A-B07B-5260710C77C4}"/>
                  </a:ext>
                </a:extLst>
              </p:cNvPr>
              <p:cNvSpPr/>
              <p:nvPr userDrawn="1"/>
            </p:nvSpPr>
            <p:spPr>
              <a:xfrm>
                <a:off x="-3603587" y="465324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23" name="Rechthoek 22">
                <a:extLst>
                  <a:ext uri="{FF2B5EF4-FFF2-40B4-BE49-F238E27FC236}">
                    <a16:creationId xmlns:a16="http://schemas.microsoft.com/office/drawing/2014/main" id="{88FB52B9-674E-44CC-90F6-11630052B387}"/>
                  </a:ext>
                </a:extLst>
              </p:cNvPr>
              <p:cNvSpPr/>
              <p:nvPr userDrawn="1"/>
            </p:nvSpPr>
            <p:spPr>
              <a:xfrm>
                <a:off x="-3319415" y="465324"/>
                <a:ext cx="2944682" cy="65802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Wanneer nodig, verwijder de bestaande tabel d.m.v. de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‘backspace toets’.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 Klik op het pictogram om een nieuwe tabel in te voegen</a:t>
                </a:r>
                <a:b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kumimoji="0" lang="nl-NL" sz="1200" b="0" i="1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(zie onderstaand voorbeeld)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  <p:sp>
            <p:nvSpPr>
              <p:cNvPr id="24" name="Ovaal 23">
                <a:extLst>
                  <a:ext uri="{FF2B5EF4-FFF2-40B4-BE49-F238E27FC236}">
                    <a16:creationId xmlns:a16="http://schemas.microsoft.com/office/drawing/2014/main" id="{FFDE27C5-B8BB-487C-B766-48D0F234A5F1}"/>
                  </a:ext>
                </a:extLst>
              </p:cNvPr>
              <p:cNvSpPr/>
              <p:nvPr userDrawn="1"/>
            </p:nvSpPr>
            <p:spPr>
              <a:xfrm>
                <a:off x="-3603587" y="1729709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25" name="Rechthoek 24">
                <a:extLst>
                  <a:ext uri="{FF2B5EF4-FFF2-40B4-BE49-F238E27FC236}">
                    <a16:creationId xmlns:a16="http://schemas.microsoft.com/office/drawing/2014/main" id="{0BC8C0E1-ED93-4B42-8FBD-972792A80B5C}"/>
                  </a:ext>
                </a:extLst>
              </p:cNvPr>
              <p:cNvSpPr/>
              <p:nvPr userDrawn="1"/>
            </p:nvSpPr>
            <p:spPr>
              <a:xfrm>
                <a:off x="-3319415" y="1729710"/>
                <a:ext cx="2944682" cy="326338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Selecteer het gewenste aantal rijen</a:t>
                </a:r>
                <a:b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en kolommen en klik op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‘OK’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  <p:grpSp>
            <p:nvGrpSpPr>
              <p:cNvPr id="26" name="Groep 25">
                <a:extLst>
                  <a:ext uri="{FF2B5EF4-FFF2-40B4-BE49-F238E27FC236}">
                    <a16:creationId xmlns:a16="http://schemas.microsoft.com/office/drawing/2014/main" id="{EBFA8E77-A3D5-4DF4-B7BE-BB4EF232B0C3}"/>
                  </a:ext>
                </a:extLst>
              </p:cNvPr>
              <p:cNvGrpSpPr/>
              <p:nvPr userDrawn="1"/>
            </p:nvGrpSpPr>
            <p:grpSpPr>
              <a:xfrm>
                <a:off x="-3311319" y="2164285"/>
                <a:ext cx="825500" cy="209550"/>
                <a:chOff x="13504624" y="2482850"/>
                <a:chExt cx="825500" cy="209550"/>
              </a:xfrm>
            </p:grpSpPr>
            <p:sp>
              <p:nvSpPr>
                <p:cNvPr id="41" name="Rechthoek 40">
                  <a:extLst>
                    <a:ext uri="{FF2B5EF4-FFF2-40B4-BE49-F238E27FC236}">
                      <a16:creationId xmlns:a16="http://schemas.microsoft.com/office/drawing/2014/main" id="{B9E09D76-E3F4-4759-834D-85453BCE04F6}"/>
                    </a:ext>
                  </a:extLst>
                </p:cNvPr>
                <p:cNvSpPr/>
                <p:nvPr userDrawn="1"/>
              </p:nvSpPr>
              <p:spPr>
                <a:xfrm>
                  <a:off x="13504624" y="2482850"/>
                  <a:ext cx="825500" cy="209550"/>
                </a:xfrm>
                <a:prstGeom prst="rect">
                  <a:avLst/>
                </a:prstGeom>
                <a:solidFill>
                  <a:srgbClr val="E5F1FB"/>
                </a:solidFill>
                <a:ln w="12700">
                  <a:solidFill>
                    <a:srgbClr val="0B7ED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252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nl-NL" sz="900" b="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OK</a:t>
                  </a:r>
                </a:p>
              </p:txBody>
            </p:sp>
            <p:cxnSp>
              <p:nvCxnSpPr>
                <p:cNvPr id="42" name="Rechte verbindingslijn 41">
                  <a:extLst>
                    <a:ext uri="{FF2B5EF4-FFF2-40B4-BE49-F238E27FC236}">
                      <a16:creationId xmlns:a16="http://schemas.microsoft.com/office/drawing/2014/main" id="{248DF126-BF90-4563-A7AD-0C3468D1488D}"/>
                    </a:ext>
                  </a:extLst>
                </p:cNvPr>
                <p:cNvCxnSpPr/>
                <p:nvPr userDrawn="1"/>
              </p:nvCxnSpPr>
              <p:spPr>
                <a:xfrm>
                  <a:off x="14155269" y="2515250"/>
                  <a:ext cx="0" cy="14271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44546A"/>
                  </a:solidFill>
                  <a:prstDash val="solid"/>
                </a:ln>
                <a:effectLst/>
              </p:spPr>
            </p:cxnSp>
            <p:sp>
              <p:nvSpPr>
                <p:cNvPr id="43" name="Gelijkbenige driehoek 42">
                  <a:extLst>
                    <a:ext uri="{FF2B5EF4-FFF2-40B4-BE49-F238E27FC236}">
                      <a16:creationId xmlns:a16="http://schemas.microsoft.com/office/drawing/2014/main" id="{ADF93C1E-E4BE-4905-859C-75968D1FD840}"/>
                    </a:ext>
                  </a:extLst>
                </p:cNvPr>
                <p:cNvSpPr/>
                <p:nvPr userDrawn="1"/>
              </p:nvSpPr>
              <p:spPr>
                <a:xfrm rot="10800000">
                  <a:off x="14196089" y="2566904"/>
                  <a:ext cx="86866" cy="51147"/>
                </a:xfrm>
                <a:prstGeom prst="triangl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27" name="Ovaal 26">
                <a:extLst>
                  <a:ext uri="{FF2B5EF4-FFF2-40B4-BE49-F238E27FC236}">
                    <a16:creationId xmlns:a16="http://schemas.microsoft.com/office/drawing/2014/main" id="{CC16FCC1-0BD4-47F6-BFD3-977F8E7FA2DE}"/>
                  </a:ext>
                </a:extLst>
              </p:cNvPr>
              <p:cNvSpPr/>
              <p:nvPr userDrawn="1"/>
            </p:nvSpPr>
            <p:spPr>
              <a:xfrm>
                <a:off x="-3603587" y="2555608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28" name="Rechthoek 27">
                <a:extLst>
                  <a:ext uri="{FF2B5EF4-FFF2-40B4-BE49-F238E27FC236}">
                    <a16:creationId xmlns:a16="http://schemas.microsoft.com/office/drawing/2014/main" id="{DBC5943A-8728-4781-9994-3BCFF5CCFA80}"/>
                  </a:ext>
                </a:extLst>
              </p:cNvPr>
              <p:cNvSpPr/>
              <p:nvPr userDrawn="1"/>
            </p:nvSpPr>
            <p:spPr>
              <a:xfrm>
                <a:off x="-3319415" y="2555609"/>
                <a:ext cx="2944682" cy="81360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Verander de opmaak van de tabel door verschillende onderdelen van de tabel te selecteren en naar de tab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‘Hulpmiddelen van tabellen - Ontwerpen’ 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 gaan. </a:t>
                </a:r>
              </a:p>
            </p:txBody>
          </p:sp>
          <p:grpSp>
            <p:nvGrpSpPr>
              <p:cNvPr id="29" name="Tabel icoon">
                <a:extLst>
                  <a:ext uri="{FF2B5EF4-FFF2-40B4-BE49-F238E27FC236}">
                    <a16:creationId xmlns:a16="http://schemas.microsoft.com/office/drawing/2014/main" id="{40646F9C-3A8D-421B-8FD6-862FC8B1A41E}"/>
                  </a:ext>
                </a:extLst>
              </p:cNvPr>
              <p:cNvGrpSpPr/>
              <p:nvPr userDrawn="1"/>
            </p:nvGrpSpPr>
            <p:grpSpPr>
              <a:xfrm>
                <a:off x="-3308869" y="1240695"/>
                <a:ext cx="338201" cy="305477"/>
                <a:chOff x="6072040" y="3376043"/>
                <a:chExt cx="1227920" cy="1109109"/>
              </a:xfrm>
            </p:grpSpPr>
            <p:sp>
              <p:nvSpPr>
                <p:cNvPr id="33" name="Rechthoek 32">
                  <a:extLst>
                    <a:ext uri="{FF2B5EF4-FFF2-40B4-BE49-F238E27FC236}">
                      <a16:creationId xmlns:a16="http://schemas.microsoft.com/office/drawing/2014/main" id="{5D057080-6026-4802-9D70-6CED4E1FC703}"/>
                    </a:ext>
                  </a:extLst>
                </p:cNvPr>
                <p:cNvSpPr/>
                <p:nvPr userDrawn="1"/>
              </p:nvSpPr>
              <p:spPr>
                <a:xfrm>
                  <a:off x="6072040" y="3376043"/>
                  <a:ext cx="1227920" cy="1109109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400" noProof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4" name="Rechthoek 33">
                  <a:extLst>
                    <a:ext uri="{FF2B5EF4-FFF2-40B4-BE49-F238E27FC236}">
                      <a16:creationId xmlns:a16="http://schemas.microsoft.com/office/drawing/2014/main" id="{C6A50A79-47D8-4E02-A797-2B48894FCB5F}"/>
                    </a:ext>
                  </a:extLst>
                </p:cNvPr>
                <p:cNvSpPr/>
                <p:nvPr userDrawn="1"/>
              </p:nvSpPr>
              <p:spPr>
                <a:xfrm>
                  <a:off x="6090829" y="3393962"/>
                  <a:ext cx="1209131" cy="218971"/>
                </a:xfrm>
                <a:prstGeom prst="rect">
                  <a:avLst/>
                </a:prstGeom>
                <a:solidFill>
                  <a:srgbClr val="6C6C6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400" noProof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35" name="Rechte verbindingslijn 34">
                  <a:extLst>
                    <a:ext uri="{FF2B5EF4-FFF2-40B4-BE49-F238E27FC236}">
                      <a16:creationId xmlns:a16="http://schemas.microsoft.com/office/drawing/2014/main" id="{06DF4F02-6AD5-4BF8-80C1-F08F6C05E21E}"/>
                    </a:ext>
                  </a:extLst>
                </p:cNvPr>
                <p:cNvCxnSpPr/>
                <p:nvPr userDrawn="1"/>
              </p:nvCxnSpPr>
              <p:spPr>
                <a:xfrm>
                  <a:off x="6493304" y="3605313"/>
                  <a:ext cx="0" cy="872219"/>
                </a:xfrm>
                <a:prstGeom prst="line">
                  <a:avLst/>
                </a:prstGeom>
                <a:ln w="12700">
                  <a:solidFill>
                    <a:srgbClr val="B5B5B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Rechte verbindingslijn 35">
                  <a:extLst>
                    <a:ext uri="{FF2B5EF4-FFF2-40B4-BE49-F238E27FC236}">
                      <a16:creationId xmlns:a16="http://schemas.microsoft.com/office/drawing/2014/main" id="{DA37389C-B7C2-4933-B63F-A05B666F7530}"/>
                    </a:ext>
                  </a:extLst>
                </p:cNvPr>
                <p:cNvCxnSpPr/>
                <p:nvPr userDrawn="1"/>
              </p:nvCxnSpPr>
              <p:spPr>
                <a:xfrm>
                  <a:off x="6883025" y="3605313"/>
                  <a:ext cx="0" cy="872219"/>
                </a:xfrm>
                <a:prstGeom prst="line">
                  <a:avLst/>
                </a:prstGeom>
                <a:ln w="12700">
                  <a:solidFill>
                    <a:srgbClr val="B5B5B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Rechte verbindingslijn 36">
                  <a:extLst>
                    <a:ext uri="{FF2B5EF4-FFF2-40B4-BE49-F238E27FC236}">
                      <a16:creationId xmlns:a16="http://schemas.microsoft.com/office/drawing/2014/main" id="{EF4279E2-4AF3-4AED-8980-4AB9C0990283}"/>
                    </a:ext>
                  </a:extLst>
                </p:cNvPr>
                <p:cNvCxnSpPr/>
                <p:nvPr userDrawn="1"/>
              </p:nvCxnSpPr>
              <p:spPr>
                <a:xfrm flipH="1">
                  <a:off x="6090561" y="3827108"/>
                  <a:ext cx="1209399" cy="0"/>
                </a:xfrm>
                <a:prstGeom prst="line">
                  <a:avLst/>
                </a:prstGeom>
                <a:ln w="12700">
                  <a:solidFill>
                    <a:srgbClr val="B5B5B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echte verbindingslijn 37">
                  <a:extLst>
                    <a:ext uri="{FF2B5EF4-FFF2-40B4-BE49-F238E27FC236}">
                      <a16:creationId xmlns:a16="http://schemas.microsoft.com/office/drawing/2014/main" id="{412531DB-5A74-46DD-AC56-9F41191D7834}"/>
                    </a:ext>
                  </a:extLst>
                </p:cNvPr>
                <p:cNvCxnSpPr/>
                <p:nvPr userDrawn="1"/>
              </p:nvCxnSpPr>
              <p:spPr>
                <a:xfrm flipH="1">
                  <a:off x="6090561" y="4055708"/>
                  <a:ext cx="1209399" cy="0"/>
                </a:xfrm>
                <a:prstGeom prst="line">
                  <a:avLst/>
                </a:prstGeom>
                <a:ln w="12700">
                  <a:solidFill>
                    <a:srgbClr val="B5B5B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echte verbindingslijn 38">
                  <a:extLst>
                    <a:ext uri="{FF2B5EF4-FFF2-40B4-BE49-F238E27FC236}">
                      <a16:creationId xmlns:a16="http://schemas.microsoft.com/office/drawing/2014/main" id="{3ADF3F80-94EC-46B7-A6EB-1C2E7E5521D0}"/>
                    </a:ext>
                  </a:extLst>
                </p:cNvPr>
                <p:cNvCxnSpPr/>
                <p:nvPr userDrawn="1"/>
              </p:nvCxnSpPr>
              <p:spPr>
                <a:xfrm flipH="1">
                  <a:off x="6090561" y="4276688"/>
                  <a:ext cx="1209399" cy="0"/>
                </a:xfrm>
                <a:prstGeom prst="line">
                  <a:avLst/>
                </a:prstGeom>
                <a:ln w="12700">
                  <a:solidFill>
                    <a:srgbClr val="B5B5B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Rechthoek 39">
                  <a:extLst>
                    <a:ext uri="{FF2B5EF4-FFF2-40B4-BE49-F238E27FC236}">
                      <a16:creationId xmlns:a16="http://schemas.microsoft.com/office/drawing/2014/main" id="{FDE15A9F-317A-4354-BB57-64E97CD76ABE}"/>
                    </a:ext>
                  </a:extLst>
                </p:cNvPr>
                <p:cNvSpPr/>
                <p:nvPr userDrawn="1"/>
              </p:nvSpPr>
              <p:spPr>
                <a:xfrm>
                  <a:off x="6072040" y="3376043"/>
                  <a:ext cx="1227920" cy="1109109"/>
                </a:xfrm>
                <a:prstGeom prst="rect">
                  <a:avLst/>
                </a:prstGeom>
                <a:noFill/>
                <a:ln w="12700">
                  <a:solidFill>
                    <a:srgbClr val="6C6C6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2400" noProof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0" name="ICOON_info">
                <a:extLst>
                  <a:ext uri="{FF2B5EF4-FFF2-40B4-BE49-F238E27FC236}">
                    <a16:creationId xmlns:a16="http://schemas.microsoft.com/office/drawing/2014/main" id="{0984E743-A30E-44B5-A5F2-8885AD6A5BCF}"/>
                  </a:ext>
                </a:extLst>
              </p:cNvPr>
              <p:cNvGrpSpPr/>
              <p:nvPr userDrawn="1"/>
            </p:nvGrpSpPr>
            <p:grpSpPr>
              <a:xfrm>
                <a:off x="-376736" y="3259970"/>
                <a:ext cx="283685" cy="283685"/>
                <a:chOff x="-510741" y="5913713"/>
                <a:chExt cx="267555" cy="267555"/>
              </a:xfrm>
            </p:grpSpPr>
            <p:sp>
              <p:nvSpPr>
                <p:cNvPr id="31" name="Ovaal 30">
                  <a:extLst>
                    <a:ext uri="{FF2B5EF4-FFF2-40B4-BE49-F238E27FC236}">
                      <a16:creationId xmlns:a16="http://schemas.microsoft.com/office/drawing/2014/main" id="{0E72692D-5858-44DE-BD49-B5F5DA514A1B}"/>
                    </a:ext>
                  </a:extLst>
                </p:cNvPr>
                <p:cNvSpPr/>
                <p:nvPr userDrawn="1"/>
              </p:nvSpPr>
              <p:spPr>
                <a:xfrm>
                  <a:off x="-491853" y="5932072"/>
                  <a:ext cx="230835" cy="230835"/>
                </a:xfrm>
                <a:prstGeom prst="ellipse">
                  <a:avLst/>
                </a:prstGeom>
                <a:solidFill>
                  <a:srgbClr val="211F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1600" cap="all" baseline="0" noProof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2" name="Graphic 163" descr="Informatie">
                  <a:extLst>
                    <a:ext uri="{FF2B5EF4-FFF2-40B4-BE49-F238E27FC236}">
                      <a16:creationId xmlns:a16="http://schemas.microsoft.com/office/drawing/2014/main" id="{BF9B32B1-4F83-4C85-971C-FCF27CB3875B}"/>
                    </a:ext>
                  </a:extLst>
                </p:cNvPr>
                <p:cNvSpPr/>
                <p:nvPr/>
              </p:nvSpPr>
              <p:spPr>
                <a:xfrm>
                  <a:off x="-510741" y="5913713"/>
                  <a:ext cx="267555" cy="267555"/>
                </a:xfrm>
                <a:custGeom>
                  <a:avLst/>
                  <a:gdLst>
                    <a:gd name="connsiteX0" fmla="*/ 145860 w 291719"/>
                    <a:gd name="connsiteY0" fmla="*/ 0 h 291719"/>
                    <a:gd name="connsiteX1" fmla="*/ 0 w 291719"/>
                    <a:gd name="connsiteY1" fmla="*/ 145860 h 291719"/>
                    <a:gd name="connsiteX2" fmla="*/ 145860 w 291719"/>
                    <a:gd name="connsiteY2" fmla="*/ 291720 h 291719"/>
                    <a:gd name="connsiteX3" fmla="*/ 291720 w 291719"/>
                    <a:gd name="connsiteY3" fmla="*/ 145860 h 291719"/>
                    <a:gd name="connsiteX4" fmla="*/ 145860 w 291719"/>
                    <a:gd name="connsiteY4" fmla="*/ 0 h 291719"/>
                    <a:gd name="connsiteX5" fmla="*/ 138183 w 291719"/>
                    <a:gd name="connsiteY5" fmla="*/ 38384 h 291719"/>
                    <a:gd name="connsiteX6" fmla="*/ 157375 w 291719"/>
                    <a:gd name="connsiteY6" fmla="*/ 57576 h 291719"/>
                    <a:gd name="connsiteX7" fmla="*/ 138183 w 291719"/>
                    <a:gd name="connsiteY7" fmla="*/ 76768 h 291719"/>
                    <a:gd name="connsiteX8" fmla="*/ 118991 w 291719"/>
                    <a:gd name="connsiteY8" fmla="*/ 57576 h 291719"/>
                    <a:gd name="connsiteX9" fmla="*/ 138183 w 291719"/>
                    <a:gd name="connsiteY9" fmla="*/ 38384 h 291719"/>
                    <a:gd name="connsiteX10" fmla="*/ 184244 w 291719"/>
                    <a:gd name="connsiteY10" fmla="*/ 253336 h 291719"/>
                    <a:gd name="connsiteX11" fmla="*/ 107476 w 291719"/>
                    <a:gd name="connsiteY11" fmla="*/ 253336 h 291719"/>
                    <a:gd name="connsiteX12" fmla="*/ 107476 w 291719"/>
                    <a:gd name="connsiteY12" fmla="*/ 230305 h 291719"/>
                    <a:gd name="connsiteX13" fmla="*/ 134345 w 291719"/>
                    <a:gd name="connsiteY13" fmla="*/ 230305 h 291719"/>
                    <a:gd name="connsiteX14" fmla="*/ 134345 w 291719"/>
                    <a:gd name="connsiteY14" fmla="*/ 115153 h 291719"/>
                    <a:gd name="connsiteX15" fmla="*/ 111314 w 291719"/>
                    <a:gd name="connsiteY15" fmla="*/ 115153 h 291719"/>
                    <a:gd name="connsiteX16" fmla="*/ 111314 w 291719"/>
                    <a:gd name="connsiteY16" fmla="*/ 92122 h 291719"/>
                    <a:gd name="connsiteX17" fmla="*/ 157375 w 291719"/>
                    <a:gd name="connsiteY17" fmla="*/ 92122 h 291719"/>
                    <a:gd name="connsiteX18" fmla="*/ 157375 w 291719"/>
                    <a:gd name="connsiteY18" fmla="*/ 115153 h 291719"/>
                    <a:gd name="connsiteX19" fmla="*/ 157375 w 291719"/>
                    <a:gd name="connsiteY19" fmla="*/ 230305 h 291719"/>
                    <a:gd name="connsiteX20" fmla="*/ 184244 w 291719"/>
                    <a:gd name="connsiteY20" fmla="*/ 230305 h 291719"/>
                    <a:gd name="connsiteX21" fmla="*/ 184244 w 291719"/>
                    <a:gd name="connsiteY21" fmla="*/ 253336 h 291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291719" h="291719">
                      <a:moveTo>
                        <a:pt x="145860" y="0"/>
                      </a:moveTo>
                      <a:cubicBezTo>
                        <a:pt x="65253" y="0"/>
                        <a:pt x="0" y="65253"/>
                        <a:pt x="0" y="145860"/>
                      </a:cubicBezTo>
                      <a:cubicBezTo>
                        <a:pt x="0" y="226467"/>
                        <a:pt x="65253" y="291720"/>
                        <a:pt x="145860" y="291720"/>
                      </a:cubicBezTo>
                      <a:cubicBezTo>
                        <a:pt x="226467" y="291720"/>
                        <a:pt x="291720" y="226467"/>
                        <a:pt x="291720" y="145860"/>
                      </a:cubicBezTo>
                      <a:cubicBezTo>
                        <a:pt x="291720" y="65253"/>
                        <a:pt x="226467" y="0"/>
                        <a:pt x="145860" y="0"/>
                      </a:cubicBezTo>
                      <a:close/>
                      <a:moveTo>
                        <a:pt x="138183" y="38384"/>
                      </a:moveTo>
                      <a:cubicBezTo>
                        <a:pt x="148931" y="38384"/>
                        <a:pt x="157375" y="46829"/>
                        <a:pt x="157375" y="57576"/>
                      </a:cubicBezTo>
                      <a:cubicBezTo>
                        <a:pt x="157375" y="68324"/>
                        <a:pt x="148931" y="76768"/>
                        <a:pt x="138183" y="76768"/>
                      </a:cubicBezTo>
                      <a:cubicBezTo>
                        <a:pt x="127435" y="76768"/>
                        <a:pt x="118991" y="68324"/>
                        <a:pt x="118991" y="57576"/>
                      </a:cubicBezTo>
                      <a:cubicBezTo>
                        <a:pt x="118991" y="46829"/>
                        <a:pt x="127435" y="38384"/>
                        <a:pt x="138183" y="38384"/>
                      </a:cubicBezTo>
                      <a:close/>
                      <a:moveTo>
                        <a:pt x="184244" y="253336"/>
                      </a:moveTo>
                      <a:lnTo>
                        <a:pt x="107476" y="253336"/>
                      </a:lnTo>
                      <a:lnTo>
                        <a:pt x="107476" y="230305"/>
                      </a:lnTo>
                      <a:lnTo>
                        <a:pt x="134345" y="230305"/>
                      </a:lnTo>
                      <a:lnTo>
                        <a:pt x="134345" y="115153"/>
                      </a:lnTo>
                      <a:lnTo>
                        <a:pt x="111314" y="115153"/>
                      </a:lnTo>
                      <a:lnTo>
                        <a:pt x="111314" y="92122"/>
                      </a:lnTo>
                      <a:lnTo>
                        <a:pt x="157375" y="92122"/>
                      </a:lnTo>
                      <a:lnTo>
                        <a:pt x="157375" y="115153"/>
                      </a:lnTo>
                      <a:lnTo>
                        <a:pt x="157375" y="230305"/>
                      </a:lnTo>
                      <a:lnTo>
                        <a:pt x="184244" y="230305"/>
                      </a:lnTo>
                      <a:lnTo>
                        <a:pt x="184244" y="253336"/>
                      </a:lnTo>
                      <a:close/>
                    </a:path>
                  </a:pathLst>
                </a:custGeom>
                <a:solidFill>
                  <a:srgbClr val="1FF524"/>
                </a:solidFill>
                <a:ln w="3770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endParaRPr lang="nl-NL" sz="20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44" name="INSTRUCTIE">
            <a:extLst>
              <a:ext uri="{FF2B5EF4-FFF2-40B4-BE49-F238E27FC236}">
                <a16:creationId xmlns:a16="http://schemas.microsoft.com/office/drawing/2014/main" id="{A9CD6F9A-6BE8-438B-8155-F28AB17013A6}"/>
              </a:ext>
            </a:extLst>
          </p:cNvPr>
          <p:cNvGrpSpPr/>
          <p:nvPr userDrawn="1"/>
        </p:nvGrpSpPr>
        <p:grpSpPr>
          <a:xfrm>
            <a:off x="5846" y="7033211"/>
            <a:ext cx="3727954" cy="1728407"/>
            <a:chOff x="5846" y="7033211"/>
            <a:chExt cx="3727954" cy="1728407"/>
          </a:xfrm>
        </p:grpSpPr>
        <p:sp>
          <p:nvSpPr>
            <p:cNvPr id="47" name="Rechthoek 46">
              <a:extLst>
                <a:ext uri="{FF2B5EF4-FFF2-40B4-BE49-F238E27FC236}">
                  <a16:creationId xmlns:a16="http://schemas.microsoft.com/office/drawing/2014/main" id="{1002AAB7-0968-4ABE-A076-2F4B6C3B3458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Voettekst, dia nummer </a:t>
              </a:r>
              <a:b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 datum aanpassen</a:t>
              </a:r>
            </a:p>
          </p:txBody>
        </p:sp>
        <p:sp>
          <p:nvSpPr>
            <p:cNvPr id="48" name="Ovaal 47">
              <a:extLst>
                <a:ext uri="{FF2B5EF4-FFF2-40B4-BE49-F238E27FC236}">
                  <a16:creationId xmlns:a16="http://schemas.microsoft.com/office/drawing/2014/main" id="{7A22B9C2-D1BD-45CA-88F1-B12151C911B4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49" name="Rechthoek 48">
              <a:extLst>
                <a:ext uri="{FF2B5EF4-FFF2-40B4-BE49-F238E27FC236}">
                  <a16:creationId xmlns:a16="http://schemas.microsoft.com/office/drawing/2014/main" id="{5D12E166-68C9-4DA6-A595-89B1E995AF87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Ga naar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en klik op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‘Kop- en voettekst’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50" name="Ovaal 49">
              <a:extLst>
                <a:ext uri="{FF2B5EF4-FFF2-40B4-BE49-F238E27FC236}">
                  <a16:creationId xmlns:a16="http://schemas.microsoft.com/office/drawing/2014/main" id="{5CF66D00-5ED0-441A-8FA3-5A99537D1405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51" name="Rechthoek 50">
              <a:extLst>
                <a:ext uri="{FF2B5EF4-FFF2-40B4-BE49-F238E27FC236}">
                  <a16:creationId xmlns:a16="http://schemas.microsoft.com/office/drawing/2014/main" id="{9BA03A08-753F-400B-9419-A11D4B2600CE}"/>
                </a:ext>
              </a:extLst>
            </p:cNvPr>
            <p:cNvSpPr/>
            <p:nvPr userDrawn="1"/>
          </p:nvSpPr>
          <p:spPr>
            <a:xfrm>
              <a:off x="472596" y="8108869"/>
              <a:ext cx="2322719" cy="65274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Klik op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‘Overal toepassen’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de gegevens op elke slide toe te passen.</a:t>
              </a:r>
            </a:p>
          </p:txBody>
        </p:sp>
        <p:grpSp>
          <p:nvGrpSpPr>
            <p:cNvPr id="52" name="Groep 51">
              <a:extLst>
                <a:ext uri="{FF2B5EF4-FFF2-40B4-BE49-F238E27FC236}">
                  <a16:creationId xmlns:a16="http://schemas.microsoft.com/office/drawing/2014/main" id="{D5BFC97F-2203-47B4-B756-02AA8F73C685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53" name="Groep 52">
                <a:extLst>
                  <a:ext uri="{FF2B5EF4-FFF2-40B4-BE49-F238E27FC236}">
                    <a16:creationId xmlns:a16="http://schemas.microsoft.com/office/drawing/2014/main" id="{58C12DCB-DFB6-42FD-BA01-C1E5AC6486E8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55" name="Rechthoek met één afgeknipte en afgeronde hoek 47">
                  <a:extLst>
                    <a:ext uri="{FF2B5EF4-FFF2-40B4-BE49-F238E27FC236}">
                      <a16:creationId xmlns:a16="http://schemas.microsoft.com/office/drawing/2014/main" id="{DDA0C136-D04D-42FE-BE20-C53CEC6A0096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6" name="Rechthoekige driehoek 55">
                  <a:extLst>
                    <a:ext uri="{FF2B5EF4-FFF2-40B4-BE49-F238E27FC236}">
                      <a16:creationId xmlns:a16="http://schemas.microsoft.com/office/drawing/2014/main" id="{4CC09FCB-C0B9-4AD2-82B4-3287AEF3C0BE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7" name="Rechthoek 56">
                  <a:extLst>
                    <a:ext uri="{FF2B5EF4-FFF2-40B4-BE49-F238E27FC236}">
                      <a16:creationId xmlns:a16="http://schemas.microsoft.com/office/drawing/2014/main" id="{B529EAD6-BA25-4121-8E24-4A459F599EB2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8" name="Rechthoek 57">
                  <a:extLst>
                    <a:ext uri="{FF2B5EF4-FFF2-40B4-BE49-F238E27FC236}">
                      <a16:creationId xmlns:a16="http://schemas.microsoft.com/office/drawing/2014/main" id="{C8BBDA70-F12A-4A82-805F-01BB5F369E88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54" name="Rechthoek 53">
                <a:extLst>
                  <a:ext uri="{FF2B5EF4-FFF2-40B4-BE49-F238E27FC236}">
                    <a16:creationId xmlns:a16="http://schemas.microsoft.com/office/drawing/2014/main" id="{293D7B86-739A-4EB9-AABB-45CE2D442C53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Koptekst en voettekst</a:t>
                </a:r>
              </a:p>
            </p:txBody>
          </p:sp>
        </p:grpSp>
      </p:grpSp>
      <p:grpSp>
        <p:nvGrpSpPr>
          <p:cNvPr id="8" name="HAAK LIJN">
            <a:extLst>
              <a:ext uri="{FF2B5EF4-FFF2-40B4-BE49-F238E27FC236}">
                <a16:creationId xmlns:a16="http://schemas.microsoft.com/office/drawing/2014/main" id="{6B98FEAD-D305-41C2-98C8-B070370ADF24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9" name="LIJN">
              <a:extLst>
                <a:ext uri="{FF2B5EF4-FFF2-40B4-BE49-F238E27FC236}">
                  <a16:creationId xmlns:a16="http://schemas.microsoft.com/office/drawing/2014/main" id="{D2E51D73-460D-4C59-90C2-1EE9F6ABE3A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A10669B0-55DE-4E6E-850A-D98F287FD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11" name="LIJN">
              <a:extLst>
                <a:ext uri="{FF2B5EF4-FFF2-40B4-BE49-F238E27FC236}">
                  <a16:creationId xmlns:a16="http://schemas.microsoft.com/office/drawing/2014/main" id="{167C6B98-127C-40B9-90C1-6BDBB71789D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jdelijke aanduiding voor tabel 8">
            <a:extLst>
              <a:ext uri="{FF2B5EF4-FFF2-40B4-BE49-F238E27FC236}">
                <a16:creationId xmlns:a16="http://schemas.microsoft.com/office/drawing/2014/main" id="{457A3439-4058-49AF-9A49-A641471A24C8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777244" y="1856128"/>
            <a:ext cx="10827096" cy="4438800"/>
          </a:xfrm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Klik op het onderstaande icoon </a:t>
            </a:r>
            <a:br>
              <a:rPr lang="nl-NL"/>
            </a:br>
            <a:r>
              <a:rPr lang="nl-NL"/>
              <a:t>om een tabel in te voegen.</a:t>
            </a:r>
          </a:p>
        </p:txBody>
      </p:sp>
      <p:sp>
        <p:nvSpPr>
          <p:cNvPr id="46" name="Logo">
            <a:extLst>
              <a:ext uri="{FF2B5EF4-FFF2-40B4-BE49-F238E27FC236}">
                <a16:creationId xmlns:a16="http://schemas.microsoft.com/office/drawing/2014/main" id="{53F070DD-A12D-4AF1-AE08-74B5C4C1CAAB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10549612" y="6480355"/>
            <a:ext cx="1060019" cy="185413"/>
          </a:xfrm>
          <a:blipFill>
            <a:blip r:embed="rId4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</a:t>
            </a:r>
          </a:p>
        </p:txBody>
      </p:sp>
      <p:sp>
        <p:nvSpPr>
          <p:cNvPr id="2" name="Voettekst">
            <a:extLst>
              <a:ext uri="{FF2B5EF4-FFF2-40B4-BE49-F238E27FC236}">
                <a16:creationId xmlns:a16="http://schemas.microsoft.com/office/drawing/2014/main" id="{8747E6DF-A4F8-4062-AFDF-38DA5CCEF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Dianummer">
            <a:extLst>
              <a:ext uri="{FF2B5EF4-FFF2-40B4-BE49-F238E27FC236}">
                <a16:creationId xmlns:a16="http://schemas.microsoft.com/office/drawing/2014/main" id="{C22C2349-8920-4993-8A8C-69C3E4C1E62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EC93C5F-DB18-4797-88B9-B8B0D60519F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Ondertitel">
            <a:extLst>
              <a:ext uri="{FF2B5EF4-FFF2-40B4-BE49-F238E27FC236}">
                <a16:creationId xmlns:a16="http://schemas.microsoft.com/office/drawing/2014/main" id="{523A6896-F7F6-4956-BC1B-5F4B366B1CF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924516"/>
            <a:ext cx="10827096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Plaats tweede titel hier</a:t>
            </a:r>
          </a:p>
        </p:txBody>
      </p:sp>
      <p:sp>
        <p:nvSpPr>
          <p:cNvPr id="4" name="Titel">
            <a:extLst>
              <a:ext uri="{FF2B5EF4-FFF2-40B4-BE49-F238E27FC236}">
                <a16:creationId xmlns:a16="http://schemas.microsoft.com/office/drawing/2014/main" id="{81D2D415-A63C-43FA-9C59-DE172704F8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Plaats eerste titel hier</a:t>
            </a:r>
          </a:p>
        </p:txBody>
      </p:sp>
    </p:spTree>
    <p:extLst>
      <p:ext uri="{BB962C8B-B14F-4D97-AF65-F5344CB8AC3E}">
        <p14:creationId xmlns:p14="http://schemas.microsoft.com/office/powerpoint/2010/main" val="3100266110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INSTRUCTIE">
            <a:extLst>
              <a:ext uri="{FF2B5EF4-FFF2-40B4-BE49-F238E27FC236}">
                <a16:creationId xmlns:a16="http://schemas.microsoft.com/office/drawing/2014/main" id="{9D164E09-7229-47B1-AA76-23FA56E9EDBF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113" name="Rechthoek 112">
              <a:extLst>
                <a:ext uri="{FF2B5EF4-FFF2-40B4-BE49-F238E27FC236}">
                  <a16:creationId xmlns:a16="http://schemas.microsoft.com/office/drawing/2014/main" id="{2BDD4ABF-1DE9-4EEB-9AF3-250860A69D79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Tekstniveaus kiezen</a:t>
              </a:r>
            </a:p>
          </p:txBody>
        </p:sp>
        <p:sp>
          <p:nvSpPr>
            <p:cNvPr id="114" name="Ovaal 113">
              <a:extLst>
                <a:ext uri="{FF2B5EF4-FFF2-40B4-BE49-F238E27FC236}">
                  <a16:creationId xmlns:a16="http://schemas.microsoft.com/office/drawing/2014/main" id="{DBDEB715-093C-491E-8083-F262602F1AA4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5" name="Rechthoek 114">
              <a:extLst>
                <a:ext uri="{FF2B5EF4-FFF2-40B4-BE49-F238E27FC236}">
                  <a16:creationId xmlns:a16="http://schemas.microsoft.com/office/drawing/2014/main" id="{47B3533A-DACF-4C8C-B12E-77FF61245101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116" name="Ovaal 115">
              <a:extLst>
                <a:ext uri="{FF2B5EF4-FFF2-40B4-BE49-F238E27FC236}">
                  <a16:creationId xmlns:a16="http://schemas.microsoft.com/office/drawing/2014/main" id="{62D96971-3D9B-4253-9668-076EBBAC4E24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7" name="Rechthoek 116">
              <a:extLst>
                <a:ext uri="{FF2B5EF4-FFF2-40B4-BE49-F238E27FC236}">
                  <a16:creationId xmlns:a16="http://schemas.microsoft.com/office/drawing/2014/main" id="{F014D619-5E2A-41C9-9ED9-D85BF3F6F647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Gebruik onder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lijstniveau-knoppen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een tekst niveau te kiezen. 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Kies uit:</a:t>
              </a:r>
            </a:p>
          </p:txBody>
        </p:sp>
        <p:sp>
          <p:nvSpPr>
            <p:cNvPr id="118" name="Rechthoek 117">
              <a:extLst>
                <a:ext uri="{FF2B5EF4-FFF2-40B4-BE49-F238E27FC236}">
                  <a16:creationId xmlns:a16="http://schemas.microsoft.com/office/drawing/2014/main" id="{E4C41FBD-21C2-4A17-BF29-92C6B5143B0B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8775" marR="0" lvl="1" indent="-17621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</a:t>
              </a:r>
              <a:r>
                <a:rPr kumimoji="0" lang="nl-NL" sz="11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  <a:endParaRPr kumimoji="0" lang="nl-NL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9" name="Ovaal 118">
              <a:extLst>
                <a:ext uri="{FF2B5EF4-FFF2-40B4-BE49-F238E27FC236}">
                  <a16:creationId xmlns:a16="http://schemas.microsoft.com/office/drawing/2014/main" id="{FF2BA6CB-D992-4850-8A50-05898F1C31B8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20" name="Rechthoek 119">
              <a:extLst>
                <a:ext uri="{FF2B5EF4-FFF2-40B4-BE49-F238E27FC236}">
                  <a16:creationId xmlns:a16="http://schemas.microsoft.com/office/drawing/2014/main" id="{2D8ECF67-E4B0-4835-9D8F-B85188512179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2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0070C0"/>
                </a:buClr>
                <a:buSzPct val="85000"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Leestekst</a:t>
              </a:r>
            </a:p>
          </p:txBody>
        </p:sp>
        <p:sp>
          <p:nvSpPr>
            <p:cNvPr id="121" name="Ovaal 120">
              <a:extLst>
                <a:ext uri="{FF2B5EF4-FFF2-40B4-BE49-F238E27FC236}">
                  <a16:creationId xmlns:a16="http://schemas.microsoft.com/office/drawing/2014/main" id="{4DD3891E-74B1-45DA-99CF-6FA3726788BA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22" name="Rechthoek 121">
              <a:extLst>
                <a:ext uri="{FF2B5EF4-FFF2-40B4-BE49-F238E27FC236}">
                  <a16:creationId xmlns:a16="http://schemas.microsoft.com/office/drawing/2014/main" id="{7C4D641B-88D7-4B02-8215-6A882A6656ED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3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1200" cap="all" spc="30" normalizeH="0" baseline="0" noProof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Calibri" panose="020F0502020204030204" pitchFamily="34" charset="0"/>
                </a:rPr>
                <a:t>Subtitel</a:t>
              </a:r>
            </a:p>
          </p:txBody>
        </p:sp>
        <p:sp>
          <p:nvSpPr>
            <p:cNvPr id="123" name="Ovaal 122">
              <a:extLst>
                <a:ext uri="{FF2B5EF4-FFF2-40B4-BE49-F238E27FC236}">
                  <a16:creationId xmlns:a16="http://schemas.microsoft.com/office/drawing/2014/main" id="{AA3A3F46-3426-4455-A1D7-7CBF6AD2F805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24" name="Rechthoek 123">
              <a:extLst>
                <a:ext uri="{FF2B5EF4-FFF2-40B4-BE49-F238E27FC236}">
                  <a16:creationId xmlns:a16="http://schemas.microsoft.com/office/drawing/2014/main" id="{E25243F2-6B91-4967-B76F-CE77368A2948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4" indent="-18256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prstClr val="black"/>
                </a:buClr>
                <a:buSzTx/>
                <a:buFont typeface="+mj-lt"/>
                <a:buAutoNum type="arabicPeriod"/>
                <a:tabLst>
                  <a:tab pos="182563" algn="l"/>
                </a:tabLst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Numerieke bullet</a:t>
              </a:r>
            </a:p>
          </p:txBody>
        </p:sp>
        <p:sp>
          <p:nvSpPr>
            <p:cNvPr id="125" name="Ovaal 124">
              <a:extLst>
                <a:ext uri="{FF2B5EF4-FFF2-40B4-BE49-F238E27FC236}">
                  <a16:creationId xmlns:a16="http://schemas.microsoft.com/office/drawing/2014/main" id="{BDA3C232-679B-4F04-A498-30CFC271188F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26" name="Rechthoek 125">
              <a:extLst>
                <a:ext uri="{FF2B5EF4-FFF2-40B4-BE49-F238E27FC236}">
                  <a16:creationId xmlns:a16="http://schemas.microsoft.com/office/drawing/2014/main" id="{CDFC9C33-E0C0-4748-98D4-91D6415E435C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8775" marR="0" lvl="6" indent="-176213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</a:t>
              </a:r>
              <a:r>
                <a:rPr kumimoji="0" lang="nl-NL" sz="11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  <a:endParaRPr kumimoji="0" lang="nl-NL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7" name="Ovaal 126">
              <a:extLst>
                <a:ext uri="{FF2B5EF4-FFF2-40B4-BE49-F238E27FC236}">
                  <a16:creationId xmlns:a16="http://schemas.microsoft.com/office/drawing/2014/main" id="{DF6219ED-382E-40A4-997A-AAB947700798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28" name="Rechthoek 127">
              <a:extLst>
                <a:ext uri="{FF2B5EF4-FFF2-40B4-BE49-F238E27FC236}">
                  <a16:creationId xmlns:a16="http://schemas.microsoft.com/office/drawing/2014/main" id="{7764FA60-077C-4556-B25B-1A8E30E9DD5F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7" indent="0" algn="l" defTabSz="914400" rtl="0" eaLnBrk="1" fontAlgn="auto" latinLnBrk="0" hangingPunct="1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Leestekst</a:t>
              </a:r>
            </a:p>
          </p:txBody>
        </p:sp>
        <p:sp>
          <p:nvSpPr>
            <p:cNvPr id="129" name="Ovaal 128">
              <a:extLst>
                <a:ext uri="{FF2B5EF4-FFF2-40B4-BE49-F238E27FC236}">
                  <a16:creationId xmlns:a16="http://schemas.microsoft.com/office/drawing/2014/main" id="{48E1EB73-D530-432F-A2BD-674226D53898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30" name="Rechthoek 129">
              <a:extLst>
                <a:ext uri="{FF2B5EF4-FFF2-40B4-BE49-F238E27FC236}">
                  <a16:creationId xmlns:a16="http://schemas.microsoft.com/office/drawing/2014/main" id="{A28C1434-958F-4C60-957E-E69877E28706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8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1200" cap="all" spc="0" normalizeH="0" baseline="0" noProof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Subtitel</a:t>
              </a:r>
            </a:p>
          </p:txBody>
        </p:sp>
        <p:sp>
          <p:nvSpPr>
            <p:cNvPr id="131" name="Ovaal 130">
              <a:extLst>
                <a:ext uri="{FF2B5EF4-FFF2-40B4-BE49-F238E27FC236}">
                  <a16:creationId xmlns:a16="http://schemas.microsoft.com/office/drawing/2014/main" id="{CC863F77-1571-4864-A3E5-353E91FBB00A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32" name="Rechthoek 131">
              <a:extLst>
                <a:ext uri="{FF2B5EF4-FFF2-40B4-BE49-F238E27FC236}">
                  <a16:creationId xmlns:a16="http://schemas.microsoft.com/office/drawing/2014/main" id="{8E4F8B9E-D792-4397-8624-7D62A3A71CA9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5" indent="-182563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133" name="Rechthoek 132">
              <a:extLst>
                <a:ext uri="{FF2B5EF4-FFF2-40B4-BE49-F238E27FC236}">
                  <a16:creationId xmlns:a16="http://schemas.microsoft.com/office/drawing/2014/main" id="{47113B31-06C3-42FB-B390-C4AC66D78D66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Meer weten?</a:t>
              </a:r>
              <a:br>
                <a:rPr lang="nl-NL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 naar de instructie dia </a:t>
              </a:r>
              <a:r>
                <a:rPr lang="nl-NL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INSTRUCTIES’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Deze vind je vooraan de presentatie of voeg je in via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‘Nieuwe dia’</a:t>
              </a:r>
            </a:p>
          </p:txBody>
        </p:sp>
        <p:grpSp>
          <p:nvGrpSpPr>
            <p:cNvPr id="134" name="ICOON_info">
              <a:extLst>
                <a:ext uri="{FF2B5EF4-FFF2-40B4-BE49-F238E27FC236}">
                  <a16:creationId xmlns:a16="http://schemas.microsoft.com/office/drawing/2014/main" id="{65E95EFB-006C-4844-BF60-7A1DE38FB22D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176" name="Ovaal 175">
                <a:extLst>
                  <a:ext uri="{FF2B5EF4-FFF2-40B4-BE49-F238E27FC236}">
                    <a16:creationId xmlns:a16="http://schemas.microsoft.com/office/drawing/2014/main" id="{407F60F7-10AA-4534-B137-92267C9CBBB7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77" name="Graphic 163" descr="Informatie">
                <a:extLst>
                  <a:ext uri="{FF2B5EF4-FFF2-40B4-BE49-F238E27FC236}">
                    <a16:creationId xmlns:a16="http://schemas.microsoft.com/office/drawing/2014/main" id="{D9E17A54-B8A6-4565-B20C-CD0099620A9B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35" name="VOORBEELD">
              <a:extLst>
                <a:ext uri="{FF2B5EF4-FFF2-40B4-BE49-F238E27FC236}">
                  <a16:creationId xmlns:a16="http://schemas.microsoft.com/office/drawing/2014/main" id="{59C79DE2-8C45-4910-8223-769211EB5F44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136" name="Rechthoek 135">
                <a:extLst>
                  <a:ext uri="{FF2B5EF4-FFF2-40B4-BE49-F238E27FC236}">
                    <a16:creationId xmlns:a16="http://schemas.microsoft.com/office/drawing/2014/main" id="{F0B50D5C-E853-4BA8-B4CA-5A01CB674B29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Start</a:t>
                </a:r>
              </a:p>
            </p:txBody>
          </p:sp>
          <p:sp>
            <p:nvSpPr>
              <p:cNvPr id="137" name="Rechthoek 136">
                <a:extLst>
                  <a:ext uri="{FF2B5EF4-FFF2-40B4-BE49-F238E27FC236}">
                    <a16:creationId xmlns:a16="http://schemas.microsoft.com/office/drawing/2014/main" id="{7CF54F8C-052B-4685-AB0E-40FAEFD67F5C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138" name="Groep 137">
                <a:extLst>
                  <a:ext uri="{FF2B5EF4-FFF2-40B4-BE49-F238E27FC236}">
                    <a16:creationId xmlns:a16="http://schemas.microsoft.com/office/drawing/2014/main" id="{433FFBDB-282E-4582-82B9-59BFA6B05A64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169" name="Groep 168">
                  <a:extLst>
                    <a:ext uri="{FF2B5EF4-FFF2-40B4-BE49-F238E27FC236}">
                      <a16:creationId xmlns:a16="http://schemas.microsoft.com/office/drawing/2014/main" id="{2F696F59-C9BB-4B15-ADC7-7649A834EC98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171" name="Rechte verbindingslijn 170">
                    <a:extLst>
                      <a:ext uri="{FF2B5EF4-FFF2-40B4-BE49-F238E27FC236}">
                        <a16:creationId xmlns:a16="http://schemas.microsoft.com/office/drawing/2014/main" id="{9CE074AE-44B3-40A4-B8A1-B0883EB5409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2" name="Rechte verbindingslijn 171">
                    <a:extLst>
                      <a:ext uri="{FF2B5EF4-FFF2-40B4-BE49-F238E27FC236}">
                        <a16:creationId xmlns:a16="http://schemas.microsoft.com/office/drawing/2014/main" id="{4104E57D-1E17-4256-8E49-92E212E55CA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3" name="Rechte verbindingslijn 172">
                    <a:extLst>
                      <a:ext uri="{FF2B5EF4-FFF2-40B4-BE49-F238E27FC236}">
                        <a16:creationId xmlns:a16="http://schemas.microsoft.com/office/drawing/2014/main" id="{2E4B0403-0C2D-4041-91E3-F26EAA58598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4" name="Rechte verbindingslijn 173">
                    <a:extLst>
                      <a:ext uri="{FF2B5EF4-FFF2-40B4-BE49-F238E27FC236}">
                        <a16:creationId xmlns:a16="http://schemas.microsoft.com/office/drawing/2014/main" id="{69C9BDAD-75B5-43BE-BDC5-E997D1EC32B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75" name="Rechte verbindingslijn 174">
                    <a:extLst>
                      <a:ext uri="{FF2B5EF4-FFF2-40B4-BE49-F238E27FC236}">
                        <a16:creationId xmlns:a16="http://schemas.microsoft.com/office/drawing/2014/main" id="{0B5E6B00-333B-435B-A31B-998EEE2D333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70" name="Pijl: rechts 169">
                  <a:extLst>
                    <a:ext uri="{FF2B5EF4-FFF2-40B4-BE49-F238E27FC236}">
                      <a16:creationId xmlns:a16="http://schemas.microsoft.com/office/drawing/2014/main" id="{A3784C23-9A12-4699-A451-7FB4A808A1BF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39" name="Groep 138">
                <a:extLst>
                  <a:ext uri="{FF2B5EF4-FFF2-40B4-BE49-F238E27FC236}">
                    <a16:creationId xmlns:a16="http://schemas.microsoft.com/office/drawing/2014/main" id="{6A16635E-D457-41CB-A44E-8AF5C3B6734E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162" name="Groep 161">
                  <a:extLst>
                    <a:ext uri="{FF2B5EF4-FFF2-40B4-BE49-F238E27FC236}">
                      <a16:creationId xmlns:a16="http://schemas.microsoft.com/office/drawing/2014/main" id="{95440B72-D3AD-46CF-AA1B-424EB5E68259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164" name="Rechte verbindingslijn 163">
                    <a:extLst>
                      <a:ext uri="{FF2B5EF4-FFF2-40B4-BE49-F238E27FC236}">
                        <a16:creationId xmlns:a16="http://schemas.microsoft.com/office/drawing/2014/main" id="{C4193390-6086-4F76-9511-3172F3B6FC3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5" name="Rechte verbindingslijn 164">
                    <a:extLst>
                      <a:ext uri="{FF2B5EF4-FFF2-40B4-BE49-F238E27FC236}">
                        <a16:creationId xmlns:a16="http://schemas.microsoft.com/office/drawing/2014/main" id="{02771FED-84D0-45EF-9A30-627FCDE09D6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6" name="Rechte verbindingslijn 165">
                    <a:extLst>
                      <a:ext uri="{FF2B5EF4-FFF2-40B4-BE49-F238E27FC236}">
                        <a16:creationId xmlns:a16="http://schemas.microsoft.com/office/drawing/2014/main" id="{799C3E5C-B7AA-4022-B9AA-17F83DA4B74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7" name="Rechte verbindingslijn 166">
                    <a:extLst>
                      <a:ext uri="{FF2B5EF4-FFF2-40B4-BE49-F238E27FC236}">
                        <a16:creationId xmlns:a16="http://schemas.microsoft.com/office/drawing/2014/main" id="{91F4B1B1-6169-4A3E-92CC-58A87CEDBEF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8" name="Rechte verbindingslijn 167">
                    <a:extLst>
                      <a:ext uri="{FF2B5EF4-FFF2-40B4-BE49-F238E27FC236}">
                        <a16:creationId xmlns:a16="http://schemas.microsoft.com/office/drawing/2014/main" id="{C97A853E-F2A9-476E-8F5B-61E91547362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63" name="Pijl: rechts 162">
                  <a:extLst>
                    <a:ext uri="{FF2B5EF4-FFF2-40B4-BE49-F238E27FC236}">
                      <a16:creationId xmlns:a16="http://schemas.microsoft.com/office/drawing/2014/main" id="{65107FED-05E4-44ED-8909-92C13055CD01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140" name="Rechte verbindingslijn 139">
                <a:extLst>
                  <a:ext uri="{FF2B5EF4-FFF2-40B4-BE49-F238E27FC236}">
                    <a16:creationId xmlns:a16="http://schemas.microsoft.com/office/drawing/2014/main" id="{7591C9BF-4332-40B5-B84F-96C084A6D4D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141" name="Rechte verbindingslijn 140">
                <a:extLst>
                  <a:ext uri="{FF2B5EF4-FFF2-40B4-BE49-F238E27FC236}">
                    <a16:creationId xmlns:a16="http://schemas.microsoft.com/office/drawing/2014/main" id="{AADB618E-4B49-4DDB-80BF-AC844DAE57E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142" name="Rechthoek 141">
                <a:extLst>
                  <a:ext uri="{FF2B5EF4-FFF2-40B4-BE49-F238E27FC236}">
                    <a16:creationId xmlns:a16="http://schemas.microsoft.com/office/drawing/2014/main" id="{D7FF610E-B636-40CC-B0EA-B7E3F3E2FD89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Tekstniveau omhoog</a:t>
                </a:r>
              </a:p>
            </p:txBody>
          </p:sp>
          <p:sp>
            <p:nvSpPr>
              <p:cNvPr id="143" name="Rechthoek 142">
                <a:extLst>
                  <a:ext uri="{FF2B5EF4-FFF2-40B4-BE49-F238E27FC236}">
                    <a16:creationId xmlns:a16="http://schemas.microsoft.com/office/drawing/2014/main" id="{09275500-335F-4714-9465-077B2D51F327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Tekstniveau omlaag</a:t>
                </a:r>
              </a:p>
            </p:txBody>
          </p:sp>
          <p:grpSp>
            <p:nvGrpSpPr>
              <p:cNvPr id="144" name="Groep 143">
                <a:extLst>
                  <a:ext uri="{FF2B5EF4-FFF2-40B4-BE49-F238E27FC236}">
                    <a16:creationId xmlns:a16="http://schemas.microsoft.com/office/drawing/2014/main" id="{E9B8026D-EA4D-49AB-8F61-386D3EC17F3F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154" name="Rechthoek 153">
                  <a:extLst>
                    <a:ext uri="{FF2B5EF4-FFF2-40B4-BE49-F238E27FC236}">
                      <a16:creationId xmlns:a16="http://schemas.microsoft.com/office/drawing/2014/main" id="{99D6EDB4-9124-4B1B-92D0-D4485FFA6245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55" name="Groep 154">
                  <a:extLst>
                    <a:ext uri="{FF2B5EF4-FFF2-40B4-BE49-F238E27FC236}">
                      <a16:creationId xmlns:a16="http://schemas.microsoft.com/office/drawing/2014/main" id="{63E9801A-7A1A-407E-9630-2C7F4B838C99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157" name="Rechte verbindingslijn 156">
                    <a:extLst>
                      <a:ext uri="{FF2B5EF4-FFF2-40B4-BE49-F238E27FC236}">
                        <a16:creationId xmlns:a16="http://schemas.microsoft.com/office/drawing/2014/main" id="{F96449AE-B51D-46E4-AE96-86E05AB4E15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58" name="Rechte verbindingslijn 157">
                    <a:extLst>
                      <a:ext uri="{FF2B5EF4-FFF2-40B4-BE49-F238E27FC236}">
                        <a16:creationId xmlns:a16="http://schemas.microsoft.com/office/drawing/2014/main" id="{07D3D254-1488-48D9-B312-CFBB713A8BE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59" name="Rechte verbindingslijn 158">
                    <a:extLst>
                      <a:ext uri="{FF2B5EF4-FFF2-40B4-BE49-F238E27FC236}">
                        <a16:creationId xmlns:a16="http://schemas.microsoft.com/office/drawing/2014/main" id="{725CB3CC-C38B-4907-9CCF-BCD95925F1E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0" name="Rechte verbindingslijn 159">
                    <a:extLst>
                      <a:ext uri="{FF2B5EF4-FFF2-40B4-BE49-F238E27FC236}">
                        <a16:creationId xmlns:a16="http://schemas.microsoft.com/office/drawing/2014/main" id="{1E1EEC77-854A-4FE2-A5A1-F8369F32E66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61" name="Rechte verbindingslijn 160">
                    <a:extLst>
                      <a:ext uri="{FF2B5EF4-FFF2-40B4-BE49-F238E27FC236}">
                        <a16:creationId xmlns:a16="http://schemas.microsoft.com/office/drawing/2014/main" id="{1E7E79A6-6C1E-47B8-BA62-9ADB4689AE8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56" name="Pijl: rechts 155">
                  <a:extLst>
                    <a:ext uri="{FF2B5EF4-FFF2-40B4-BE49-F238E27FC236}">
                      <a16:creationId xmlns:a16="http://schemas.microsoft.com/office/drawing/2014/main" id="{5A34ECD0-62C7-4234-A700-0A9196BC177B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45" name="Groep 144">
                <a:extLst>
                  <a:ext uri="{FF2B5EF4-FFF2-40B4-BE49-F238E27FC236}">
                    <a16:creationId xmlns:a16="http://schemas.microsoft.com/office/drawing/2014/main" id="{C6C161B5-1F27-46F1-A3B9-442A7193123D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146" name="Rechthoek 145">
                  <a:extLst>
                    <a:ext uri="{FF2B5EF4-FFF2-40B4-BE49-F238E27FC236}">
                      <a16:creationId xmlns:a16="http://schemas.microsoft.com/office/drawing/2014/main" id="{2BAE0BA2-E6E3-46C7-9EC9-83979935D326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47" name="Groep 146">
                  <a:extLst>
                    <a:ext uri="{FF2B5EF4-FFF2-40B4-BE49-F238E27FC236}">
                      <a16:creationId xmlns:a16="http://schemas.microsoft.com/office/drawing/2014/main" id="{7F3E3198-FA98-4E38-BE35-9D6E6ED88D46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149" name="Rechte verbindingslijn 148">
                    <a:extLst>
                      <a:ext uri="{FF2B5EF4-FFF2-40B4-BE49-F238E27FC236}">
                        <a16:creationId xmlns:a16="http://schemas.microsoft.com/office/drawing/2014/main" id="{448E440F-6720-4F6B-BB3B-C4B657FA575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50" name="Rechte verbindingslijn 149">
                    <a:extLst>
                      <a:ext uri="{FF2B5EF4-FFF2-40B4-BE49-F238E27FC236}">
                        <a16:creationId xmlns:a16="http://schemas.microsoft.com/office/drawing/2014/main" id="{A641E226-E898-47A1-BA0C-30F453ED54B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51" name="Rechte verbindingslijn 150">
                    <a:extLst>
                      <a:ext uri="{FF2B5EF4-FFF2-40B4-BE49-F238E27FC236}">
                        <a16:creationId xmlns:a16="http://schemas.microsoft.com/office/drawing/2014/main" id="{15FDD1D1-F69E-474B-BB30-42E45903671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52" name="Rechte verbindingslijn 151">
                    <a:extLst>
                      <a:ext uri="{FF2B5EF4-FFF2-40B4-BE49-F238E27FC236}">
                        <a16:creationId xmlns:a16="http://schemas.microsoft.com/office/drawing/2014/main" id="{C3B87FDD-DBDE-4C09-841F-93ED8012CD5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53" name="Rechte verbindingslijn 152">
                    <a:extLst>
                      <a:ext uri="{FF2B5EF4-FFF2-40B4-BE49-F238E27FC236}">
                        <a16:creationId xmlns:a16="http://schemas.microsoft.com/office/drawing/2014/main" id="{5F864A8B-F067-403D-8ACF-AC44B2F9888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48" name="Pijl: rechts 147">
                  <a:extLst>
                    <a:ext uri="{FF2B5EF4-FFF2-40B4-BE49-F238E27FC236}">
                      <a16:creationId xmlns:a16="http://schemas.microsoft.com/office/drawing/2014/main" id="{D9CF0C8C-E42F-4B0E-BCFF-09DB3B9CF54A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24" name="INFO">
            <a:extLst>
              <a:ext uri="{FF2B5EF4-FFF2-40B4-BE49-F238E27FC236}">
                <a16:creationId xmlns:a16="http://schemas.microsoft.com/office/drawing/2014/main" id="{1D86832C-7926-41D1-AC2B-7ABAE5064D01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50" b="1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nl-NL" sz="1050" b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CASE</a:t>
            </a:r>
          </a:p>
        </p:txBody>
      </p:sp>
      <p:grpSp>
        <p:nvGrpSpPr>
          <p:cNvPr id="22" name="INSTRUCTIE">
            <a:extLst>
              <a:ext uri="{FF2B5EF4-FFF2-40B4-BE49-F238E27FC236}">
                <a16:creationId xmlns:a16="http://schemas.microsoft.com/office/drawing/2014/main" id="{6C16B0EF-441E-4CB9-B33F-7459F8DCED2C}"/>
              </a:ext>
            </a:extLst>
          </p:cNvPr>
          <p:cNvGrpSpPr/>
          <p:nvPr userDrawn="1"/>
        </p:nvGrpSpPr>
        <p:grpSpPr>
          <a:xfrm>
            <a:off x="5846" y="7033211"/>
            <a:ext cx="3727954" cy="1728407"/>
            <a:chOff x="5846" y="7033211"/>
            <a:chExt cx="3727954" cy="1728407"/>
          </a:xfrm>
        </p:grpSpPr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B6396501-C682-4423-8AF6-A8E088AA340B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Voettekst, dia nummer </a:t>
              </a:r>
              <a:b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 datum aanpassen</a:t>
              </a:r>
            </a:p>
          </p:txBody>
        </p:sp>
        <p:sp>
          <p:nvSpPr>
            <p:cNvPr id="26" name="Ovaal 25">
              <a:extLst>
                <a:ext uri="{FF2B5EF4-FFF2-40B4-BE49-F238E27FC236}">
                  <a16:creationId xmlns:a16="http://schemas.microsoft.com/office/drawing/2014/main" id="{3D55BCE3-991B-4135-BB56-F2E263B6BCB0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709CC916-216A-497B-907A-A5B085A41C0B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Ga naar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en klik op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‘Kop- en voettekst’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28" name="Ovaal 27">
              <a:extLst>
                <a:ext uri="{FF2B5EF4-FFF2-40B4-BE49-F238E27FC236}">
                  <a16:creationId xmlns:a16="http://schemas.microsoft.com/office/drawing/2014/main" id="{6339A0CC-2B04-402F-A458-EF442F4307CB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6EAA2A1B-7710-497E-93AA-3854492A853C}"/>
                </a:ext>
              </a:extLst>
            </p:cNvPr>
            <p:cNvSpPr/>
            <p:nvPr userDrawn="1"/>
          </p:nvSpPr>
          <p:spPr>
            <a:xfrm>
              <a:off x="472596" y="8108869"/>
              <a:ext cx="2322719" cy="65274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Klik op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‘Overal toepassen’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de gegevens op elke slide toe te passen.</a:t>
              </a:r>
            </a:p>
          </p:txBody>
        </p:sp>
        <p:grpSp>
          <p:nvGrpSpPr>
            <p:cNvPr id="30" name="Groep 29">
              <a:extLst>
                <a:ext uri="{FF2B5EF4-FFF2-40B4-BE49-F238E27FC236}">
                  <a16:creationId xmlns:a16="http://schemas.microsoft.com/office/drawing/2014/main" id="{84BB8A96-D267-4C50-8D2E-F80D6730969C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31" name="Groep 30">
                <a:extLst>
                  <a:ext uri="{FF2B5EF4-FFF2-40B4-BE49-F238E27FC236}">
                    <a16:creationId xmlns:a16="http://schemas.microsoft.com/office/drawing/2014/main" id="{B8CD45C8-945E-4EAC-96C8-C4F6BFDCE4F1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33" name="Rechthoek met één afgeknipte en afgeronde hoek 47">
                  <a:extLst>
                    <a:ext uri="{FF2B5EF4-FFF2-40B4-BE49-F238E27FC236}">
                      <a16:creationId xmlns:a16="http://schemas.microsoft.com/office/drawing/2014/main" id="{E4D2071B-701B-420C-BE8C-09FF2F59446E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4" name="Rechthoekige driehoek 33">
                  <a:extLst>
                    <a:ext uri="{FF2B5EF4-FFF2-40B4-BE49-F238E27FC236}">
                      <a16:creationId xmlns:a16="http://schemas.microsoft.com/office/drawing/2014/main" id="{C263C6D8-F77F-4CF2-B82C-048A45170AD5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5" name="Rechthoek 34">
                  <a:extLst>
                    <a:ext uri="{FF2B5EF4-FFF2-40B4-BE49-F238E27FC236}">
                      <a16:creationId xmlns:a16="http://schemas.microsoft.com/office/drawing/2014/main" id="{54D7342A-A57C-4D45-BAD7-3561CE0D7B61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6" name="Rechthoek 35">
                  <a:extLst>
                    <a:ext uri="{FF2B5EF4-FFF2-40B4-BE49-F238E27FC236}">
                      <a16:creationId xmlns:a16="http://schemas.microsoft.com/office/drawing/2014/main" id="{D305547A-AE0F-4341-BCB7-5103DD37C187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32" name="Rechthoek 31">
                <a:extLst>
                  <a:ext uri="{FF2B5EF4-FFF2-40B4-BE49-F238E27FC236}">
                    <a16:creationId xmlns:a16="http://schemas.microsoft.com/office/drawing/2014/main" id="{8DE24FF5-C58F-4F2E-95B0-A9383BFDCDD9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Koptekst en voettekst</a:t>
                </a:r>
              </a:p>
            </p:txBody>
          </p:sp>
        </p:grpSp>
      </p:grpSp>
      <p:sp>
        <p:nvSpPr>
          <p:cNvPr id="19" name="Tijdelijke aanduiding voor verticale tekst 2">
            <a:extLst>
              <a:ext uri="{FF2B5EF4-FFF2-40B4-BE49-F238E27FC236}">
                <a16:creationId xmlns:a16="http://schemas.microsoft.com/office/drawing/2014/main" id="{B6E7424A-424A-48B2-BDDC-91446A4E4AEB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777244" y="2441466"/>
            <a:ext cx="3219546" cy="3852825"/>
          </a:xfrm>
        </p:spPr>
        <p:txBody>
          <a:bodyPr vert="horz" lIns="0" tIns="0" rIns="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err="1"/>
              <a:t>Bullet</a:t>
            </a:r>
            <a:endParaRPr lang="nl-NL"/>
          </a:p>
          <a:p>
            <a:pPr lvl="1"/>
            <a:r>
              <a:rPr lang="nl-NL"/>
              <a:t>Sub-</a:t>
            </a:r>
            <a:r>
              <a:rPr lang="nl-NL" err="1"/>
              <a:t>bullet</a:t>
            </a:r>
            <a:endParaRPr lang="nl-NL"/>
          </a:p>
          <a:p>
            <a:pPr lvl="2"/>
            <a:r>
              <a:rPr lang="nl-NL"/>
              <a:t>Leestekst</a:t>
            </a:r>
          </a:p>
          <a:p>
            <a:pPr lvl="3"/>
            <a:r>
              <a:rPr lang="nl-NL"/>
              <a:t>Subtitel</a:t>
            </a:r>
          </a:p>
          <a:p>
            <a:pPr lvl="4"/>
            <a:r>
              <a:rPr lang="nl-NL"/>
              <a:t>Numerieke </a:t>
            </a:r>
            <a:r>
              <a:rPr lang="nl-NL" err="1"/>
              <a:t>bullet</a:t>
            </a:r>
            <a:endParaRPr lang="nl-NL"/>
          </a:p>
          <a:p>
            <a:pPr lvl="5"/>
            <a:r>
              <a:rPr lang="nl-NL" err="1"/>
              <a:t>Bullet</a:t>
            </a:r>
            <a:endParaRPr lang="nl-NL"/>
          </a:p>
          <a:p>
            <a:pPr lvl="6"/>
            <a:r>
              <a:rPr lang="nl-NL"/>
              <a:t>Sub-</a:t>
            </a:r>
            <a:r>
              <a:rPr lang="nl-NL" err="1"/>
              <a:t>bullet</a:t>
            </a:r>
            <a:endParaRPr lang="nl-NL"/>
          </a:p>
          <a:p>
            <a:pPr lvl="7"/>
            <a:r>
              <a:rPr lang="nl-NL"/>
              <a:t>Leestekst</a:t>
            </a:r>
          </a:p>
          <a:p>
            <a:pPr lvl="8"/>
            <a:r>
              <a:rPr lang="nl-NL"/>
              <a:t>Subtitel</a:t>
            </a:r>
          </a:p>
        </p:txBody>
      </p:sp>
      <p:sp>
        <p:nvSpPr>
          <p:cNvPr id="52" name="Tijdelijke aanduiding voor verticale tekst 2">
            <a:extLst>
              <a:ext uri="{FF2B5EF4-FFF2-40B4-BE49-F238E27FC236}">
                <a16:creationId xmlns:a16="http://schemas.microsoft.com/office/drawing/2014/main" id="{38E90541-A464-490F-8838-24BAC17D1820}"/>
              </a:ext>
            </a:extLst>
          </p:cNvPr>
          <p:cNvSpPr>
            <a:spLocks noGrp="1"/>
          </p:cNvSpPr>
          <p:nvPr>
            <p:ph type="body" orient="vert" idx="10" hasCustomPrompt="1"/>
          </p:nvPr>
        </p:nvSpPr>
        <p:spPr>
          <a:xfrm>
            <a:off x="4581020" y="2441466"/>
            <a:ext cx="3219546" cy="3852825"/>
          </a:xfrm>
        </p:spPr>
        <p:txBody>
          <a:bodyPr vert="horz" lIns="0" tIns="0" rIns="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err="1"/>
              <a:t>Bullet</a:t>
            </a:r>
            <a:endParaRPr lang="nl-NL"/>
          </a:p>
          <a:p>
            <a:pPr lvl="1"/>
            <a:r>
              <a:rPr lang="nl-NL"/>
              <a:t>Sub-</a:t>
            </a:r>
            <a:r>
              <a:rPr lang="nl-NL" err="1"/>
              <a:t>bullet</a:t>
            </a:r>
            <a:endParaRPr lang="nl-NL"/>
          </a:p>
          <a:p>
            <a:pPr lvl="2"/>
            <a:r>
              <a:rPr lang="nl-NL"/>
              <a:t>Leestekst</a:t>
            </a:r>
          </a:p>
          <a:p>
            <a:pPr lvl="3"/>
            <a:r>
              <a:rPr lang="nl-NL"/>
              <a:t>Subtitel</a:t>
            </a:r>
          </a:p>
          <a:p>
            <a:pPr lvl="4"/>
            <a:r>
              <a:rPr lang="nl-NL"/>
              <a:t>Numerieke </a:t>
            </a:r>
            <a:r>
              <a:rPr lang="nl-NL" err="1"/>
              <a:t>bullet</a:t>
            </a:r>
            <a:endParaRPr lang="nl-NL"/>
          </a:p>
          <a:p>
            <a:pPr lvl="5"/>
            <a:r>
              <a:rPr lang="nl-NL" err="1"/>
              <a:t>Bullet</a:t>
            </a:r>
            <a:endParaRPr lang="nl-NL"/>
          </a:p>
          <a:p>
            <a:pPr lvl="6"/>
            <a:r>
              <a:rPr lang="nl-NL"/>
              <a:t>Sub-</a:t>
            </a:r>
            <a:r>
              <a:rPr lang="nl-NL" err="1"/>
              <a:t>bullet</a:t>
            </a:r>
            <a:endParaRPr lang="nl-NL"/>
          </a:p>
          <a:p>
            <a:pPr lvl="7"/>
            <a:r>
              <a:rPr lang="nl-NL"/>
              <a:t>Leestekst</a:t>
            </a:r>
          </a:p>
          <a:p>
            <a:pPr lvl="8"/>
            <a:r>
              <a:rPr lang="nl-NL"/>
              <a:t>Subtitel</a:t>
            </a:r>
          </a:p>
        </p:txBody>
      </p:sp>
      <p:sp>
        <p:nvSpPr>
          <p:cNvPr id="53" name="Tijdelijke aanduiding voor verticale tekst 2">
            <a:extLst>
              <a:ext uri="{FF2B5EF4-FFF2-40B4-BE49-F238E27FC236}">
                <a16:creationId xmlns:a16="http://schemas.microsoft.com/office/drawing/2014/main" id="{89286917-484E-4046-B9A1-328D39070049}"/>
              </a:ext>
            </a:extLst>
          </p:cNvPr>
          <p:cNvSpPr>
            <a:spLocks noGrp="1"/>
          </p:cNvSpPr>
          <p:nvPr>
            <p:ph type="body" orient="vert" idx="11" hasCustomPrompt="1"/>
          </p:nvPr>
        </p:nvSpPr>
        <p:spPr>
          <a:xfrm>
            <a:off x="8384795" y="2441466"/>
            <a:ext cx="3219546" cy="3852825"/>
          </a:xfrm>
        </p:spPr>
        <p:txBody>
          <a:bodyPr vert="horz" lIns="0" tIns="0" rIns="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err="1"/>
              <a:t>Bullet</a:t>
            </a:r>
            <a:endParaRPr lang="nl-NL"/>
          </a:p>
          <a:p>
            <a:pPr lvl="1"/>
            <a:r>
              <a:rPr lang="nl-NL"/>
              <a:t>Sub-</a:t>
            </a:r>
            <a:r>
              <a:rPr lang="nl-NL" err="1"/>
              <a:t>bullet</a:t>
            </a:r>
            <a:endParaRPr lang="nl-NL"/>
          </a:p>
          <a:p>
            <a:pPr lvl="2"/>
            <a:r>
              <a:rPr lang="nl-NL"/>
              <a:t>Leestekst</a:t>
            </a:r>
          </a:p>
          <a:p>
            <a:pPr lvl="3"/>
            <a:r>
              <a:rPr lang="nl-NL"/>
              <a:t>Subtitel</a:t>
            </a:r>
          </a:p>
          <a:p>
            <a:pPr lvl="4"/>
            <a:r>
              <a:rPr lang="nl-NL"/>
              <a:t>Numerieke </a:t>
            </a:r>
            <a:r>
              <a:rPr lang="nl-NL" err="1"/>
              <a:t>bullet</a:t>
            </a:r>
            <a:endParaRPr lang="nl-NL"/>
          </a:p>
          <a:p>
            <a:pPr lvl="5"/>
            <a:r>
              <a:rPr lang="nl-NL" err="1"/>
              <a:t>Bullet</a:t>
            </a:r>
            <a:endParaRPr lang="nl-NL"/>
          </a:p>
          <a:p>
            <a:pPr lvl="6"/>
            <a:r>
              <a:rPr lang="nl-NL"/>
              <a:t>Sub-</a:t>
            </a:r>
            <a:r>
              <a:rPr lang="nl-NL" err="1"/>
              <a:t>bullet</a:t>
            </a:r>
            <a:endParaRPr lang="nl-NL"/>
          </a:p>
          <a:p>
            <a:pPr lvl="7"/>
            <a:r>
              <a:rPr lang="nl-NL"/>
              <a:t>Leestekst</a:t>
            </a:r>
          </a:p>
          <a:p>
            <a:pPr lvl="8"/>
            <a:r>
              <a:rPr lang="nl-NL"/>
              <a:t>Subtitel</a:t>
            </a:r>
          </a:p>
        </p:txBody>
      </p:sp>
      <p:sp>
        <p:nvSpPr>
          <p:cNvPr id="70" name="Tijdelijke aanduiding voor verticale tekst 2">
            <a:extLst>
              <a:ext uri="{FF2B5EF4-FFF2-40B4-BE49-F238E27FC236}">
                <a16:creationId xmlns:a16="http://schemas.microsoft.com/office/drawing/2014/main" id="{AB4A5F2F-65AC-40C8-9EC1-536B64FFD6F5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777244" y="-1"/>
            <a:ext cx="11414756" cy="2441467"/>
          </a:xfrm>
          <a:solidFill>
            <a:schemeClr val="bg1"/>
          </a:solidFill>
        </p:spPr>
        <p:txBody>
          <a:bodyPr vert="horz" lIns="0" tIns="0" rIns="0" bIns="0"/>
          <a:lstStyle>
            <a:lvl1pPr marL="0" indent="0">
              <a:buFont typeface="Arial" panose="020B0604020202020204" pitchFamily="34" charset="0"/>
              <a:buNone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</a:t>
            </a:r>
          </a:p>
        </p:txBody>
      </p:sp>
      <p:sp>
        <p:nvSpPr>
          <p:cNvPr id="54" name="Tijdelijke aanduiding voor verticale tekst 2">
            <a:extLst>
              <a:ext uri="{FF2B5EF4-FFF2-40B4-BE49-F238E27FC236}">
                <a16:creationId xmlns:a16="http://schemas.microsoft.com/office/drawing/2014/main" id="{F764B2EC-C279-4884-B53C-455B0E25A655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1115174" y="1858232"/>
            <a:ext cx="2881616" cy="323021"/>
          </a:xfrm>
        </p:spPr>
        <p:txBody>
          <a:bodyPr vert="horz"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20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Titel</a:t>
            </a:r>
          </a:p>
        </p:txBody>
      </p:sp>
      <p:sp>
        <p:nvSpPr>
          <p:cNvPr id="55" name="Tijdelijke aanduiding voor verticale tekst 2">
            <a:extLst>
              <a:ext uri="{FF2B5EF4-FFF2-40B4-BE49-F238E27FC236}">
                <a16:creationId xmlns:a16="http://schemas.microsoft.com/office/drawing/2014/main" id="{44680CC4-A98A-4431-AFA9-331B5F1079C8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4918950" y="1860027"/>
            <a:ext cx="2881616" cy="323021"/>
          </a:xfrm>
        </p:spPr>
        <p:txBody>
          <a:bodyPr vert="horz"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20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Titel</a:t>
            </a:r>
          </a:p>
        </p:txBody>
      </p:sp>
      <p:sp>
        <p:nvSpPr>
          <p:cNvPr id="56" name="Tijdelijke aanduiding voor verticale tekst 2">
            <a:extLst>
              <a:ext uri="{FF2B5EF4-FFF2-40B4-BE49-F238E27FC236}">
                <a16:creationId xmlns:a16="http://schemas.microsoft.com/office/drawing/2014/main" id="{5D6AA0F6-950B-4A76-82A8-F49C9B8F454E}"/>
              </a:ext>
            </a:extLst>
          </p:cNvPr>
          <p:cNvSpPr>
            <a:spLocks noGrp="1"/>
          </p:cNvSpPr>
          <p:nvPr>
            <p:ph type="body" orient="vert" idx="14" hasCustomPrompt="1"/>
          </p:nvPr>
        </p:nvSpPr>
        <p:spPr>
          <a:xfrm>
            <a:off x="8722725" y="1856127"/>
            <a:ext cx="2881616" cy="323021"/>
          </a:xfrm>
        </p:spPr>
        <p:txBody>
          <a:bodyPr vert="horz"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20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Titel</a:t>
            </a:r>
          </a:p>
        </p:txBody>
      </p:sp>
      <p:sp>
        <p:nvSpPr>
          <p:cNvPr id="71" name="Tijdelijke aanduiding voor verticale tekst 2">
            <a:extLst>
              <a:ext uri="{FF2B5EF4-FFF2-40B4-BE49-F238E27FC236}">
                <a16:creationId xmlns:a16="http://schemas.microsoft.com/office/drawing/2014/main" id="{BE0A316B-EA03-47FF-BD0A-167FDC0FA81B}"/>
              </a:ext>
            </a:extLst>
          </p:cNvPr>
          <p:cNvSpPr>
            <a:spLocks noGrp="1"/>
          </p:cNvSpPr>
          <p:nvPr>
            <p:ph type="body" orient="vert" idx="16"/>
          </p:nvPr>
        </p:nvSpPr>
        <p:spPr>
          <a:xfrm>
            <a:off x="4581020" y="1904537"/>
            <a:ext cx="234000" cy="234000"/>
          </a:xfrm>
          <a:blipFill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0" indent="0">
              <a:buFont typeface="Arial" panose="020B0604020202020204" pitchFamily="34" charset="0"/>
              <a:buNone/>
              <a:defRPr sz="100" baseline="0"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endParaRPr lang="nl-NL"/>
          </a:p>
        </p:txBody>
      </p:sp>
      <p:sp>
        <p:nvSpPr>
          <p:cNvPr id="72" name="Tijdelijke aanduiding voor verticale tekst 2">
            <a:extLst>
              <a:ext uri="{FF2B5EF4-FFF2-40B4-BE49-F238E27FC236}">
                <a16:creationId xmlns:a16="http://schemas.microsoft.com/office/drawing/2014/main" id="{1283F809-9DA0-43CD-9C6B-AC6C805D78A2}"/>
              </a:ext>
            </a:extLst>
          </p:cNvPr>
          <p:cNvSpPr>
            <a:spLocks noGrp="1"/>
          </p:cNvSpPr>
          <p:nvPr>
            <p:ph type="body" orient="vert" idx="17" hasCustomPrompt="1"/>
          </p:nvPr>
        </p:nvSpPr>
        <p:spPr>
          <a:xfrm>
            <a:off x="777244" y="1904537"/>
            <a:ext cx="234000" cy="234000"/>
          </a:xfrm>
          <a:blipFill>
            <a:blip r:embed="rId7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0" indent="0">
              <a:buFont typeface="Arial" panose="020B0604020202020204" pitchFamily="34" charset="0"/>
              <a:buNone/>
              <a:defRPr sz="100" baseline="0"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</a:t>
            </a:r>
          </a:p>
        </p:txBody>
      </p:sp>
      <p:sp>
        <p:nvSpPr>
          <p:cNvPr id="73" name="Tijdelijke aanduiding voor verticale tekst 2">
            <a:extLst>
              <a:ext uri="{FF2B5EF4-FFF2-40B4-BE49-F238E27FC236}">
                <a16:creationId xmlns:a16="http://schemas.microsoft.com/office/drawing/2014/main" id="{F899DD24-69D3-47A1-8B45-D1881AAB46A3}"/>
              </a:ext>
            </a:extLst>
          </p:cNvPr>
          <p:cNvSpPr>
            <a:spLocks noGrp="1"/>
          </p:cNvSpPr>
          <p:nvPr>
            <p:ph type="body" orient="vert" idx="18" hasCustomPrompt="1"/>
          </p:nvPr>
        </p:nvSpPr>
        <p:spPr>
          <a:xfrm>
            <a:off x="8384795" y="1904537"/>
            <a:ext cx="234000" cy="234000"/>
          </a:xfrm>
          <a:blipFill>
            <a:blip r:embed="rId8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Font typeface="Arial" panose="020B0604020202020204" pitchFamily="34" charset="0"/>
              <a:buNone/>
              <a:defRPr sz="1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0" indent="0">
              <a:buFont typeface="Arial" panose="020B0604020202020204" pitchFamily="34" charset="0"/>
              <a:buNone/>
              <a:defRPr sz="100" baseline="0"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</a:t>
            </a:r>
          </a:p>
        </p:txBody>
      </p:sp>
      <p:grpSp>
        <p:nvGrpSpPr>
          <p:cNvPr id="15" name="HAAK LIJN">
            <a:extLst>
              <a:ext uri="{FF2B5EF4-FFF2-40B4-BE49-F238E27FC236}">
                <a16:creationId xmlns:a16="http://schemas.microsoft.com/office/drawing/2014/main" id="{2435C843-4991-4484-B966-C9647EE6751D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16" name="LIJN">
              <a:extLst>
                <a:ext uri="{FF2B5EF4-FFF2-40B4-BE49-F238E27FC236}">
                  <a16:creationId xmlns:a16="http://schemas.microsoft.com/office/drawing/2014/main" id="{4122E51C-244F-42D5-860B-DE30659DC3A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00BF4AC1-89EF-41C0-966C-6F43F1FF44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18" name="LIJN">
              <a:extLst>
                <a:ext uri="{FF2B5EF4-FFF2-40B4-BE49-F238E27FC236}">
                  <a16:creationId xmlns:a16="http://schemas.microsoft.com/office/drawing/2014/main" id="{5E7F3280-4671-4F09-8CE6-E7621186898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Logo">
            <a:extLst>
              <a:ext uri="{FF2B5EF4-FFF2-40B4-BE49-F238E27FC236}">
                <a16:creationId xmlns:a16="http://schemas.microsoft.com/office/drawing/2014/main" id="{1EC0F244-2A3A-462C-A6F0-3F234A0A9189}"/>
              </a:ext>
            </a:extLst>
          </p:cNvPr>
          <p:cNvSpPr>
            <a:spLocks noGrp="1"/>
          </p:cNvSpPr>
          <p:nvPr>
            <p:ph type="body" orient="vert" idx="21" hasCustomPrompt="1"/>
          </p:nvPr>
        </p:nvSpPr>
        <p:spPr>
          <a:xfrm>
            <a:off x="10549612" y="6480355"/>
            <a:ext cx="1060019" cy="185413"/>
          </a:xfrm>
          <a:blipFill>
            <a:blip r:embed="rId10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</a:t>
            </a:r>
          </a:p>
        </p:txBody>
      </p:sp>
      <p:sp>
        <p:nvSpPr>
          <p:cNvPr id="4" name="Dianummer">
            <a:extLst>
              <a:ext uri="{FF2B5EF4-FFF2-40B4-BE49-F238E27FC236}">
                <a16:creationId xmlns:a16="http://schemas.microsoft.com/office/drawing/2014/main" id="{4A61226F-2601-4419-948F-8DE88FE3436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5EC93C5F-DB18-4797-88B9-B8B0D60519F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3" name="Voettekst">
            <a:extLst>
              <a:ext uri="{FF2B5EF4-FFF2-40B4-BE49-F238E27FC236}">
                <a16:creationId xmlns:a16="http://schemas.microsoft.com/office/drawing/2014/main" id="{6BCEAE92-C89D-440E-994D-4DC4B0A72F9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3" name="Ondertitel">
            <a:extLst>
              <a:ext uri="{FF2B5EF4-FFF2-40B4-BE49-F238E27FC236}">
                <a16:creationId xmlns:a16="http://schemas.microsoft.com/office/drawing/2014/main" id="{8DAC7014-FB85-4C29-B00A-73D52118B004}"/>
              </a:ext>
            </a:extLst>
          </p:cNvPr>
          <p:cNvSpPr>
            <a:spLocks noGrp="1"/>
          </p:cNvSpPr>
          <p:nvPr>
            <p:ph type="subTitle" idx="22" hasCustomPrompt="1"/>
          </p:nvPr>
        </p:nvSpPr>
        <p:spPr>
          <a:xfrm>
            <a:off x="777244" y="924516"/>
            <a:ext cx="10827096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Plaats tweede titel hier</a:t>
            </a:r>
          </a:p>
        </p:txBody>
      </p:sp>
      <p:sp>
        <p:nvSpPr>
          <p:cNvPr id="5" name="Titel">
            <a:extLst>
              <a:ext uri="{FF2B5EF4-FFF2-40B4-BE49-F238E27FC236}">
                <a16:creationId xmlns:a16="http://schemas.microsoft.com/office/drawing/2014/main" id="{645E0A3F-7FFC-4E08-81AF-29A01128C6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Plaats eerste titel hier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E1E7A6-A3C4-4438-A86F-F3DCDF3A1606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419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400" fill="hold"/>
                                        <p:tgtEl>
                                          <p:spTgt spid="7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"/>
                            </p:stCondLst>
                            <p:childTnLst>
                              <p:par>
                                <p:cTn id="14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400" fill="hold"/>
                                        <p:tgtEl>
                                          <p:spTgt spid="7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"/>
                            </p:stCondLst>
                            <p:childTnLst>
                              <p:par>
                                <p:cTn id="2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400" fill="hold"/>
                                        <p:tgtEl>
                                          <p:spTgt spid="7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"/>
                            </p:stCondLst>
                            <p:childTnLst>
                              <p:par>
                                <p:cTn id="44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0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3" grpId="0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1" grpId="0" animBg="1">
        <p:tmplLst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1" grpId="1" animBg="1">
        <p:tmplLst>
          <p:tmpl>
            <p:tnLst>
              <p:par>
                <p:cTn presetID="6" presetClass="emph" presetSubtype="0" autoRev="1" fill="hold" nodeType="withEffect">
                  <p:stCondLst>
                    <p:cond delay="0"/>
                  </p:stCondLst>
                  <p:childTnLst>
                    <p:animScale>
                      <p:cBhvr>
                        <p:cTn dur="400" fill="hold"/>
                        <p:tgtEl>
                          <p:spTgt spid="71"/>
                        </p:tgtEl>
                      </p:cBhvr>
                      <p:by x="110000" y="110000"/>
                    </p:animScale>
                  </p:childTnLst>
                </p:cTn>
              </p:par>
            </p:tnLst>
          </p:tmpl>
        </p:tmplLst>
      </p:bldP>
      <p:bldP spid="72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2" grpId="1" animBg="1">
        <p:tmplLst>
          <p:tmpl>
            <p:tnLst>
              <p:par>
                <p:cTn presetID="6" presetClass="emph" presetSubtype="0" autoRev="1" fill="hold" nodeType="withEffect">
                  <p:stCondLst>
                    <p:cond delay="0"/>
                  </p:stCondLst>
                  <p:childTnLst>
                    <p:animScale>
                      <p:cBhvr>
                        <p:cTn dur="400" fill="hold"/>
                        <p:tgtEl>
                          <p:spTgt spid="72"/>
                        </p:tgtEl>
                      </p:cBhvr>
                      <p:by x="110000" y="110000"/>
                    </p:animScale>
                  </p:childTnLst>
                </p:cTn>
              </p:par>
            </p:tnLst>
          </p:tmpl>
        </p:tmplLst>
      </p:bldP>
      <p:bldP spid="73" grpId="0" animBg="1">
        <p:tmplLst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1" animBg="1">
        <p:tmplLst>
          <p:tmpl>
            <p:tnLst>
              <p:par>
                <p:cTn presetID="6" presetClass="emph" presetSubtype="0" autoRev="1" fill="hold" nodeType="withEffect">
                  <p:stCondLst>
                    <p:cond delay="0"/>
                  </p:stCondLst>
                  <p:childTnLst>
                    <p:animScale>
                      <p:cBhvr>
                        <p:cTn dur="400" fill="hold"/>
                        <p:tgtEl>
                          <p:spTgt spid="73"/>
                        </p:tgtEl>
                      </p:cBhvr>
                      <p:by x="110000" y="110000"/>
                    </p:animScale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TIES / SAMENWER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INSTRUCTIE">
            <a:extLst>
              <a:ext uri="{FF2B5EF4-FFF2-40B4-BE49-F238E27FC236}">
                <a16:creationId xmlns:a16="http://schemas.microsoft.com/office/drawing/2014/main" id="{435BE83F-3193-4FDD-8173-3632BCDBFC26}"/>
              </a:ext>
            </a:extLst>
          </p:cNvPr>
          <p:cNvGrpSpPr/>
          <p:nvPr userDrawn="1"/>
        </p:nvGrpSpPr>
        <p:grpSpPr>
          <a:xfrm>
            <a:off x="-3786437" y="0"/>
            <a:ext cx="3693386" cy="6769481"/>
            <a:chOff x="-3786437" y="0"/>
            <a:chExt cx="3693386" cy="6769481"/>
          </a:xfrm>
        </p:grpSpPr>
        <p:sp>
          <p:nvSpPr>
            <p:cNvPr id="123" name="Rechthoek 122">
              <a:extLst>
                <a:ext uri="{FF2B5EF4-FFF2-40B4-BE49-F238E27FC236}">
                  <a16:creationId xmlns:a16="http://schemas.microsoft.com/office/drawing/2014/main" id="{38BB4C86-BE54-4878-98BF-6D69D2E1516C}"/>
                </a:ext>
              </a:extLst>
            </p:cNvPr>
            <p:cNvSpPr/>
            <p:nvPr userDrawn="1"/>
          </p:nvSpPr>
          <p:spPr>
            <a:xfrm>
              <a:off x="-3786437" y="5941481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Meer weten?</a:t>
              </a:r>
              <a:br>
                <a:rPr lang="nl-NL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 naar de instructie dia </a:t>
              </a:r>
              <a:r>
                <a:rPr lang="nl-NL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INSTRUCTIES’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Deze vind je vooraan de presentatie of voeg je in via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‘Nieuwe dia’</a:t>
              </a:r>
            </a:p>
          </p:txBody>
        </p:sp>
        <p:grpSp>
          <p:nvGrpSpPr>
            <p:cNvPr id="124" name="INSTRUCTIES">
              <a:extLst>
                <a:ext uri="{FF2B5EF4-FFF2-40B4-BE49-F238E27FC236}">
                  <a16:creationId xmlns:a16="http://schemas.microsoft.com/office/drawing/2014/main" id="{E68ED9EB-7031-4D26-8143-223BAC73D18D}"/>
                </a:ext>
              </a:extLst>
            </p:cNvPr>
            <p:cNvGrpSpPr/>
            <p:nvPr userDrawn="1"/>
          </p:nvGrpSpPr>
          <p:grpSpPr>
            <a:xfrm>
              <a:off x="-3786437" y="0"/>
              <a:ext cx="3693386" cy="6089184"/>
              <a:chOff x="-3786437" y="0"/>
              <a:chExt cx="3693386" cy="6089184"/>
            </a:xfrm>
          </p:grpSpPr>
          <p:sp>
            <p:nvSpPr>
              <p:cNvPr id="125" name="Rechthoek 124">
                <a:extLst>
                  <a:ext uri="{FF2B5EF4-FFF2-40B4-BE49-F238E27FC236}">
                    <a16:creationId xmlns:a16="http://schemas.microsoft.com/office/drawing/2014/main" id="{3C30A85A-E609-4742-BB72-355AA5735A3D}"/>
                  </a:ext>
                </a:extLst>
              </p:cNvPr>
              <p:cNvSpPr/>
              <p:nvPr userDrawn="1"/>
            </p:nvSpPr>
            <p:spPr>
              <a:xfrm>
                <a:off x="-3786437" y="0"/>
                <a:ext cx="3593091" cy="5936662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ECECEC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1400" b="1" cap="all" baseline="0" noProof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Logo invoegen/opmaken</a:t>
                </a:r>
              </a:p>
            </p:txBody>
          </p:sp>
          <p:sp>
            <p:nvSpPr>
              <p:cNvPr id="126" name="Ovaal 125">
                <a:extLst>
                  <a:ext uri="{FF2B5EF4-FFF2-40B4-BE49-F238E27FC236}">
                    <a16:creationId xmlns:a16="http://schemas.microsoft.com/office/drawing/2014/main" id="{95A67393-6E46-40D0-9242-BCC2CD35AFBF}"/>
                  </a:ext>
                </a:extLst>
              </p:cNvPr>
              <p:cNvSpPr/>
              <p:nvPr userDrawn="1"/>
            </p:nvSpPr>
            <p:spPr>
              <a:xfrm>
                <a:off x="-3603587" y="465324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27" name="Rechthoek 126">
                <a:extLst>
                  <a:ext uri="{FF2B5EF4-FFF2-40B4-BE49-F238E27FC236}">
                    <a16:creationId xmlns:a16="http://schemas.microsoft.com/office/drawing/2014/main" id="{32F0F058-1B35-4A80-B9C2-FF41F3D3DC5A}"/>
                  </a:ext>
                </a:extLst>
              </p:cNvPr>
              <p:cNvSpPr/>
              <p:nvPr userDrawn="1"/>
            </p:nvSpPr>
            <p:spPr>
              <a:xfrm>
                <a:off x="-3319415" y="465324"/>
                <a:ext cx="2944682" cy="65802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Wanneer nodig, verwijder het bestaande logo d.m.v. de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‘Backspace toets’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 Klik op het pictogram om een nieuw logo in te voegen</a:t>
                </a:r>
                <a:b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kumimoji="0" lang="nl-NL" sz="1200" b="0" i="1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(zie onderstaand voorbeeld)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  <p:grpSp>
            <p:nvGrpSpPr>
              <p:cNvPr id="128" name="Groep 127">
                <a:extLst>
                  <a:ext uri="{FF2B5EF4-FFF2-40B4-BE49-F238E27FC236}">
                    <a16:creationId xmlns:a16="http://schemas.microsoft.com/office/drawing/2014/main" id="{0FE0100E-DF2E-478B-A66B-CF187430985B}"/>
                  </a:ext>
                </a:extLst>
              </p:cNvPr>
              <p:cNvGrpSpPr/>
              <p:nvPr userDrawn="1"/>
            </p:nvGrpSpPr>
            <p:grpSpPr>
              <a:xfrm>
                <a:off x="-3316179" y="1231351"/>
                <a:ext cx="294789" cy="318834"/>
                <a:chOff x="14466489" y="1001522"/>
                <a:chExt cx="290627" cy="314333"/>
              </a:xfrm>
            </p:grpSpPr>
            <p:sp>
              <p:nvSpPr>
                <p:cNvPr id="175" name="Rechthoek 174">
                  <a:extLst>
                    <a:ext uri="{FF2B5EF4-FFF2-40B4-BE49-F238E27FC236}">
                      <a16:creationId xmlns:a16="http://schemas.microsoft.com/office/drawing/2014/main" id="{5993E347-C0C4-499E-A15B-C147E5A784F0}"/>
                    </a:ext>
                  </a:extLst>
                </p:cNvPr>
                <p:cNvSpPr/>
                <p:nvPr userDrawn="1"/>
              </p:nvSpPr>
              <p:spPr>
                <a:xfrm>
                  <a:off x="14466489" y="1001522"/>
                  <a:ext cx="257935" cy="25416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1818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8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76" name="Ovaal 175">
                  <a:extLst>
                    <a:ext uri="{FF2B5EF4-FFF2-40B4-BE49-F238E27FC236}">
                      <a16:creationId xmlns:a16="http://schemas.microsoft.com/office/drawing/2014/main" id="{27A23945-D78C-4C1D-ACCE-A2A3CDEB0B57}"/>
                    </a:ext>
                  </a:extLst>
                </p:cNvPr>
                <p:cNvSpPr/>
                <p:nvPr userDrawn="1"/>
              </p:nvSpPr>
              <p:spPr>
                <a:xfrm>
                  <a:off x="14623626" y="1033630"/>
                  <a:ext cx="71169" cy="71169"/>
                </a:xfrm>
                <a:prstGeom prst="ellipse">
                  <a:avLst/>
                </a:prstGeom>
                <a:solidFill>
                  <a:srgbClr val="F1D8A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8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77" name="Vrije vorm: vorm 176">
                  <a:extLst>
                    <a:ext uri="{FF2B5EF4-FFF2-40B4-BE49-F238E27FC236}">
                      <a16:creationId xmlns:a16="http://schemas.microsoft.com/office/drawing/2014/main" id="{6A7F2EA6-D5F2-444C-997E-D886F337943A}"/>
                    </a:ext>
                  </a:extLst>
                </p:cNvPr>
                <p:cNvSpPr/>
                <p:nvPr userDrawn="1"/>
              </p:nvSpPr>
              <p:spPr>
                <a:xfrm rot="2700000">
                  <a:off x="14498877" y="1157846"/>
                  <a:ext cx="168558" cy="147459"/>
                </a:xfrm>
                <a:custGeom>
                  <a:avLst/>
                  <a:gdLst>
                    <a:gd name="connsiteX0" fmla="*/ 12837 w 168558"/>
                    <a:gd name="connsiteY0" fmla="*/ 12836 h 147459"/>
                    <a:gd name="connsiteX1" fmla="*/ 43826 w 168558"/>
                    <a:gd name="connsiteY1" fmla="*/ 0 h 147459"/>
                    <a:gd name="connsiteX2" fmla="*/ 168558 w 168558"/>
                    <a:gd name="connsiteY2" fmla="*/ 0 h 147459"/>
                    <a:gd name="connsiteX3" fmla="*/ 21099 w 168558"/>
                    <a:gd name="connsiteY3" fmla="*/ 147459 h 147459"/>
                    <a:gd name="connsiteX4" fmla="*/ 0 w 168558"/>
                    <a:gd name="connsiteY4" fmla="*/ 126361 h 147459"/>
                    <a:gd name="connsiteX5" fmla="*/ 0 w 168558"/>
                    <a:gd name="connsiteY5" fmla="*/ 43826 h 147459"/>
                    <a:gd name="connsiteX6" fmla="*/ 12837 w 168558"/>
                    <a:gd name="connsiteY6" fmla="*/ 12836 h 1474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8558" h="147459">
                      <a:moveTo>
                        <a:pt x="12837" y="12836"/>
                      </a:moveTo>
                      <a:cubicBezTo>
                        <a:pt x="20768" y="4905"/>
                        <a:pt x="31724" y="0"/>
                        <a:pt x="43826" y="0"/>
                      </a:cubicBezTo>
                      <a:lnTo>
                        <a:pt x="168558" y="0"/>
                      </a:lnTo>
                      <a:lnTo>
                        <a:pt x="21099" y="147459"/>
                      </a:lnTo>
                      <a:lnTo>
                        <a:pt x="0" y="126361"/>
                      </a:lnTo>
                      <a:lnTo>
                        <a:pt x="0" y="43826"/>
                      </a:lnTo>
                      <a:cubicBezTo>
                        <a:pt x="1" y="31723"/>
                        <a:pt x="4906" y="20767"/>
                        <a:pt x="12837" y="12836"/>
                      </a:cubicBezTo>
                      <a:close/>
                    </a:path>
                  </a:pathLst>
                </a:custGeom>
                <a:solidFill>
                  <a:srgbClr val="C9D8E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8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78" name="Rechthoek: afgeronde hoeken 177">
                  <a:extLst>
                    <a:ext uri="{FF2B5EF4-FFF2-40B4-BE49-F238E27FC236}">
                      <a16:creationId xmlns:a16="http://schemas.microsoft.com/office/drawing/2014/main" id="{99BD17C3-3DCB-405A-93AF-C571873C0CF3}"/>
                    </a:ext>
                  </a:extLst>
                </p:cNvPr>
                <p:cNvSpPr/>
                <p:nvPr userDrawn="1"/>
              </p:nvSpPr>
              <p:spPr>
                <a:xfrm>
                  <a:off x="14601150" y="1145314"/>
                  <a:ext cx="155966" cy="116816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rgbClr val="8AAD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8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179" name="Rechte verbindingslijn 178">
                  <a:extLst>
                    <a:ext uri="{FF2B5EF4-FFF2-40B4-BE49-F238E27FC236}">
                      <a16:creationId xmlns:a16="http://schemas.microsoft.com/office/drawing/2014/main" id="{2259DD9F-F865-4B57-A5A9-9A6C72F63BC1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14637490" y="1308665"/>
                  <a:ext cx="83286" cy="0"/>
                </a:xfrm>
                <a:prstGeom prst="line">
                  <a:avLst/>
                </a:prstGeom>
                <a:solidFill>
                  <a:schemeClr val="bg1"/>
                </a:solidFill>
                <a:ln w="19050">
                  <a:solidFill>
                    <a:srgbClr val="8AAD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80" name="Rechte verbindingslijn 179">
                  <a:extLst>
                    <a:ext uri="{FF2B5EF4-FFF2-40B4-BE49-F238E27FC236}">
                      <a16:creationId xmlns:a16="http://schemas.microsoft.com/office/drawing/2014/main" id="{F951991F-C711-42F7-86C8-65B12605CA3E}"/>
                    </a:ext>
                  </a:extLst>
                </p:cNvPr>
                <p:cNvCxnSpPr>
                  <a:cxnSpLocks/>
                  <a:stCxn id="178" idx="2"/>
                </p:cNvCxnSpPr>
                <p:nvPr userDrawn="1"/>
              </p:nvCxnSpPr>
              <p:spPr>
                <a:xfrm flipH="1">
                  <a:off x="14678717" y="1262130"/>
                  <a:ext cx="416" cy="43573"/>
                </a:xfrm>
                <a:prstGeom prst="line">
                  <a:avLst/>
                </a:prstGeom>
                <a:solidFill>
                  <a:schemeClr val="bg1"/>
                </a:solidFill>
                <a:ln w="19050">
                  <a:solidFill>
                    <a:srgbClr val="8AAD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sp>
            <p:nvSpPr>
              <p:cNvPr id="129" name="Ovaal 128">
                <a:extLst>
                  <a:ext uri="{FF2B5EF4-FFF2-40B4-BE49-F238E27FC236}">
                    <a16:creationId xmlns:a16="http://schemas.microsoft.com/office/drawing/2014/main" id="{59BE7B1B-382A-41D4-919F-88BF8E3B9730}"/>
                  </a:ext>
                </a:extLst>
              </p:cNvPr>
              <p:cNvSpPr/>
              <p:nvPr userDrawn="1"/>
            </p:nvSpPr>
            <p:spPr>
              <a:xfrm>
                <a:off x="-3603587" y="1729709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130" name="Rechthoek 129">
                <a:extLst>
                  <a:ext uri="{FF2B5EF4-FFF2-40B4-BE49-F238E27FC236}">
                    <a16:creationId xmlns:a16="http://schemas.microsoft.com/office/drawing/2014/main" id="{E5508FDA-8FDA-4452-AE42-9D1D00B5EDD7}"/>
                  </a:ext>
                </a:extLst>
              </p:cNvPr>
              <p:cNvSpPr/>
              <p:nvPr userDrawn="1"/>
            </p:nvSpPr>
            <p:spPr>
              <a:xfrm>
                <a:off x="-3319415" y="1729710"/>
                <a:ext cx="2944682" cy="326338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Selecteer het gewenste logo</a:t>
                </a:r>
                <a:b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en klik op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‘Invoegen’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  <p:grpSp>
            <p:nvGrpSpPr>
              <p:cNvPr id="131" name="Groep 130">
                <a:extLst>
                  <a:ext uri="{FF2B5EF4-FFF2-40B4-BE49-F238E27FC236}">
                    <a16:creationId xmlns:a16="http://schemas.microsoft.com/office/drawing/2014/main" id="{761B67E8-D304-43BF-B215-7DE6839E4761}"/>
                  </a:ext>
                </a:extLst>
              </p:cNvPr>
              <p:cNvGrpSpPr/>
              <p:nvPr userDrawn="1"/>
            </p:nvGrpSpPr>
            <p:grpSpPr>
              <a:xfrm>
                <a:off x="-3311319" y="2164285"/>
                <a:ext cx="825500" cy="209550"/>
                <a:chOff x="13504624" y="2482850"/>
                <a:chExt cx="825500" cy="209550"/>
              </a:xfrm>
            </p:grpSpPr>
            <p:sp>
              <p:nvSpPr>
                <p:cNvPr id="172" name="Rechthoek 171">
                  <a:extLst>
                    <a:ext uri="{FF2B5EF4-FFF2-40B4-BE49-F238E27FC236}">
                      <a16:creationId xmlns:a16="http://schemas.microsoft.com/office/drawing/2014/main" id="{5ACD9B20-1AFB-4A1D-B33D-34F5B3F342B6}"/>
                    </a:ext>
                  </a:extLst>
                </p:cNvPr>
                <p:cNvSpPr/>
                <p:nvPr userDrawn="1"/>
              </p:nvSpPr>
              <p:spPr>
                <a:xfrm>
                  <a:off x="13504624" y="2482850"/>
                  <a:ext cx="825500" cy="209550"/>
                </a:xfrm>
                <a:prstGeom prst="rect">
                  <a:avLst/>
                </a:prstGeom>
                <a:solidFill>
                  <a:srgbClr val="E5F1FB"/>
                </a:solidFill>
                <a:ln w="12700">
                  <a:solidFill>
                    <a:srgbClr val="0B7ED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nl-NL" sz="900" b="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Invoegen</a:t>
                  </a:r>
                </a:p>
              </p:txBody>
            </p:sp>
            <p:cxnSp>
              <p:nvCxnSpPr>
                <p:cNvPr id="173" name="Rechte verbindingslijn 172">
                  <a:extLst>
                    <a:ext uri="{FF2B5EF4-FFF2-40B4-BE49-F238E27FC236}">
                      <a16:creationId xmlns:a16="http://schemas.microsoft.com/office/drawing/2014/main" id="{B92F8123-B19D-469D-9D45-6795F7030CB3}"/>
                    </a:ext>
                  </a:extLst>
                </p:cNvPr>
                <p:cNvCxnSpPr/>
                <p:nvPr userDrawn="1"/>
              </p:nvCxnSpPr>
              <p:spPr>
                <a:xfrm>
                  <a:off x="14155269" y="2515250"/>
                  <a:ext cx="0" cy="14271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44546A"/>
                  </a:solidFill>
                  <a:prstDash val="solid"/>
                </a:ln>
                <a:effectLst/>
              </p:spPr>
            </p:cxnSp>
            <p:sp>
              <p:nvSpPr>
                <p:cNvPr id="174" name="Gelijkbenige driehoek 173">
                  <a:extLst>
                    <a:ext uri="{FF2B5EF4-FFF2-40B4-BE49-F238E27FC236}">
                      <a16:creationId xmlns:a16="http://schemas.microsoft.com/office/drawing/2014/main" id="{E84197E4-4054-4405-A248-995E7152D1AC}"/>
                    </a:ext>
                  </a:extLst>
                </p:cNvPr>
                <p:cNvSpPr/>
                <p:nvPr userDrawn="1"/>
              </p:nvSpPr>
              <p:spPr>
                <a:xfrm rot="10800000">
                  <a:off x="14196089" y="2566904"/>
                  <a:ext cx="86866" cy="51147"/>
                </a:xfrm>
                <a:prstGeom prst="triangl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32" name="Ovaal 131">
                <a:extLst>
                  <a:ext uri="{FF2B5EF4-FFF2-40B4-BE49-F238E27FC236}">
                    <a16:creationId xmlns:a16="http://schemas.microsoft.com/office/drawing/2014/main" id="{A079DC31-22CF-41DD-9BFD-3D9130A1B31C}"/>
                  </a:ext>
                </a:extLst>
              </p:cNvPr>
              <p:cNvSpPr/>
              <p:nvPr userDrawn="1"/>
            </p:nvSpPr>
            <p:spPr>
              <a:xfrm>
                <a:off x="-3603587" y="2553359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133" name="Rechthoek 132">
                <a:extLst>
                  <a:ext uri="{FF2B5EF4-FFF2-40B4-BE49-F238E27FC236}">
                    <a16:creationId xmlns:a16="http://schemas.microsoft.com/office/drawing/2014/main" id="{DC5EACF9-457A-40EB-A811-9D09B416E38C}"/>
                  </a:ext>
                </a:extLst>
              </p:cNvPr>
              <p:cNvSpPr/>
              <p:nvPr userDrawn="1"/>
            </p:nvSpPr>
            <p:spPr>
              <a:xfrm>
                <a:off x="-3319415" y="2553360"/>
                <a:ext cx="2944682" cy="808965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Om het logo te schalen of bij te snijden, ga naar de tab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‘Hulpmiddelen voor afbeeldingen - Opmaak’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 en klik op de knop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‘Bijsnijden’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 Schaal met de bolletjes het logo en met de hoekjes het logokader.</a:t>
                </a:r>
              </a:p>
            </p:txBody>
          </p:sp>
          <p:grpSp>
            <p:nvGrpSpPr>
              <p:cNvPr id="134" name="Groep 133">
                <a:extLst>
                  <a:ext uri="{FF2B5EF4-FFF2-40B4-BE49-F238E27FC236}">
                    <a16:creationId xmlns:a16="http://schemas.microsoft.com/office/drawing/2014/main" id="{3B256CB1-AC4C-4A9C-A55E-6FB8C263E641}"/>
                  </a:ext>
                </a:extLst>
              </p:cNvPr>
              <p:cNvGrpSpPr/>
              <p:nvPr userDrawn="1"/>
            </p:nvGrpSpPr>
            <p:grpSpPr>
              <a:xfrm>
                <a:off x="-3408294" y="3470504"/>
                <a:ext cx="622283" cy="612920"/>
                <a:chOff x="12617641" y="3403239"/>
                <a:chExt cx="752963" cy="741634"/>
              </a:xfrm>
            </p:grpSpPr>
            <p:grpSp>
              <p:nvGrpSpPr>
                <p:cNvPr id="156" name="Groep 155">
                  <a:extLst>
                    <a:ext uri="{FF2B5EF4-FFF2-40B4-BE49-F238E27FC236}">
                      <a16:creationId xmlns:a16="http://schemas.microsoft.com/office/drawing/2014/main" id="{D061C298-AAFD-4C83-8047-5AF88648097F}"/>
                    </a:ext>
                  </a:extLst>
                </p:cNvPr>
                <p:cNvGrpSpPr/>
                <p:nvPr userDrawn="1"/>
              </p:nvGrpSpPr>
              <p:grpSpPr>
                <a:xfrm>
                  <a:off x="12771530" y="3403239"/>
                  <a:ext cx="467176" cy="448491"/>
                  <a:chOff x="12782157" y="3403239"/>
                  <a:chExt cx="467176" cy="448491"/>
                </a:xfrm>
              </p:grpSpPr>
              <p:grpSp>
                <p:nvGrpSpPr>
                  <p:cNvPr id="159" name="Groep 158">
                    <a:extLst>
                      <a:ext uri="{FF2B5EF4-FFF2-40B4-BE49-F238E27FC236}">
                        <a16:creationId xmlns:a16="http://schemas.microsoft.com/office/drawing/2014/main" id="{D82F5419-420E-49A8-B3F9-8B7E53AA662B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2782157" y="3403239"/>
                    <a:ext cx="412976" cy="396132"/>
                    <a:chOff x="13554906" y="3320109"/>
                    <a:chExt cx="443917" cy="425811"/>
                  </a:xfrm>
                </p:grpSpPr>
                <p:grpSp>
                  <p:nvGrpSpPr>
                    <p:cNvPr id="166" name="Groep 165">
                      <a:extLst>
                        <a:ext uri="{FF2B5EF4-FFF2-40B4-BE49-F238E27FC236}">
                          <a16:creationId xmlns:a16="http://schemas.microsoft.com/office/drawing/2014/main" id="{4F612D1F-3349-4E26-B96B-13AA184B0C62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13554906" y="3320109"/>
                      <a:ext cx="443917" cy="425811"/>
                      <a:chOff x="12909684" y="1276143"/>
                      <a:chExt cx="443917" cy="425811"/>
                    </a:xfrm>
                  </p:grpSpPr>
                  <p:sp>
                    <p:nvSpPr>
                      <p:cNvPr id="169" name="Rechthoek 168">
                        <a:extLst>
                          <a:ext uri="{FF2B5EF4-FFF2-40B4-BE49-F238E27FC236}">
                            <a16:creationId xmlns:a16="http://schemas.microsoft.com/office/drawing/2014/main" id="{EA43AD7A-BB45-41CE-A2A0-9FF07092FA62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12909689" y="1276143"/>
                        <a:ext cx="443912" cy="425811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818181"/>
                        </a:solidFill>
                        <a:prstDash val="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lvl="0">
                          <a:lnSpc>
                            <a:spcPct val="90000"/>
                          </a:lnSpc>
                          <a:spcBef>
                            <a:spcPts val="600"/>
                          </a:spcBef>
                          <a:spcAft>
                            <a:spcPts val="600"/>
                          </a:spcAft>
                        </a:pPr>
                        <a:endParaRPr lang="nl-NL" sz="800" b="0" noProof="0">
                          <a:solidFill>
                            <a:srgbClr val="211F2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  <p:sp>
                    <p:nvSpPr>
                      <p:cNvPr id="170" name="Rechthoek 169">
                        <a:extLst>
                          <a:ext uri="{FF2B5EF4-FFF2-40B4-BE49-F238E27FC236}">
                            <a16:creationId xmlns:a16="http://schemas.microsoft.com/office/drawing/2014/main" id="{0DC9EEBC-FC95-4295-94F3-134DBDD1A629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12909684" y="1276143"/>
                        <a:ext cx="261629" cy="2578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81818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lvl="0">
                          <a:lnSpc>
                            <a:spcPct val="90000"/>
                          </a:lnSpc>
                          <a:spcBef>
                            <a:spcPts val="600"/>
                          </a:spcBef>
                          <a:spcAft>
                            <a:spcPts val="600"/>
                          </a:spcAft>
                        </a:pPr>
                        <a:endParaRPr lang="nl-NL" sz="800" b="0" noProof="0">
                          <a:solidFill>
                            <a:srgbClr val="211F2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  <p:sp>
                    <p:nvSpPr>
                      <p:cNvPr id="171" name="Ovaal 170">
                        <a:extLst>
                          <a:ext uri="{FF2B5EF4-FFF2-40B4-BE49-F238E27FC236}">
                            <a16:creationId xmlns:a16="http://schemas.microsoft.com/office/drawing/2014/main" id="{11571EB4-652C-4ECB-82EB-CD4A99DBDA19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13069071" y="1308711"/>
                        <a:ext cx="72188" cy="72188"/>
                      </a:xfrm>
                      <a:prstGeom prst="ellipse">
                        <a:avLst/>
                      </a:prstGeom>
                      <a:solidFill>
                        <a:srgbClr val="ECC679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l"/>
                        <a:endParaRPr lang="nl-NL" sz="1000" b="1" noProof="0">
                          <a:solidFill>
                            <a:srgbClr val="211F2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</p:grpSp>
                <p:pic>
                  <p:nvPicPr>
                    <p:cNvPr id="167" name="Afbeelding 166">
                      <a:extLst>
                        <a:ext uri="{FF2B5EF4-FFF2-40B4-BE49-F238E27FC236}">
                          <a16:creationId xmlns:a16="http://schemas.microsoft.com/office/drawing/2014/main" id="{A85BB9A0-683D-45F6-AA7A-ADCD6B7F096D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>
                    <a:blip r:embed="rId2">
                      <a:duotone>
                        <a:prstClr val="black"/>
                        <a:srgbClr val="4D82B8">
                          <a:tint val="45000"/>
                          <a:satMod val="400000"/>
                        </a:srgbClr>
                      </a:duotone>
                      <a:extLst>
                        <a:ext uri="{BEBA8EAE-BF5A-486C-A8C5-ECC9F3942E4B}">
                          <a14:imgProps xmlns:a14="http://schemas.microsoft.com/office/drawing/2010/main">
                            <a14:imgLayer r:embed="rId3">
                              <a14:imgEffect>
                                <a14:brightnessContrast contrast="-40000"/>
                              </a14:imgEffect>
                            </a14:imgLayer>
                          </a14:imgProps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3567296" y="3424991"/>
                      <a:ext cx="173367" cy="14022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68" name="Afbeelding 167">
                      <a:extLst>
                        <a:ext uri="{FF2B5EF4-FFF2-40B4-BE49-F238E27FC236}">
                          <a16:creationId xmlns:a16="http://schemas.microsoft.com/office/drawing/2014/main" id="{ADC67999-B6FC-4AA0-9F4D-A7D3E3B7C18E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>
                    <a:blip r:embed="rId2">
                      <a:duotone>
                        <a:prstClr val="black"/>
                        <a:srgbClr val="4D82B8">
                          <a:tint val="45000"/>
                          <a:satMod val="400000"/>
                        </a:srgbClr>
                      </a:duotone>
                      <a:extLst>
                        <a:ext uri="{BEBA8EAE-BF5A-486C-A8C5-ECC9F3942E4B}">
                          <a14:imgProps xmlns:a14="http://schemas.microsoft.com/office/drawing/2010/main">
                            <a14:imgLayer r:embed="rId3">
                              <a14:imgEffect>
                                <a14:brightnessContrast contrast="-40000"/>
                              </a14:imgEffect>
                            </a14:imgLayer>
                          </a14:imgProps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flipH="1">
                      <a:off x="13635599" y="3449265"/>
                      <a:ext cx="173367" cy="111424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160" name="Groep 159">
                    <a:extLst>
                      <a:ext uri="{FF2B5EF4-FFF2-40B4-BE49-F238E27FC236}">
                        <a16:creationId xmlns:a16="http://schemas.microsoft.com/office/drawing/2014/main" id="{D242070B-90F0-4EC7-B3F0-9F284091FCD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103513" y="3705268"/>
                    <a:ext cx="145820" cy="146462"/>
                    <a:chOff x="13096169" y="3602278"/>
                    <a:chExt cx="145820" cy="146462"/>
                  </a:xfrm>
                </p:grpSpPr>
                <p:sp>
                  <p:nvSpPr>
                    <p:cNvPr id="164" name="Rechthoek 163">
                      <a:extLst>
                        <a:ext uri="{FF2B5EF4-FFF2-40B4-BE49-F238E27FC236}">
                          <a16:creationId xmlns:a16="http://schemas.microsoft.com/office/drawing/2014/main" id="{26CA04DF-3072-44E1-A86A-D7B25B00E08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96169" y="3602278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65" name="Rechthoek 164">
                      <a:extLst>
                        <a:ext uri="{FF2B5EF4-FFF2-40B4-BE49-F238E27FC236}">
                          <a16:creationId xmlns:a16="http://schemas.microsoft.com/office/drawing/2014/main" id="{FD4E4961-D860-45C5-947B-CA029DD8E3EC}"/>
                        </a:ext>
                      </a:extLst>
                    </p:cNvPr>
                    <p:cNvSpPr/>
                    <p:nvPr userDrawn="1"/>
                  </p:nvSpPr>
                  <p:spPr>
                    <a:xfrm rot="5400000">
                      <a:off x="13037453" y="3661636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grpSp>
                <p:nvGrpSpPr>
                  <p:cNvPr id="161" name="Groep 160">
                    <a:extLst>
                      <a:ext uri="{FF2B5EF4-FFF2-40B4-BE49-F238E27FC236}">
                        <a16:creationId xmlns:a16="http://schemas.microsoft.com/office/drawing/2014/main" id="{2D5AD953-55FD-4F3C-8C34-60A2BE217A88}"/>
                      </a:ext>
                    </a:extLst>
                  </p:cNvPr>
                  <p:cNvGrpSpPr/>
                  <p:nvPr userDrawn="1"/>
                </p:nvGrpSpPr>
                <p:grpSpPr>
                  <a:xfrm rot="10800000">
                    <a:off x="13061402" y="3665637"/>
                    <a:ext cx="145820" cy="146462"/>
                    <a:chOff x="13096169" y="3602278"/>
                    <a:chExt cx="145820" cy="146462"/>
                  </a:xfrm>
                </p:grpSpPr>
                <p:sp>
                  <p:nvSpPr>
                    <p:cNvPr id="162" name="Rechthoek 161">
                      <a:extLst>
                        <a:ext uri="{FF2B5EF4-FFF2-40B4-BE49-F238E27FC236}">
                          <a16:creationId xmlns:a16="http://schemas.microsoft.com/office/drawing/2014/main" id="{4880D186-8737-4EB3-8ECC-629725EAC77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96169" y="3602278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63" name="Rechthoek 162">
                      <a:extLst>
                        <a:ext uri="{FF2B5EF4-FFF2-40B4-BE49-F238E27FC236}">
                          <a16:creationId xmlns:a16="http://schemas.microsoft.com/office/drawing/2014/main" id="{992CFCB6-E012-4F35-B05B-0605A9838E1D}"/>
                        </a:ext>
                      </a:extLst>
                    </p:cNvPr>
                    <p:cNvSpPr/>
                    <p:nvPr userDrawn="1"/>
                  </p:nvSpPr>
                  <p:spPr>
                    <a:xfrm rot="5400000">
                      <a:off x="13037453" y="3661636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</p:grpSp>
            <p:sp>
              <p:nvSpPr>
                <p:cNvPr id="157" name="Rechthoek 156">
                  <a:extLst>
                    <a:ext uri="{FF2B5EF4-FFF2-40B4-BE49-F238E27FC236}">
                      <a16:creationId xmlns:a16="http://schemas.microsoft.com/office/drawing/2014/main" id="{7314C0FB-6B6B-42D7-8CAD-C655ADF41284}"/>
                    </a:ext>
                  </a:extLst>
                </p:cNvPr>
                <p:cNvSpPr/>
                <p:nvPr userDrawn="1"/>
              </p:nvSpPr>
              <p:spPr>
                <a:xfrm>
                  <a:off x="12617641" y="3889890"/>
                  <a:ext cx="752963" cy="16117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nl-NL" sz="900" b="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Bijsnijden</a:t>
                  </a:r>
                </a:p>
              </p:txBody>
            </p:sp>
            <p:sp>
              <p:nvSpPr>
                <p:cNvPr id="158" name="Gelijkbenige driehoek 157">
                  <a:extLst>
                    <a:ext uri="{FF2B5EF4-FFF2-40B4-BE49-F238E27FC236}">
                      <a16:creationId xmlns:a16="http://schemas.microsoft.com/office/drawing/2014/main" id="{1C154446-179F-43E8-874B-07A23E61A864}"/>
                    </a:ext>
                  </a:extLst>
                </p:cNvPr>
                <p:cNvSpPr/>
                <p:nvPr userDrawn="1"/>
              </p:nvSpPr>
              <p:spPr>
                <a:xfrm rot="10800000">
                  <a:off x="12950688" y="4093726"/>
                  <a:ext cx="86866" cy="51147"/>
                </a:xfrm>
                <a:prstGeom prst="triangle">
                  <a:avLst/>
                </a:prstGeom>
                <a:solidFill>
                  <a:srgbClr val="818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35" name="ICOON_info">
                <a:extLst>
                  <a:ext uri="{FF2B5EF4-FFF2-40B4-BE49-F238E27FC236}">
                    <a16:creationId xmlns:a16="http://schemas.microsoft.com/office/drawing/2014/main" id="{A9AFFC39-AA16-4752-8D08-A1DF57027545}"/>
                  </a:ext>
                </a:extLst>
              </p:cNvPr>
              <p:cNvGrpSpPr/>
              <p:nvPr userDrawn="1"/>
            </p:nvGrpSpPr>
            <p:grpSpPr>
              <a:xfrm>
                <a:off x="-376736" y="5805499"/>
                <a:ext cx="283685" cy="283685"/>
                <a:chOff x="-510741" y="5913713"/>
                <a:chExt cx="267555" cy="267555"/>
              </a:xfrm>
            </p:grpSpPr>
            <p:sp>
              <p:nvSpPr>
                <p:cNvPr id="154" name="Ovaal 153">
                  <a:extLst>
                    <a:ext uri="{FF2B5EF4-FFF2-40B4-BE49-F238E27FC236}">
                      <a16:creationId xmlns:a16="http://schemas.microsoft.com/office/drawing/2014/main" id="{FC59187F-45FD-458C-8DA4-6850A9BD276D}"/>
                    </a:ext>
                  </a:extLst>
                </p:cNvPr>
                <p:cNvSpPr/>
                <p:nvPr userDrawn="1"/>
              </p:nvSpPr>
              <p:spPr>
                <a:xfrm>
                  <a:off x="-491853" y="5932072"/>
                  <a:ext cx="230835" cy="230835"/>
                </a:xfrm>
                <a:prstGeom prst="ellipse">
                  <a:avLst/>
                </a:prstGeom>
                <a:solidFill>
                  <a:srgbClr val="211F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1600" cap="all" baseline="0" noProof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55" name="Graphic 163" descr="Informatie">
                  <a:extLst>
                    <a:ext uri="{FF2B5EF4-FFF2-40B4-BE49-F238E27FC236}">
                      <a16:creationId xmlns:a16="http://schemas.microsoft.com/office/drawing/2014/main" id="{2FAF8D28-3D0E-405D-B46E-A42BDA898D5F}"/>
                    </a:ext>
                  </a:extLst>
                </p:cNvPr>
                <p:cNvSpPr/>
                <p:nvPr/>
              </p:nvSpPr>
              <p:spPr>
                <a:xfrm>
                  <a:off x="-510741" y="5913713"/>
                  <a:ext cx="267555" cy="267555"/>
                </a:xfrm>
                <a:custGeom>
                  <a:avLst/>
                  <a:gdLst>
                    <a:gd name="connsiteX0" fmla="*/ 145860 w 291719"/>
                    <a:gd name="connsiteY0" fmla="*/ 0 h 291719"/>
                    <a:gd name="connsiteX1" fmla="*/ 0 w 291719"/>
                    <a:gd name="connsiteY1" fmla="*/ 145860 h 291719"/>
                    <a:gd name="connsiteX2" fmla="*/ 145860 w 291719"/>
                    <a:gd name="connsiteY2" fmla="*/ 291720 h 291719"/>
                    <a:gd name="connsiteX3" fmla="*/ 291720 w 291719"/>
                    <a:gd name="connsiteY3" fmla="*/ 145860 h 291719"/>
                    <a:gd name="connsiteX4" fmla="*/ 145860 w 291719"/>
                    <a:gd name="connsiteY4" fmla="*/ 0 h 291719"/>
                    <a:gd name="connsiteX5" fmla="*/ 138183 w 291719"/>
                    <a:gd name="connsiteY5" fmla="*/ 38384 h 291719"/>
                    <a:gd name="connsiteX6" fmla="*/ 157375 w 291719"/>
                    <a:gd name="connsiteY6" fmla="*/ 57576 h 291719"/>
                    <a:gd name="connsiteX7" fmla="*/ 138183 w 291719"/>
                    <a:gd name="connsiteY7" fmla="*/ 76768 h 291719"/>
                    <a:gd name="connsiteX8" fmla="*/ 118991 w 291719"/>
                    <a:gd name="connsiteY8" fmla="*/ 57576 h 291719"/>
                    <a:gd name="connsiteX9" fmla="*/ 138183 w 291719"/>
                    <a:gd name="connsiteY9" fmla="*/ 38384 h 291719"/>
                    <a:gd name="connsiteX10" fmla="*/ 184244 w 291719"/>
                    <a:gd name="connsiteY10" fmla="*/ 253336 h 291719"/>
                    <a:gd name="connsiteX11" fmla="*/ 107476 w 291719"/>
                    <a:gd name="connsiteY11" fmla="*/ 253336 h 291719"/>
                    <a:gd name="connsiteX12" fmla="*/ 107476 w 291719"/>
                    <a:gd name="connsiteY12" fmla="*/ 230305 h 291719"/>
                    <a:gd name="connsiteX13" fmla="*/ 134345 w 291719"/>
                    <a:gd name="connsiteY13" fmla="*/ 230305 h 291719"/>
                    <a:gd name="connsiteX14" fmla="*/ 134345 w 291719"/>
                    <a:gd name="connsiteY14" fmla="*/ 115153 h 291719"/>
                    <a:gd name="connsiteX15" fmla="*/ 111314 w 291719"/>
                    <a:gd name="connsiteY15" fmla="*/ 115153 h 291719"/>
                    <a:gd name="connsiteX16" fmla="*/ 111314 w 291719"/>
                    <a:gd name="connsiteY16" fmla="*/ 92122 h 291719"/>
                    <a:gd name="connsiteX17" fmla="*/ 157375 w 291719"/>
                    <a:gd name="connsiteY17" fmla="*/ 92122 h 291719"/>
                    <a:gd name="connsiteX18" fmla="*/ 157375 w 291719"/>
                    <a:gd name="connsiteY18" fmla="*/ 115153 h 291719"/>
                    <a:gd name="connsiteX19" fmla="*/ 157375 w 291719"/>
                    <a:gd name="connsiteY19" fmla="*/ 230305 h 291719"/>
                    <a:gd name="connsiteX20" fmla="*/ 184244 w 291719"/>
                    <a:gd name="connsiteY20" fmla="*/ 230305 h 291719"/>
                    <a:gd name="connsiteX21" fmla="*/ 184244 w 291719"/>
                    <a:gd name="connsiteY21" fmla="*/ 253336 h 291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291719" h="291719">
                      <a:moveTo>
                        <a:pt x="145860" y="0"/>
                      </a:moveTo>
                      <a:cubicBezTo>
                        <a:pt x="65253" y="0"/>
                        <a:pt x="0" y="65253"/>
                        <a:pt x="0" y="145860"/>
                      </a:cubicBezTo>
                      <a:cubicBezTo>
                        <a:pt x="0" y="226467"/>
                        <a:pt x="65253" y="291720"/>
                        <a:pt x="145860" y="291720"/>
                      </a:cubicBezTo>
                      <a:cubicBezTo>
                        <a:pt x="226467" y="291720"/>
                        <a:pt x="291720" y="226467"/>
                        <a:pt x="291720" y="145860"/>
                      </a:cubicBezTo>
                      <a:cubicBezTo>
                        <a:pt x="291720" y="65253"/>
                        <a:pt x="226467" y="0"/>
                        <a:pt x="145860" y="0"/>
                      </a:cubicBezTo>
                      <a:close/>
                      <a:moveTo>
                        <a:pt x="138183" y="38384"/>
                      </a:moveTo>
                      <a:cubicBezTo>
                        <a:pt x="148931" y="38384"/>
                        <a:pt x="157375" y="46829"/>
                        <a:pt x="157375" y="57576"/>
                      </a:cubicBezTo>
                      <a:cubicBezTo>
                        <a:pt x="157375" y="68324"/>
                        <a:pt x="148931" y="76768"/>
                        <a:pt x="138183" y="76768"/>
                      </a:cubicBezTo>
                      <a:cubicBezTo>
                        <a:pt x="127435" y="76768"/>
                        <a:pt x="118991" y="68324"/>
                        <a:pt x="118991" y="57576"/>
                      </a:cubicBezTo>
                      <a:cubicBezTo>
                        <a:pt x="118991" y="46829"/>
                        <a:pt x="127435" y="38384"/>
                        <a:pt x="138183" y="38384"/>
                      </a:cubicBezTo>
                      <a:close/>
                      <a:moveTo>
                        <a:pt x="184244" y="253336"/>
                      </a:moveTo>
                      <a:lnTo>
                        <a:pt x="107476" y="253336"/>
                      </a:lnTo>
                      <a:lnTo>
                        <a:pt x="107476" y="230305"/>
                      </a:lnTo>
                      <a:lnTo>
                        <a:pt x="134345" y="230305"/>
                      </a:lnTo>
                      <a:lnTo>
                        <a:pt x="134345" y="115153"/>
                      </a:lnTo>
                      <a:lnTo>
                        <a:pt x="111314" y="115153"/>
                      </a:lnTo>
                      <a:lnTo>
                        <a:pt x="111314" y="92122"/>
                      </a:lnTo>
                      <a:lnTo>
                        <a:pt x="157375" y="92122"/>
                      </a:lnTo>
                      <a:lnTo>
                        <a:pt x="157375" y="115153"/>
                      </a:lnTo>
                      <a:lnTo>
                        <a:pt x="157375" y="230305"/>
                      </a:lnTo>
                      <a:lnTo>
                        <a:pt x="184244" y="230305"/>
                      </a:lnTo>
                      <a:lnTo>
                        <a:pt x="184244" y="253336"/>
                      </a:lnTo>
                      <a:close/>
                    </a:path>
                  </a:pathLst>
                </a:custGeom>
                <a:solidFill>
                  <a:srgbClr val="1FF524"/>
                </a:solidFill>
                <a:ln w="37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 sz="20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36" name="Ovaal 135">
                <a:extLst>
                  <a:ext uri="{FF2B5EF4-FFF2-40B4-BE49-F238E27FC236}">
                    <a16:creationId xmlns:a16="http://schemas.microsoft.com/office/drawing/2014/main" id="{86908512-AF00-4006-ADFD-1D0EB093D95D}"/>
                  </a:ext>
                </a:extLst>
              </p:cNvPr>
              <p:cNvSpPr/>
              <p:nvPr userDrawn="1"/>
            </p:nvSpPr>
            <p:spPr>
              <a:xfrm>
                <a:off x="-3603587" y="4267791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</a:p>
            </p:txBody>
          </p:sp>
          <p:sp>
            <p:nvSpPr>
              <p:cNvPr id="137" name="Rechthoek 136">
                <a:extLst>
                  <a:ext uri="{FF2B5EF4-FFF2-40B4-BE49-F238E27FC236}">
                    <a16:creationId xmlns:a16="http://schemas.microsoft.com/office/drawing/2014/main" id="{0AE5A891-509C-47EA-B5B3-60572058E99E}"/>
                  </a:ext>
                </a:extLst>
              </p:cNvPr>
              <p:cNvSpPr/>
              <p:nvPr userDrawn="1"/>
            </p:nvSpPr>
            <p:spPr>
              <a:xfrm>
                <a:off x="-3319415" y="4267792"/>
                <a:ext cx="2944682" cy="81271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Om er voor te zorgen dat het logo in zijn originele verhouding staat, ga naar de tab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‘Hulpmiddelen voor afbeeldingen’ – ‘Opmaak’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 en klik op het pijltje onder de knop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‘Bijsnijden’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 Kies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‘Aanpassen’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  <p:grpSp>
            <p:nvGrpSpPr>
              <p:cNvPr id="138" name="Groep 137">
                <a:extLst>
                  <a:ext uri="{FF2B5EF4-FFF2-40B4-BE49-F238E27FC236}">
                    <a16:creationId xmlns:a16="http://schemas.microsoft.com/office/drawing/2014/main" id="{EEAD5903-C5DD-4A7A-B904-38264D71656E}"/>
                  </a:ext>
                </a:extLst>
              </p:cNvPr>
              <p:cNvGrpSpPr/>
              <p:nvPr userDrawn="1"/>
            </p:nvGrpSpPr>
            <p:grpSpPr>
              <a:xfrm>
                <a:off x="-3314821" y="5192208"/>
                <a:ext cx="1108877" cy="563933"/>
                <a:chOff x="-3314821" y="3885197"/>
                <a:chExt cx="1108877" cy="563933"/>
              </a:xfrm>
            </p:grpSpPr>
            <p:sp>
              <p:nvSpPr>
                <p:cNvPr id="139" name="Rechthoek 138">
                  <a:extLst>
                    <a:ext uri="{FF2B5EF4-FFF2-40B4-BE49-F238E27FC236}">
                      <a16:creationId xmlns:a16="http://schemas.microsoft.com/office/drawing/2014/main" id="{81C8B23D-B34B-40C7-9A46-D01ACC41BE98}"/>
                    </a:ext>
                  </a:extLst>
                </p:cNvPr>
                <p:cNvSpPr/>
                <p:nvPr userDrawn="1"/>
              </p:nvSpPr>
              <p:spPr>
                <a:xfrm>
                  <a:off x="-3314821" y="3885197"/>
                  <a:ext cx="1055607" cy="50485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D1D1D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8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0" name="Rechthoek 139">
                  <a:extLst>
                    <a:ext uri="{FF2B5EF4-FFF2-40B4-BE49-F238E27FC236}">
                      <a16:creationId xmlns:a16="http://schemas.microsoft.com/office/drawing/2014/main" id="{E74A298E-544B-4D9C-937D-277DF2276B89}"/>
                    </a:ext>
                  </a:extLst>
                </p:cNvPr>
                <p:cNvSpPr/>
                <p:nvPr userDrawn="1"/>
              </p:nvSpPr>
              <p:spPr>
                <a:xfrm>
                  <a:off x="-3304718" y="4138922"/>
                  <a:ext cx="1043588" cy="246608"/>
                </a:xfrm>
                <a:prstGeom prst="rect">
                  <a:avLst/>
                </a:prstGeom>
                <a:solidFill>
                  <a:srgbClr val="FCE4D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1" name="Tekstvak 140">
                  <a:extLst>
                    <a:ext uri="{FF2B5EF4-FFF2-40B4-BE49-F238E27FC236}">
                      <a16:creationId xmlns:a16="http://schemas.microsoft.com/office/drawing/2014/main" id="{5FE48950-2E84-4506-B89A-6B5D8515B521}"/>
                    </a:ext>
                  </a:extLst>
                </p:cNvPr>
                <p:cNvSpPr txBox="1"/>
                <p:nvPr userDrawn="1"/>
              </p:nvSpPr>
              <p:spPr>
                <a:xfrm>
                  <a:off x="-3069820" y="3949098"/>
                  <a:ext cx="794156" cy="137495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algn="l" defTabSz="1217512" rtl="0" eaLnBrk="1" latinLnBrk="0" hangingPunct="1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nl-NL" sz="900" b="0" kern="1200" noProof="0">
                      <a:solidFill>
                        <a:srgbClr val="211F26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rPr>
                    <a:t>Opvullen</a:t>
                  </a:r>
                </a:p>
              </p:txBody>
            </p:sp>
            <p:sp>
              <p:nvSpPr>
                <p:cNvPr id="142" name="Tekstvak 141">
                  <a:extLst>
                    <a:ext uri="{FF2B5EF4-FFF2-40B4-BE49-F238E27FC236}">
                      <a16:creationId xmlns:a16="http://schemas.microsoft.com/office/drawing/2014/main" id="{533669A0-6812-41EA-A9D8-B17AA48C8C87}"/>
                    </a:ext>
                  </a:extLst>
                </p:cNvPr>
                <p:cNvSpPr txBox="1"/>
                <p:nvPr userDrawn="1"/>
              </p:nvSpPr>
              <p:spPr>
                <a:xfrm>
                  <a:off x="-3069819" y="4199018"/>
                  <a:ext cx="800912" cy="126416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algn="l" defTabSz="1217512" rtl="0" eaLnBrk="1" latinLnBrk="0" hangingPunct="1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nl-NL" sz="900" b="0" kern="1200" noProof="0">
                      <a:solidFill>
                        <a:srgbClr val="211F26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rPr>
                    <a:t>Aanpassen</a:t>
                  </a:r>
                </a:p>
              </p:txBody>
            </p:sp>
            <p:sp>
              <p:nvSpPr>
                <p:cNvPr id="143" name="Vrije vorm: vorm 142">
                  <a:extLst>
                    <a:ext uri="{FF2B5EF4-FFF2-40B4-BE49-F238E27FC236}">
                      <a16:creationId xmlns:a16="http://schemas.microsoft.com/office/drawing/2014/main" id="{CBFB4C3D-E828-491A-AA99-825713077E8E}"/>
                    </a:ext>
                  </a:extLst>
                </p:cNvPr>
                <p:cNvSpPr/>
                <p:nvPr userDrawn="1"/>
              </p:nvSpPr>
              <p:spPr>
                <a:xfrm>
                  <a:off x="-2303506" y="4269130"/>
                  <a:ext cx="97562" cy="180000"/>
                </a:xfrm>
                <a:custGeom>
                  <a:avLst/>
                  <a:gdLst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41194 w 880280"/>
                    <a:gd name="connsiteY2" fmla="*/ 968991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25438 w 880280"/>
                    <a:gd name="connsiteY5" fmla="*/ 928048 h 1624084"/>
                    <a:gd name="connsiteX6" fmla="*/ 511791 w 880280"/>
                    <a:gd name="connsiteY6" fmla="*/ 900753 h 1624084"/>
                    <a:gd name="connsiteX7" fmla="*/ 880280 w 880280"/>
                    <a:gd name="connsiteY7" fmla="*/ 893929 h 1624084"/>
                    <a:gd name="connsiteX8" fmla="*/ 0 w 880280"/>
                    <a:gd name="connsiteY8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27546 w 880280"/>
                    <a:gd name="connsiteY2" fmla="*/ 975815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25438 w 880280"/>
                    <a:gd name="connsiteY5" fmla="*/ 928048 h 1624084"/>
                    <a:gd name="connsiteX6" fmla="*/ 511791 w 880280"/>
                    <a:gd name="connsiteY6" fmla="*/ 900753 h 1624084"/>
                    <a:gd name="connsiteX7" fmla="*/ 880280 w 880280"/>
                    <a:gd name="connsiteY7" fmla="*/ 893929 h 1624084"/>
                    <a:gd name="connsiteX8" fmla="*/ 0 w 880280"/>
                    <a:gd name="connsiteY8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00250 w 880280"/>
                    <a:gd name="connsiteY2" fmla="*/ 1003111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25438 w 880280"/>
                    <a:gd name="connsiteY5" fmla="*/ 928048 h 1624084"/>
                    <a:gd name="connsiteX6" fmla="*/ 511791 w 880280"/>
                    <a:gd name="connsiteY6" fmla="*/ 900753 h 1624084"/>
                    <a:gd name="connsiteX7" fmla="*/ 880280 w 880280"/>
                    <a:gd name="connsiteY7" fmla="*/ 893929 h 1624084"/>
                    <a:gd name="connsiteX8" fmla="*/ 0 w 880280"/>
                    <a:gd name="connsiteY8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13898 w 880280"/>
                    <a:gd name="connsiteY2" fmla="*/ 996287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25438 w 880280"/>
                    <a:gd name="connsiteY5" fmla="*/ 928048 h 1624084"/>
                    <a:gd name="connsiteX6" fmla="*/ 511791 w 880280"/>
                    <a:gd name="connsiteY6" fmla="*/ 900753 h 1624084"/>
                    <a:gd name="connsiteX7" fmla="*/ 880280 w 880280"/>
                    <a:gd name="connsiteY7" fmla="*/ 893929 h 1624084"/>
                    <a:gd name="connsiteX8" fmla="*/ 0 w 880280"/>
                    <a:gd name="connsiteY8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13898 w 880280"/>
                    <a:gd name="connsiteY2" fmla="*/ 996287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11791 w 880280"/>
                    <a:gd name="connsiteY5" fmla="*/ 900753 h 1624084"/>
                    <a:gd name="connsiteX6" fmla="*/ 880280 w 880280"/>
                    <a:gd name="connsiteY6" fmla="*/ 893929 h 1624084"/>
                    <a:gd name="connsiteX7" fmla="*/ 0 w 880280"/>
                    <a:gd name="connsiteY7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13898 w 880280"/>
                    <a:gd name="connsiteY2" fmla="*/ 996287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498144 w 880280"/>
                    <a:gd name="connsiteY5" fmla="*/ 900753 h 1624084"/>
                    <a:gd name="connsiteX6" fmla="*/ 880280 w 880280"/>
                    <a:gd name="connsiteY6" fmla="*/ 893929 h 1624084"/>
                    <a:gd name="connsiteX7" fmla="*/ 0 w 880280"/>
                    <a:gd name="connsiteY7" fmla="*/ 0 h 16240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80280" h="1624084">
                      <a:moveTo>
                        <a:pt x="0" y="0"/>
                      </a:moveTo>
                      <a:lnTo>
                        <a:pt x="0" y="1262418"/>
                      </a:lnTo>
                      <a:lnTo>
                        <a:pt x="313898" y="996287"/>
                      </a:lnTo>
                      <a:lnTo>
                        <a:pt x="620973" y="1624084"/>
                      </a:lnTo>
                      <a:lnTo>
                        <a:pt x="839337" y="1480782"/>
                      </a:lnTo>
                      <a:lnTo>
                        <a:pt x="498144" y="900753"/>
                      </a:lnTo>
                      <a:lnTo>
                        <a:pt x="880280" y="8939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1600" cap="all" baseline="0" noProof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44" name="Groep 143">
                  <a:extLst>
                    <a:ext uri="{FF2B5EF4-FFF2-40B4-BE49-F238E27FC236}">
                      <a16:creationId xmlns:a16="http://schemas.microsoft.com/office/drawing/2014/main" id="{F0DDF155-BB65-47FA-84FC-5FE486BA5D42}"/>
                    </a:ext>
                  </a:extLst>
                </p:cNvPr>
                <p:cNvGrpSpPr/>
                <p:nvPr userDrawn="1"/>
              </p:nvGrpSpPr>
              <p:grpSpPr>
                <a:xfrm>
                  <a:off x="-3254609" y="3946178"/>
                  <a:ext cx="184194" cy="143334"/>
                  <a:chOff x="6218544" y="2402421"/>
                  <a:chExt cx="144156" cy="112178"/>
                </a:xfrm>
              </p:grpSpPr>
              <p:sp>
                <p:nvSpPr>
                  <p:cNvPr id="150" name="Rechthoek 149">
                    <a:extLst>
                      <a:ext uri="{FF2B5EF4-FFF2-40B4-BE49-F238E27FC236}">
                        <a16:creationId xmlns:a16="http://schemas.microsoft.com/office/drawing/2014/main" id="{D0BFBA88-3F57-4B8B-9E88-D66D2915DF6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218544" y="2414588"/>
                    <a:ext cx="144156" cy="100011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rnd" cmpd="sng" algn="ctr">
                    <a:solidFill>
                      <a:srgbClr val="818181"/>
                    </a:solidFill>
                    <a:prstDash val="sysDash"/>
                  </a:ln>
                  <a:effectLst/>
                </p:spPr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51" name="Rechthoek 47">
                    <a:extLst>
                      <a:ext uri="{FF2B5EF4-FFF2-40B4-BE49-F238E27FC236}">
                        <a16:creationId xmlns:a16="http://schemas.microsoft.com/office/drawing/2014/main" id="{1D6EA221-2ACA-4448-87D6-5B14C7C8B45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224587" y="2445544"/>
                    <a:ext cx="95251" cy="64805"/>
                  </a:xfrm>
                  <a:custGeom>
                    <a:avLst/>
                    <a:gdLst>
                      <a:gd name="connsiteX0" fmla="*/ 0 w 148606"/>
                      <a:gd name="connsiteY0" fmla="*/ 0 h 148606"/>
                      <a:gd name="connsiteX1" fmla="*/ 148606 w 148606"/>
                      <a:gd name="connsiteY1" fmla="*/ 0 h 148606"/>
                      <a:gd name="connsiteX2" fmla="*/ 148606 w 148606"/>
                      <a:gd name="connsiteY2" fmla="*/ 148606 h 148606"/>
                      <a:gd name="connsiteX3" fmla="*/ 0 w 148606"/>
                      <a:gd name="connsiteY3" fmla="*/ 148606 h 148606"/>
                      <a:gd name="connsiteX4" fmla="*/ 0 w 148606"/>
                      <a:gd name="connsiteY4" fmla="*/ 0 h 148606"/>
                      <a:gd name="connsiteX0" fmla="*/ 0 w 148606"/>
                      <a:gd name="connsiteY0" fmla="*/ 0 h 148606"/>
                      <a:gd name="connsiteX1" fmla="*/ 148606 w 148606"/>
                      <a:gd name="connsiteY1" fmla="*/ 148606 h 148606"/>
                      <a:gd name="connsiteX2" fmla="*/ 0 w 148606"/>
                      <a:gd name="connsiteY2" fmla="*/ 148606 h 148606"/>
                      <a:gd name="connsiteX3" fmla="*/ 0 w 148606"/>
                      <a:gd name="connsiteY3" fmla="*/ 0 h 148606"/>
                      <a:gd name="connsiteX0" fmla="*/ 66675 w 148606"/>
                      <a:gd name="connsiteY0" fmla="*/ 0 h 148606"/>
                      <a:gd name="connsiteX1" fmla="*/ 148606 w 148606"/>
                      <a:gd name="connsiteY1" fmla="*/ 148606 h 148606"/>
                      <a:gd name="connsiteX2" fmla="*/ 0 w 148606"/>
                      <a:gd name="connsiteY2" fmla="*/ 148606 h 148606"/>
                      <a:gd name="connsiteX3" fmla="*/ 66675 w 148606"/>
                      <a:gd name="connsiteY3" fmla="*/ 0 h 148606"/>
                      <a:gd name="connsiteX0" fmla="*/ 71437 w 148606"/>
                      <a:gd name="connsiteY0" fmla="*/ 0 h 120031"/>
                      <a:gd name="connsiteX1" fmla="*/ 148606 w 148606"/>
                      <a:gd name="connsiteY1" fmla="*/ 120031 h 120031"/>
                      <a:gd name="connsiteX2" fmla="*/ 0 w 148606"/>
                      <a:gd name="connsiteY2" fmla="*/ 120031 h 120031"/>
                      <a:gd name="connsiteX3" fmla="*/ 71437 w 148606"/>
                      <a:gd name="connsiteY3" fmla="*/ 0 h 120031"/>
                      <a:gd name="connsiteX0" fmla="*/ 73234 w 151858"/>
                      <a:gd name="connsiteY0" fmla="*/ 0 h 120031"/>
                      <a:gd name="connsiteX1" fmla="*/ 150403 w 151858"/>
                      <a:gd name="connsiteY1" fmla="*/ 120031 h 120031"/>
                      <a:gd name="connsiteX2" fmla="*/ 1797 w 151858"/>
                      <a:gd name="connsiteY2" fmla="*/ 120031 h 120031"/>
                      <a:gd name="connsiteX3" fmla="*/ 73234 w 151858"/>
                      <a:gd name="connsiteY3" fmla="*/ 0 h 120031"/>
                      <a:gd name="connsiteX0" fmla="*/ 73583 w 152474"/>
                      <a:gd name="connsiteY0" fmla="*/ 40 h 120071"/>
                      <a:gd name="connsiteX1" fmla="*/ 150752 w 152474"/>
                      <a:gd name="connsiteY1" fmla="*/ 120071 h 120071"/>
                      <a:gd name="connsiteX2" fmla="*/ 2146 w 152474"/>
                      <a:gd name="connsiteY2" fmla="*/ 120071 h 120071"/>
                      <a:gd name="connsiteX3" fmla="*/ 73583 w 152474"/>
                      <a:gd name="connsiteY3" fmla="*/ 40 h 120071"/>
                      <a:gd name="connsiteX0" fmla="*/ 73583 w 152474"/>
                      <a:gd name="connsiteY0" fmla="*/ 35 h 136734"/>
                      <a:gd name="connsiteX1" fmla="*/ 150752 w 152474"/>
                      <a:gd name="connsiteY1" fmla="*/ 136734 h 136734"/>
                      <a:gd name="connsiteX2" fmla="*/ 2146 w 152474"/>
                      <a:gd name="connsiteY2" fmla="*/ 136734 h 136734"/>
                      <a:gd name="connsiteX3" fmla="*/ 73583 w 152474"/>
                      <a:gd name="connsiteY3" fmla="*/ 35 h 1367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2474" h="136734">
                        <a:moveTo>
                          <a:pt x="73583" y="35"/>
                        </a:moveTo>
                        <a:cubicBezTo>
                          <a:pt x="110257" y="-2347"/>
                          <a:pt x="162658" y="116729"/>
                          <a:pt x="150752" y="136734"/>
                        </a:cubicBezTo>
                        <a:lnTo>
                          <a:pt x="2146" y="136734"/>
                        </a:lnTo>
                        <a:cubicBezTo>
                          <a:pt x="-10716" y="116729"/>
                          <a:pt x="36909" y="2417"/>
                          <a:pt x="73583" y="35"/>
                        </a:cubicBezTo>
                        <a:close/>
                      </a:path>
                    </a:pathLst>
                  </a:cu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52" name="Rechthoek 47">
                    <a:extLst>
                      <a:ext uri="{FF2B5EF4-FFF2-40B4-BE49-F238E27FC236}">
                        <a16:creationId xmlns:a16="http://schemas.microsoft.com/office/drawing/2014/main" id="{A8708CD5-EB8F-481D-B2BA-CFF22DF99B3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296025" y="2457450"/>
                    <a:ext cx="64294" cy="52388"/>
                  </a:xfrm>
                  <a:custGeom>
                    <a:avLst/>
                    <a:gdLst>
                      <a:gd name="connsiteX0" fmla="*/ 0 w 148606"/>
                      <a:gd name="connsiteY0" fmla="*/ 0 h 148606"/>
                      <a:gd name="connsiteX1" fmla="*/ 148606 w 148606"/>
                      <a:gd name="connsiteY1" fmla="*/ 0 h 148606"/>
                      <a:gd name="connsiteX2" fmla="*/ 148606 w 148606"/>
                      <a:gd name="connsiteY2" fmla="*/ 148606 h 148606"/>
                      <a:gd name="connsiteX3" fmla="*/ 0 w 148606"/>
                      <a:gd name="connsiteY3" fmla="*/ 148606 h 148606"/>
                      <a:gd name="connsiteX4" fmla="*/ 0 w 148606"/>
                      <a:gd name="connsiteY4" fmla="*/ 0 h 148606"/>
                      <a:gd name="connsiteX0" fmla="*/ 0 w 148606"/>
                      <a:gd name="connsiteY0" fmla="*/ 0 h 148606"/>
                      <a:gd name="connsiteX1" fmla="*/ 148606 w 148606"/>
                      <a:gd name="connsiteY1" fmla="*/ 148606 h 148606"/>
                      <a:gd name="connsiteX2" fmla="*/ 0 w 148606"/>
                      <a:gd name="connsiteY2" fmla="*/ 148606 h 148606"/>
                      <a:gd name="connsiteX3" fmla="*/ 0 w 148606"/>
                      <a:gd name="connsiteY3" fmla="*/ 0 h 148606"/>
                      <a:gd name="connsiteX0" fmla="*/ 66675 w 148606"/>
                      <a:gd name="connsiteY0" fmla="*/ 0 h 148606"/>
                      <a:gd name="connsiteX1" fmla="*/ 148606 w 148606"/>
                      <a:gd name="connsiteY1" fmla="*/ 148606 h 148606"/>
                      <a:gd name="connsiteX2" fmla="*/ 0 w 148606"/>
                      <a:gd name="connsiteY2" fmla="*/ 148606 h 148606"/>
                      <a:gd name="connsiteX3" fmla="*/ 66675 w 148606"/>
                      <a:gd name="connsiteY3" fmla="*/ 0 h 148606"/>
                      <a:gd name="connsiteX0" fmla="*/ 71437 w 148606"/>
                      <a:gd name="connsiteY0" fmla="*/ 0 h 120031"/>
                      <a:gd name="connsiteX1" fmla="*/ 148606 w 148606"/>
                      <a:gd name="connsiteY1" fmla="*/ 120031 h 120031"/>
                      <a:gd name="connsiteX2" fmla="*/ 0 w 148606"/>
                      <a:gd name="connsiteY2" fmla="*/ 120031 h 120031"/>
                      <a:gd name="connsiteX3" fmla="*/ 71437 w 148606"/>
                      <a:gd name="connsiteY3" fmla="*/ 0 h 120031"/>
                      <a:gd name="connsiteX0" fmla="*/ 73234 w 151858"/>
                      <a:gd name="connsiteY0" fmla="*/ 0 h 120031"/>
                      <a:gd name="connsiteX1" fmla="*/ 150403 w 151858"/>
                      <a:gd name="connsiteY1" fmla="*/ 120031 h 120031"/>
                      <a:gd name="connsiteX2" fmla="*/ 1797 w 151858"/>
                      <a:gd name="connsiteY2" fmla="*/ 120031 h 120031"/>
                      <a:gd name="connsiteX3" fmla="*/ 73234 w 151858"/>
                      <a:gd name="connsiteY3" fmla="*/ 0 h 120031"/>
                      <a:gd name="connsiteX0" fmla="*/ 73583 w 152474"/>
                      <a:gd name="connsiteY0" fmla="*/ 40 h 120071"/>
                      <a:gd name="connsiteX1" fmla="*/ 150752 w 152474"/>
                      <a:gd name="connsiteY1" fmla="*/ 120071 h 120071"/>
                      <a:gd name="connsiteX2" fmla="*/ 2146 w 152474"/>
                      <a:gd name="connsiteY2" fmla="*/ 120071 h 120071"/>
                      <a:gd name="connsiteX3" fmla="*/ 73583 w 152474"/>
                      <a:gd name="connsiteY3" fmla="*/ 40 h 120071"/>
                      <a:gd name="connsiteX0" fmla="*/ 73583 w 152474"/>
                      <a:gd name="connsiteY0" fmla="*/ 35 h 136734"/>
                      <a:gd name="connsiteX1" fmla="*/ 150752 w 152474"/>
                      <a:gd name="connsiteY1" fmla="*/ 136734 h 136734"/>
                      <a:gd name="connsiteX2" fmla="*/ 2146 w 152474"/>
                      <a:gd name="connsiteY2" fmla="*/ 136734 h 136734"/>
                      <a:gd name="connsiteX3" fmla="*/ 73583 w 152474"/>
                      <a:gd name="connsiteY3" fmla="*/ 35 h 1367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2474" h="136734">
                        <a:moveTo>
                          <a:pt x="73583" y="35"/>
                        </a:moveTo>
                        <a:cubicBezTo>
                          <a:pt x="110257" y="-2347"/>
                          <a:pt x="162658" y="116729"/>
                          <a:pt x="150752" y="136734"/>
                        </a:cubicBezTo>
                        <a:lnTo>
                          <a:pt x="2146" y="136734"/>
                        </a:lnTo>
                        <a:cubicBezTo>
                          <a:pt x="-10716" y="116729"/>
                          <a:pt x="36909" y="2417"/>
                          <a:pt x="73583" y="35"/>
                        </a:cubicBezTo>
                        <a:close/>
                      </a:path>
                    </a:pathLst>
                  </a:cu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53" name="Koorde 152">
                    <a:extLst>
                      <a:ext uri="{FF2B5EF4-FFF2-40B4-BE49-F238E27FC236}">
                        <a16:creationId xmlns:a16="http://schemas.microsoft.com/office/drawing/2014/main" id="{2042A22D-8B95-4F75-9116-80FAE065EC7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290536" y="2402421"/>
                    <a:ext cx="37785" cy="37785"/>
                  </a:xfrm>
                  <a:prstGeom prst="chord">
                    <a:avLst>
                      <a:gd name="adj1" fmla="val 21457318"/>
                      <a:gd name="adj2" fmla="val 11002272"/>
                    </a:avLst>
                  </a:prstGeom>
                  <a:solidFill>
                    <a:srgbClr val="E9C07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145" name="Groep 144">
                  <a:extLst>
                    <a:ext uri="{FF2B5EF4-FFF2-40B4-BE49-F238E27FC236}">
                      <a16:creationId xmlns:a16="http://schemas.microsoft.com/office/drawing/2014/main" id="{681471C0-AA5D-4AD6-9BED-B68E2A738A46}"/>
                    </a:ext>
                  </a:extLst>
                </p:cNvPr>
                <p:cNvGrpSpPr/>
                <p:nvPr userDrawn="1"/>
              </p:nvGrpSpPr>
              <p:grpSpPr>
                <a:xfrm>
                  <a:off x="-3254609" y="4199853"/>
                  <a:ext cx="184194" cy="124747"/>
                  <a:chOff x="6218544" y="2636044"/>
                  <a:chExt cx="144156" cy="97631"/>
                </a:xfrm>
              </p:grpSpPr>
              <p:sp>
                <p:nvSpPr>
                  <p:cNvPr id="146" name="Rechthoek 145">
                    <a:extLst>
                      <a:ext uri="{FF2B5EF4-FFF2-40B4-BE49-F238E27FC236}">
                        <a16:creationId xmlns:a16="http://schemas.microsoft.com/office/drawing/2014/main" id="{D9E1DB58-F1DA-4AD5-829E-2AFFF39AA4F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218544" y="2636044"/>
                    <a:ext cx="144156" cy="9286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rnd" cmpd="sng" algn="ctr">
                    <a:solidFill>
                      <a:srgbClr val="818181"/>
                    </a:solidFill>
                    <a:prstDash val="sysDash"/>
                  </a:ln>
                  <a:effectLst/>
                </p:spPr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47" name="Rechthoek 146">
                    <a:extLst>
                      <a:ext uri="{FF2B5EF4-FFF2-40B4-BE49-F238E27FC236}">
                        <a16:creationId xmlns:a16="http://schemas.microsoft.com/office/drawing/2014/main" id="{83D769C1-4E5B-4137-99E9-92336759F5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249409" y="2636045"/>
                    <a:ext cx="85725" cy="97630"/>
                  </a:xfrm>
                  <a:prstGeom prst="rect">
                    <a:avLst/>
                  </a:prstGeom>
                  <a:solidFill>
                    <a:srgbClr val="F0F0F0"/>
                  </a:solidFill>
                  <a:ln w="9525">
                    <a:solidFill>
                      <a:srgbClr val="B7B4B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48" name="Ovaal 147">
                    <a:extLst>
                      <a:ext uri="{FF2B5EF4-FFF2-40B4-BE49-F238E27FC236}">
                        <a16:creationId xmlns:a16="http://schemas.microsoft.com/office/drawing/2014/main" id="{B58FA325-AECA-4CB9-9440-D517A32C9C1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297938" y="2655636"/>
                    <a:ext cx="21328" cy="21328"/>
                  </a:xfrm>
                  <a:prstGeom prst="ellipse">
                    <a:avLst/>
                  </a:prstGeom>
                  <a:solidFill>
                    <a:srgbClr val="E9C07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49" name="Rechthoek 47">
                    <a:extLst>
                      <a:ext uri="{FF2B5EF4-FFF2-40B4-BE49-F238E27FC236}">
                        <a16:creationId xmlns:a16="http://schemas.microsoft.com/office/drawing/2014/main" id="{35C3E310-A97A-401B-A813-C08BCEC4920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261434" y="2675670"/>
                    <a:ext cx="45896" cy="37785"/>
                  </a:xfrm>
                  <a:custGeom>
                    <a:avLst/>
                    <a:gdLst>
                      <a:gd name="connsiteX0" fmla="*/ 0 w 148606"/>
                      <a:gd name="connsiteY0" fmla="*/ 0 h 148606"/>
                      <a:gd name="connsiteX1" fmla="*/ 148606 w 148606"/>
                      <a:gd name="connsiteY1" fmla="*/ 0 h 148606"/>
                      <a:gd name="connsiteX2" fmla="*/ 148606 w 148606"/>
                      <a:gd name="connsiteY2" fmla="*/ 148606 h 148606"/>
                      <a:gd name="connsiteX3" fmla="*/ 0 w 148606"/>
                      <a:gd name="connsiteY3" fmla="*/ 148606 h 148606"/>
                      <a:gd name="connsiteX4" fmla="*/ 0 w 148606"/>
                      <a:gd name="connsiteY4" fmla="*/ 0 h 148606"/>
                      <a:gd name="connsiteX0" fmla="*/ 0 w 148606"/>
                      <a:gd name="connsiteY0" fmla="*/ 0 h 148606"/>
                      <a:gd name="connsiteX1" fmla="*/ 148606 w 148606"/>
                      <a:gd name="connsiteY1" fmla="*/ 148606 h 148606"/>
                      <a:gd name="connsiteX2" fmla="*/ 0 w 148606"/>
                      <a:gd name="connsiteY2" fmla="*/ 148606 h 148606"/>
                      <a:gd name="connsiteX3" fmla="*/ 0 w 148606"/>
                      <a:gd name="connsiteY3" fmla="*/ 0 h 148606"/>
                      <a:gd name="connsiteX0" fmla="*/ 66675 w 148606"/>
                      <a:gd name="connsiteY0" fmla="*/ 0 h 148606"/>
                      <a:gd name="connsiteX1" fmla="*/ 148606 w 148606"/>
                      <a:gd name="connsiteY1" fmla="*/ 148606 h 148606"/>
                      <a:gd name="connsiteX2" fmla="*/ 0 w 148606"/>
                      <a:gd name="connsiteY2" fmla="*/ 148606 h 148606"/>
                      <a:gd name="connsiteX3" fmla="*/ 66675 w 148606"/>
                      <a:gd name="connsiteY3" fmla="*/ 0 h 148606"/>
                      <a:gd name="connsiteX0" fmla="*/ 71437 w 148606"/>
                      <a:gd name="connsiteY0" fmla="*/ 0 h 120031"/>
                      <a:gd name="connsiteX1" fmla="*/ 148606 w 148606"/>
                      <a:gd name="connsiteY1" fmla="*/ 120031 h 120031"/>
                      <a:gd name="connsiteX2" fmla="*/ 0 w 148606"/>
                      <a:gd name="connsiteY2" fmla="*/ 120031 h 120031"/>
                      <a:gd name="connsiteX3" fmla="*/ 71437 w 148606"/>
                      <a:gd name="connsiteY3" fmla="*/ 0 h 120031"/>
                      <a:gd name="connsiteX0" fmla="*/ 73234 w 151858"/>
                      <a:gd name="connsiteY0" fmla="*/ 0 h 120031"/>
                      <a:gd name="connsiteX1" fmla="*/ 150403 w 151858"/>
                      <a:gd name="connsiteY1" fmla="*/ 120031 h 120031"/>
                      <a:gd name="connsiteX2" fmla="*/ 1797 w 151858"/>
                      <a:gd name="connsiteY2" fmla="*/ 120031 h 120031"/>
                      <a:gd name="connsiteX3" fmla="*/ 73234 w 151858"/>
                      <a:gd name="connsiteY3" fmla="*/ 0 h 120031"/>
                      <a:gd name="connsiteX0" fmla="*/ 73583 w 152474"/>
                      <a:gd name="connsiteY0" fmla="*/ 40 h 120071"/>
                      <a:gd name="connsiteX1" fmla="*/ 150752 w 152474"/>
                      <a:gd name="connsiteY1" fmla="*/ 120071 h 120071"/>
                      <a:gd name="connsiteX2" fmla="*/ 2146 w 152474"/>
                      <a:gd name="connsiteY2" fmla="*/ 120071 h 120071"/>
                      <a:gd name="connsiteX3" fmla="*/ 73583 w 152474"/>
                      <a:gd name="connsiteY3" fmla="*/ 40 h 120071"/>
                      <a:gd name="connsiteX0" fmla="*/ 73583 w 152474"/>
                      <a:gd name="connsiteY0" fmla="*/ 35 h 136734"/>
                      <a:gd name="connsiteX1" fmla="*/ 150752 w 152474"/>
                      <a:gd name="connsiteY1" fmla="*/ 136734 h 136734"/>
                      <a:gd name="connsiteX2" fmla="*/ 2146 w 152474"/>
                      <a:gd name="connsiteY2" fmla="*/ 136734 h 136734"/>
                      <a:gd name="connsiteX3" fmla="*/ 73583 w 152474"/>
                      <a:gd name="connsiteY3" fmla="*/ 35 h 1367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2474" h="136734">
                        <a:moveTo>
                          <a:pt x="73583" y="35"/>
                        </a:moveTo>
                        <a:cubicBezTo>
                          <a:pt x="110257" y="-2347"/>
                          <a:pt x="162658" y="116729"/>
                          <a:pt x="150752" y="136734"/>
                        </a:cubicBezTo>
                        <a:lnTo>
                          <a:pt x="2146" y="136734"/>
                        </a:lnTo>
                        <a:cubicBezTo>
                          <a:pt x="-10716" y="116729"/>
                          <a:pt x="36909" y="2417"/>
                          <a:pt x="73583" y="35"/>
                        </a:cubicBezTo>
                        <a:close/>
                      </a:path>
                    </a:pathLst>
                  </a:cu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91" name="INSTRUCTIE">
            <a:extLst>
              <a:ext uri="{FF2B5EF4-FFF2-40B4-BE49-F238E27FC236}">
                <a16:creationId xmlns:a16="http://schemas.microsoft.com/office/drawing/2014/main" id="{6CBD4366-F14E-4456-A194-C3EAC83F87CE}"/>
              </a:ext>
            </a:extLst>
          </p:cNvPr>
          <p:cNvGrpSpPr/>
          <p:nvPr userDrawn="1"/>
        </p:nvGrpSpPr>
        <p:grpSpPr>
          <a:xfrm>
            <a:off x="5846" y="7033211"/>
            <a:ext cx="3727954" cy="1728407"/>
            <a:chOff x="5846" y="7033211"/>
            <a:chExt cx="3727954" cy="1728407"/>
          </a:xfrm>
        </p:grpSpPr>
        <p:sp>
          <p:nvSpPr>
            <p:cNvPr id="92" name="Rechthoek 91">
              <a:extLst>
                <a:ext uri="{FF2B5EF4-FFF2-40B4-BE49-F238E27FC236}">
                  <a16:creationId xmlns:a16="http://schemas.microsoft.com/office/drawing/2014/main" id="{498E1B4B-250C-4A36-8216-C44EA26366E2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Voettekst, dia nummer </a:t>
              </a:r>
              <a:b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 datum aanpassen</a:t>
              </a:r>
            </a:p>
          </p:txBody>
        </p:sp>
        <p:sp>
          <p:nvSpPr>
            <p:cNvPr id="93" name="Ovaal 92">
              <a:extLst>
                <a:ext uri="{FF2B5EF4-FFF2-40B4-BE49-F238E27FC236}">
                  <a16:creationId xmlns:a16="http://schemas.microsoft.com/office/drawing/2014/main" id="{1B290239-767B-444D-A5E3-9FC1640DB43B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94" name="Rechthoek 93">
              <a:extLst>
                <a:ext uri="{FF2B5EF4-FFF2-40B4-BE49-F238E27FC236}">
                  <a16:creationId xmlns:a16="http://schemas.microsoft.com/office/drawing/2014/main" id="{243AA5ED-6271-483B-A061-D335D7C600BE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Ga naar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en klik op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‘Kop- en voettekst’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95" name="Ovaal 94">
              <a:extLst>
                <a:ext uri="{FF2B5EF4-FFF2-40B4-BE49-F238E27FC236}">
                  <a16:creationId xmlns:a16="http://schemas.microsoft.com/office/drawing/2014/main" id="{98D39D90-33F1-4CF7-B008-D78E09C0AFA7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96" name="Rechthoek 95">
              <a:extLst>
                <a:ext uri="{FF2B5EF4-FFF2-40B4-BE49-F238E27FC236}">
                  <a16:creationId xmlns:a16="http://schemas.microsoft.com/office/drawing/2014/main" id="{000703D1-D0CA-4C68-8E50-2C9275CAB208}"/>
                </a:ext>
              </a:extLst>
            </p:cNvPr>
            <p:cNvSpPr/>
            <p:nvPr userDrawn="1"/>
          </p:nvSpPr>
          <p:spPr>
            <a:xfrm>
              <a:off x="472596" y="8108869"/>
              <a:ext cx="2322719" cy="65274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Klik op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‘Overal toepassen’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de gegevens op elke slide toe te passen.</a:t>
              </a:r>
            </a:p>
          </p:txBody>
        </p:sp>
        <p:grpSp>
          <p:nvGrpSpPr>
            <p:cNvPr id="97" name="Groep 96">
              <a:extLst>
                <a:ext uri="{FF2B5EF4-FFF2-40B4-BE49-F238E27FC236}">
                  <a16:creationId xmlns:a16="http://schemas.microsoft.com/office/drawing/2014/main" id="{6B698F57-CA2B-4161-BF19-C57FC7AC7DC6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98" name="Groep 97">
                <a:extLst>
                  <a:ext uri="{FF2B5EF4-FFF2-40B4-BE49-F238E27FC236}">
                    <a16:creationId xmlns:a16="http://schemas.microsoft.com/office/drawing/2014/main" id="{4939C8FC-3D91-4641-8A1A-82E81A45BFEC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100" name="Rechthoek met één afgeknipte en afgeronde hoek 47">
                  <a:extLst>
                    <a:ext uri="{FF2B5EF4-FFF2-40B4-BE49-F238E27FC236}">
                      <a16:creationId xmlns:a16="http://schemas.microsoft.com/office/drawing/2014/main" id="{BE3F2D9F-5248-4742-B5DF-7A9A477B0D55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02" name="Rechthoekige driehoek 101">
                  <a:extLst>
                    <a:ext uri="{FF2B5EF4-FFF2-40B4-BE49-F238E27FC236}">
                      <a16:creationId xmlns:a16="http://schemas.microsoft.com/office/drawing/2014/main" id="{A94EFD95-2C76-4B8D-8616-6030AB2EA7BA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82" name="Rechthoek 181">
                  <a:extLst>
                    <a:ext uri="{FF2B5EF4-FFF2-40B4-BE49-F238E27FC236}">
                      <a16:creationId xmlns:a16="http://schemas.microsoft.com/office/drawing/2014/main" id="{FCA71013-F831-4AC7-835B-6F98881EFBFA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83" name="Rechthoek 182">
                  <a:extLst>
                    <a:ext uri="{FF2B5EF4-FFF2-40B4-BE49-F238E27FC236}">
                      <a16:creationId xmlns:a16="http://schemas.microsoft.com/office/drawing/2014/main" id="{A8CD884F-059C-4096-A47D-E2C3EB6A5DAD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99" name="Rechthoek 98">
                <a:extLst>
                  <a:ext uri="{FF2B5EF4-FFF2-40B4-BE49-F238E27FC236}">
                    <a16:creationId xmlns:a16="http://schemas.microsoft.com/office/drawing/2014/main" id="{578A6F2F-E813-452A-A554-C213044806C4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Koptekst en voettekst</a:t>
                </a:r>
              </a:p>
            </p:txBody>
          </p:sp>
        </p:grpSp>
      </p:grpSp>
      <p:sp>
        <p:nvSpPr>
          <p:cNvPr id="101" name="Tijdelijke aanduiding voor verticale tekst 2">
            <a:extLst>
              <a:ext uri="{FF2B5EF4-FFF2-40B4-BE49-F238E27FC236}">
                <a16:creationId xmlns:a16="http://schemas.microsoft.com/office/drawing/2014/main" id="{FA3930DD-DC22-421B-8B5C-ECC612505626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777244" y="2580255"/>
            <a:ext cx="1904400" cy="1310400"/>
          </a:xfrm>
          <a:noFill/>
          <a:ln>
            <a:solidFill>
              <a:srgbClr val="649EC9">
                <a:alpha val="25098"/>
              </a:srgbClr>
            </a:solidFill>
          </a:ln>
        </p:spPr>
        <p:txBody>
          <a:bodyPr vert="horz"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 </a:t>
            </a:r>
          </a:p>
        </p:txBody>
      </p:sp>
      <p:sp>
        <p:nvSpPr>
          <p:cNvPr id="104" name="Tijdelijke aanduiding voor verticale tekst 2">
            <a:extLst>
              <a:ext uri="{FF2B5EF4-FFF2-40B4-BE49-F238E27FC236}">
                <a16:creationId xmlns:a16="http://schemas.microsoft.com/office/drawing/2014/main" id="{253B405D-F1AB-4817-B270-7BFFD3F3045F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3007918" y="2580255"/>
            <a:ext cx="1904400" cy="1310400"/>
          </a:xfrm>
          <a:noFill/>
          <a:ln>
            <a:solidFill>
              <a:srgbClr val="649EC9">
                <a:alpha val="25098"/>
              </a:srgbClr>
            </a:solidFill>
          </a:ln>
        </p:spPr>
        <p:txBody>
          <a:bodyPr vert="horz"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 </a:t>
            </a:r>
          </a:p>
        </p:txBody>
      </p:sp>
      <p:sp>
        <p:nvSpPr>
          <p:cNvPr id="105" name="Tijdelijke aanduiding voor verticale tekst 2">
            <a:extLst>
              <a:ext uri="{FF2B5EF4-FFF2-40B4-BE49-F238E27FC236}">
                <a16:creationId xmlns:a16="http://schemas.microsoft.com/office/drawing/2014/main" id="{D06D2B9A-2824-4C51-AC31-7B8A2F099D2A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5238592" y="2580255"/>
            <a:ext cx="1904400" cy="1310400"/>
          </a:xfrm>
          <a:noFill/>
          <a:ln>
            <a:solidFill>
              <a:srgbClr val="649EC9">
                <a:alpha val="25098"/>
              </a:srgbClr>
            </a:solidFill>
          </a:ln>
        </p:spPr>
        <p:txBody>
          <a:bodyPr vert="horz"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 </a:t>
            </a:r>
          </a:p>
        </p:txBody>
      </p:sp>
      <p:sp>
        <p:nvSpPr>
          <p:cNvPr id="106" name="Tijdelijke aanduiding voor verticale tekst 2">
            <a:extLst>
              <a:ext uri="{FF2B5EF4-FFF2-40B4-BE49-F238E27FC236}">
                <a16:creationId xmlns:a16="http://schemas.microsoft.com/office/drawing/2014/main" id="{2CBB626D-CD15-4693-8763-41BAEE5BF1E1}"/>
              </a:ext>
            </a:extLst>
          </p:cNvPr>
          <p:cNvSpPr>
            <a:spLocks noGrp="1"/>
          </p:cNvSpPr>
          <p:nvPr>
            <p:ph type="body" orient="vert" idx="17" hasCustomPrompt="1"/>
          </p:nvPr>
        </p:nvSpPr>
        <p:spPr>
          <a:xfrm>
            <a:off x="7469266" y="2580255"/>
            <a:ext cx="1904400" cy="1310400"/>
          </a:xfrm>
          <a:noFill/>
          <a:ln>
            <a:solidFill>
              <a:srgbClr val="649EC9">
                <a:alpha val="25098"/>
              </a:srgbClr>
            </a:solidFill>
          </a:ln>
        </p:spPr>
        <p:txBody>
          <a:bodyPr vert="horz"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 </a:t>
            </a:r>
          </a:p>
        </p:txBody>
      </p:sp>
      <p:sp>
        <p:nvSpPr>
          <p:cNvPr id="107" name="Tijdelijke aanduiding voor verticale tekst 2">
            <a:extLst>
              <a:ext uri="{FF2B5EF4-FFF2-40B4-BE49-F238E27FC236}">
                <a16:creationId xmlns:a16="http://schemas.microsoft.com/office/drawing/2014/main" id="{88ADBC97-6F7A-4743-A873-3D1D8CFFEC52}"/>
              </a:ext>
            </a:extLst>
          </p:cNvPr>
          <p:cNvSpPr>
            <a:spLocks noGrp="1"/>
          </p:cNvSpPr>
          <p:nvPr>
            <p:ph type="body" orient="vert" idx="18" hasCustomPrompt="1"/>
          </p:nvPr>
        </p:nvSpPr>
        <p:spPr>
          <a:xfrm>
            <a:off x="9699940" y="2580255"/>
            <a:ext cx="1904400" cy="1310400"/>
          </a:xfrm>
          <a:noFill/>
          <a:ln>
            <a:solidFill>
              <a:srgbClr val="649EC9">
                <a:alpha val="25098"/>
              </a:srgbClr>
            </a:solidFill>
          </a:ln>
        </p:spPr>
        <p:txBody>
          <a:bodyPr vert="horz"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 </a:t>
            </a:r>
          </a:p>
        </p:txBody>
      </p:sp>
      <p:sp>
        <p:nvSpPr>
          <p:cNvPr id="108" name="Tijdelijke aanduiding voor verticale tekst 2">
            <a:extLst>
              <a:ext uri="{FF2B5EF4-FFF2-40B4-BE49-F238E27FC236}">
                <a16:creationId xmlns:a16="http://schemas.microsoft.com/office/drawing/2014/main" id="{F1290261-F37B-486E-B055-2C1FF5B8542A}"/>
              </a:ext>
            </a:extLst>
          </p:cNvPr>
          <p:cNvSpPr>
            <a:spLocks noGrp="1"/>
          </p:cNvSpPr>
          <p:nvPr>
            <p:ph type="body" orient="vert" idx="19" hasCustomPrompt="1"/>
          </p:nvPr>
        </p:nvSpPr>
        <p:spPr>
          <a:xfrm>
            <a:off x="777244" y="4239198"/>
            <a:ext cx="1904400" cy="1310400"/>
          </a:xfrm>
          <a:noFill/>
          <a:ln>
            <a:solidFill>
              <a:srgbClr val="649EC9">
                <a:alpha val="25098"/>
              </a:srgbClr>
            </a:solidFill>
          </a:ln>
        </p:spPr>
        <p:txBody>
          <a:bodyPr vert="horz"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 </a:t>
            </a:r>
          </a:p>
        </p:txBody>
      </p:sp>
      <p:sp>
        <p:nvSpPr>
          <p:cNvPr id="109" name="Tijdelijke aanduiding voor verticale tekst 2">
            <a:extLst>
              <a:ext uri="{FF2B5EF4-FFF2-40B4-BE49-F238E27FC236}">
                <a16:creationId xmlns:a16="http://schemas.microsoft.com/office/drawing/2014/main" id="{BF2DF362-BC86-44C1-A829-8F6669103432}"/>
              </a:ext>
            </a:extLst>
          </p:cNvPr>
          <p:cNvSpPr>
            <a:spLocks noGrp="1"/>
          </p:cNvSpPr>
          <p:nvPr>
            <p:ph type="body" orient="vert" idx="20" hasCustomPrompt="1"/>
          </p:nvPr>
        </p:nvSpPr>
        <p:spPr>
          <a:xfrm>
            <a:off x="3007918" y="4239198"/>
            <a:ext cx="1904400" cy="1310400"/>
          </a:xfrm>
          <a:noFill/>
          <a:ln>
            <a:solidFill>
              <a:srgbClr val="649EC9">
                <a:alpha val="25098"/>
              </a:srgbClr>
            </a:solidFill>
          </a:ln>
        </p:spPr>
        <p:txBody>
          <a:bodyPr vert="horz"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 </a:t>
            </a:r>
          </a:p>
        </p:txBody>
      </p:sp>
      <p:sp>
        <p:nvSpPr>
          <p:cNvPr id="110" name="Tijdelijke aanduiding voor verticale tekst 2">
            <a:extLst>
              <a:ext uri="{FF2B5EF4-FFF2-40B4-BE49-F238E27FC236}">
                <a16:creationId xmlns:a16="http://schemas.microsoft.com/office/drawing/2014/main" id="{9E3E5C86-3261-43B7-A062-873068475FB2}"/>
              </a:ext>
            </a:extLst>
          </p:cNvPr>
          <p:cNvSpPr>
            <a:spLocks noGrp="1"/>
          </p:cNvSpPr>
          <p:nvPr>
            <p:ph type="body" orient="vert" idx="21" hasCustomPrompt="1"/>
          </p:nvPr>
        </p:nvSpPr>
        <p:spPr>
          <a:xfrm>
            <a:off x="5238592" y="4239198"/>
            <a:ext cx="1904400" cy="1310400"/>
          </a:xfrm>
          <a:noFill/>
          <a:ln>
            <a:solidFill>
              <a:srgbClr val="649EC9">
                <a:alpha val="25098"/>
              </a:srgbClr>
            </a:solidFill>
          </a:ln>
        </p:spPr>
        <p:txBody>
          <a:bodyPr vert="horz"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 </a:t>
            </a:r>
          </a:p>
        </p:txBody>
      </p:sp>
      <p:sp>
        <p:nvSpPr>
          <p:cNvPr id="111" name="Tijdelijke aanduiding voor verticale tekst 2">
            <a:extLst>
              <a:ext uri="{FF2B5EF4-FFF2-40B4-BE49-F238E27FC236}">
                <a16:creationId xmlns:a16="http://schemas.microsoft.com/office/drawing/2014/main" id="{41E452AD-0E75-4DA7-8CD7-967C66DC88BE}"/>
              </a:ext>
            </a:extLst>
          </p:cNvPr>
          <p:cNvSpPr>
            <a:spLocks noGrp="1"/>
          </p:cNvSpPr>
          <p:nvPr>
            <p:ph type="body" orient="vert" idx="22" hasCustomPrompt="1"/>
          </p:nvPr>
        </p:nvSpPr>
        <p:spPr>
          <a:xfrm>
            <a:off x="7469266" y="4239198"/>
            <a:ext cx="1904400" cy="1310400"/>
          </a:xfrm>
          <a:noFill/>
          <a:ln>
            <a:solidFill>
              <a:srgbClr val="649EC9">
                <a:alpha val="25098"/>
              </a:srgbClr>
            </a:solidFill>
          </a:ln>
        </p:spPr>
        <p:txBody>
          <a:bodyPr vert="horz"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 </a:t>
            </a:r>
          </a:p>
        </p:txBody>
      </p:sp>
      <p:sp>
        <p:nvSpPr>
          <p:cNvPr id="112" name="Tijdelijke aanduiding voor verticale tekst 2">
            <a:extLst>
              <a:ext uri="{FF2B5EF4-FFF2-40B4-BE49-F238E27FC236}">
                <a16:creationId xmlns:a16="http://schemas.microsoft.com/office/drawing/2014/main" id="{9993F58D-1819-4524-8E3B-17F2D1752223}"/>
              </a:ext>
            </a:extLst>
          </p:cNvPr>
          <p:cNvSpPr>
            <a:spLocks noGrp="1"/>
          </p:cNvSpPr>
          <p:nvPr>
            <p:ph type="body" orient="vert" idx="23" hasCustomPrompt="1"/>
          </p:nvPr>
        </p:nvSpPr>
        <p:spPr>
          <a:xfrm>
            <a:off x="9699940" y="4239198"/>
            <a:ext cx="1904400" cy="1310400"/>
          </a:xfrm>
          <a:noFill/>
          <a:ln>
            <a:solidFill>
              <a:srgbClr val="649EC9">
                <a:alpha val="25098"/>
              </a:srgbClr>
            </a:solidFill>
          </a:ln>
        </p:spPr>
        <p:txBody>
          <a:bodyPr vert="horz"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 </a:t>
            </a:r>
          </a:p>
        </p:txBody>
      </p:sp>
      <p:grpSp>
        <p:nvGrpSpPr>
          <p:cNvPr id="65" name="HAAK LIJN">
            <a:extLst>
              <a:ext uri="{FF2B5EF4-FFF2-40B4-BE49-F238E27FC236}">
                <a16:creationId xmlns:a16="http://schemas.microsoft.com/office/drawing/2014/main" id="{5BB03752-4229-43C3-B651-38448D67DF64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66" name="LIJN">
              <a:extLst>
                <a:ext uri="{FF2B5EF4-FFF2-40B4-BE49-F238E27FC236}">
                  <a16:creationId xmlns:a16="http://schemas.microsoft.com/office/drawing/2014/main" id="{49A47FBE-D9DB-4556-A5F6-3785144577A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7" name="Graphic 66">
              <a:extLst>
                <a:ext uri="{FF2B5EF4-FFF2-40B4-BE49-F238E27FC236}">
                  <a16:creationId xmlns:a16="http://schemas.microsoft.com/office/drawing/2014/main" id="{B6F45815-92C9-4B5A-86F8-B877A94A7FB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68" name="LIJN">
              <a:extLst>
                <a:ext uri="{FF2B5EF4-FFF2-40B4-BE49-F238E27FC236}">
                  <a16:creationId xmlns:a16="http://schemas.microsoft.com/office/drawing/2014/main" id="{4F0CD40B-838B-4E0F-A956-9659DC8D38B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Tekstvak 102">
            <a:extLst>
              <a:ext uri="{FF2B5EF4-FFF2-40B4-BE49-F238E27FC236}">
                <a16:creationId xmlns:a16="http://schemas.microsoft.com/office/drawing/2014/main" id="{82DED694-965C-41F6-8334-D160E5CDFC49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50" b="1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nl-NL" sz="1050" b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REFERENTIES / SAMENWERKING</a:t>
            </a:r>
          </a:p>
        </p:txBody>
      </p:sp>
      <p:sp>
        <p:nvSpPr>
          <p:cNvPr id="181" name="Tijdelijke aanduiding voor verticale tekst 2">
            <a:extLst>
              <a:ext uri="{FF2B5EF4-FFF2-40B4-BE49-F238E27FC236}">
                <a16:creationId xmlns:a16="http://schemas.microsoft.com/office/drawing/2014/main" id="{C9047537-E9D6-4F40-B0E8-24851E46D123}"/>
              </a:ext>
            </a:extLst>
          </p:cNvPr>
          <p:cNvSpPr>
            <a:spLocks noGrp="1"/>
          </p:cNvSpPr>
          <p:nvPr>
            <p:ph type="body" orient="vert" idx="33" hasCustomPrompt="1"/>
          </p:nvPr>
        </p:nvSpPr>
        <p:spPr>
          <a:xfrm>
            <a:off x="10549612" y="6480355"/>
            <a:ext cx="1060019" cy="185413"/>
          </a:xfrm>
          <a:blipFill>
            <a:blip r:embed="rId6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</a:t>
            </a:r>
          </a:p>
        </p:txBody>
      </p:sp>
      <p:sp>
        <p:nvSpPr>
          <p:cNvPr id="22" name="Tijdelijke aanduiding voor afbeelding 40"/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1057750" y="2920644"/>
            <a:ext cx="1343388" cy="629622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700" i="1"/>
            </a:lvl1pPr>
          </a:lstStyle>
          <a:p>
            <a:r>
              <a:rPr lang="nl-NL"/>
              <a:t>Klik op het onderstaande icoon </a:t>
            </a:r>
            <a:br>
              <a:rPr lang="nl-NL"/>
            </a:br>
            <a:r>
              <a:rPr lang="nl-NL"/>
              <a:t>om een logo in te voegen.</a:t>
            </a:r>
          </a:p>
        </p:txBody>
      </p:sp>
      <p:sp>
        <p:nvSpPr>
          <p:cNvPr id="113" name="Tijdelijke aanduiding voor afbeelding 40">
            <a:extLst>
              <a:ext uri="{FF2B5EF4-FFF2-40B4-BE49-F238E27FC236}">
                <a16:creationId xmlns:a16="http://schemas.microsoft.com/office/drawing/2014/main" id="{DC0E2FE1-67A8-4896-AAD4-23189DD2CEC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288424" y="2920644"/>
            <a:ext cx="1343388" cy="629622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700" i="1"/>
            </a:lvl1pPr>
          </a:lstStyle>
          <a:p>
            <a:r>
              <a:rPr lang="nl-NL"/>
              <a:t>Klik op het onderstaande icoon </a:t>
            </a:r>
            <a:br>
              <a:rPr lang="nl-NL"/>
            </a:br>
            <a:r>
              <a:rPr lang="nl-NL"/>
              <a:t>om een logo in te voegen.</a:t>
            </a:r>
          </a:p>
        </p:txBody>
      </p:sp>
      <p:sp>
        <p:nvSpPr>
          <p:cNvPr id="114" name="Tijdelijke aanduiding voor afbeelding 40">
            <a:extLst>
              <a:ext uri="{FF2B5EF4-FFF2-40B4-BE49-F238E27FC236}">
                <a16:creationId xmlns:a16="http://schemas.microsoft.com/office/drawing/2014/main" id="{E47D8EC2-0522-466E-84C1-3C645FA9D7A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519098" y="2920644"/>
            <a:ext cx="1343388" cy="629622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700" i="1"/>
            </a:lvl1pPr>
          </a:lstStyle>
          <a:p>
            <a:r>
              <a:rPr lang="nl-NL"/>
              <a:t>Klik op het onderstaande icoon </a:t>
            </a:r>
            <a:br>
              <a:rPr lang="nl-NL"/>
            </a:br>
            <a:r>
              <a:rPr lang="nl-NL"/>
              <a:t>om een logo in te voegen.</a:t>
            </a:r>
          </a:p>
        </p:txBody>
      </p:sp>
      <p:sp>
        <p:nvSpPr>
          <p:cNvPr id="115" name="Tijdelijke aanduiding voor afbeelding 40">
            <a:extLst>
              <a:ext uri="{FF2B5EF4-FFF2-40B4-BE49-F238E27FC236}">
                <a16:creationId xmlns:a16="http://schemas.microsoft.com/office/drawing/2014/main" id="{49DD3396-184F-49E8-B98D-B34CD946E474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49772" y="2920644"/>
            <a:ext cx="1343388" cy="629622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700" i="1"/>
            </a:lvl1pPr>
          </a:lstStyle>
          <a:p>
            <a:r>
              <a:rPr lang="nl-NL"/>
              <a:t>Klik op het onderstaande icoon </a:t>
            </a:r>
            <a:br>
              <a:rPr lang="nl-NL"/>
            </a:br>
            <a:r>
              <a:rPr lang="nl-NL"/>
              <a:t>om een logo in te voegen.</a:t>
            </a:r>
          </a:p>
        </p:txBody>
      </p:sp>
      <p:sp>
        <p:nvSpPr>
          <p:cNvPr id="116" name="Tijdelijke aanduiding voor afbeelding 40">
            <a:extLst>
              <a:ext uri="{FF2B5EF4-FFF2-40B4-BE49-F238E27FC236}">
                <a16:creationId xmlns:a16="http://schemas.microsoft.com/office/drawing/2014/main" id="{169552EF-8046-4EA6-BFCC-CCED87C29DBE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80446" y="2920644"/>
            <a:ext cx="1343388" cy="629622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700" i="1"/>
            </a:lvl1pPr>
          </a:lstStyle>
          <a:p>
            <a:r>
              <a:rPr lang="nl-NL"/>
              <a:t>Klik op het onderstaande icoon </a:t>
            </a:r>
            <a:br>
              <a:rPr lang="nl-NL"/>
            </a:br>
            <a:r>
              <a:rPr lang="nl-NL"/>
              <a:t>om een logo in te voegen.</a:t>
            </a:r>
          </a:p>
        </p:txBody>
      </p:sp>
      <p:sp>
        <p:nvSpPr>
          <p:cNvPr id="117" name="Tijdelijke aanduiding voor afbeelding 40">
            <a:extLst>
              <a:ext uri="{FF2B5EF4-FFF2-40B4-BE49-F238E27FC236}">
                <a16:creationId xmlns:a16="http://schemas.microsoft.com/office/drawing/2014/main" id="{E0C40C85-8D56-43B5-B229-590322AB9B05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057750" y="4579587"/>
            <a:ext cx="1343388" cy="629622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700" i="1"/>
            </a:lvl1pPr>
          </a:lstStyle>
          <a:p>
            <a:r>
              <a:rPr lang="nl-NL"/>
              <a:t>Klik op het onderstaande icoon </a:t>
            </a:r>
            <a:br>
              <a:rPr lang="nl-NL"/>
            </a:br>
            <a:r>
              <a:rPr lang="nl-NL"/>
              <a:t>om een logo in te voegen.</a:t>
            </a:r>
          </a:p>
        </p:txBody>
      </p:sp>
      <p:sp>
        <p:nvSpPr>
          <p:cNvPr id="118" name="Tijdelijke aanduiding voor afbeelding 40">
            <a:extLst>
              <a:ext uri="{FF2B5EF4-FFF2-40B4-BE49-F238E27FC236}">
                <a16:creationId xmlns:a16="http://schemas.microsoft.com/office/drawing/2014/main" id="{296C5D1B-4354-448F-A9FA-2AAFEDCF744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288424" y="4579587"/>
            <a:ext cx="1343388" cy="629622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700" i="1"/>
            </a:lvl1pPr>
          </a:lstStyle>
          <a:p>
            <a:r>
              <a:rPr lang="nl-NL"/>
              <a:t>Klik op het onderstaande icoon </a:t>
            </a:r>
            <a:br>
              <a:rPr lang="nl-NL"/>
            </a:br>
            <a:r>
              <a:rPr lang="nl-NL"/>
              <a:t>om een logo in te voegen.</a:t>
            </a:r>
          </a:p>
        </p:txBody>
      </p:sp>
      <p:sp>
        <p:nvSpPr>
          <p:cNvPr id="119" name="Tijdelijke aanduiding voor afbeelding 40">
            <a:extLst>
              <a:ext uri="{FF2B5EF4-FFF2-40B4-BE49-F238E27FC236}">
                <a16:creationId xmlns:a16="http://schemas.microsoft.com/office/drawing/2014/main" id="{89AAB85E-0605-45B6-89ED-B21671AEA727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519098" y="4579587"/>
            <a:ext cx="1343388" cy="629622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700" i="1"/>
            </a:lvl1pPr>
          </a:lstStyle>
          <a:p>
            <a:r>
              <a:rPr lang="nl-NL"/>
              <a:t>Klik op het onderstaande icoon </a:t>
            </a:r>
            <a:br>
              <a:rPr lang="nl-NL"/>
            </a:br>
            <a:r>
              <a:rPr lang="nl-NL"/>
              <a:t>om een logo in te voegen.</a:t>
            </a:r>
          </a:p>
        </p:txBody>
      </p:sp>
      <p:sp>
        <p:nvSpPr>
          <p:cNvPr id="120" name="Tijdelijke aanduiding voor afbeelding 40">
            <a:extLst>
              <a:ext uri="{FF2B5EF4-FFF2-40B4-BE49-F238E27FC236}">
                <a16:creationId xmlns:a16="http://schemas.microsoft.com/office/drawing/2014/main" id="{12C7B200-4535-4035-A3AC-7FB26B243553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7749772" y="4579587"/>
            <a:ext cx="1343388" cy="629622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700" i="1"/>
            </a:lvl1pPr>
          </a:lstStyle>
          <a:p>
            <a:r>
              <a:rPr lang="nl-NL"/>
              <a:t>Klik op het onderstaande icoon </a:t>
            </a:r>
            <a:br>
              <a:rPr lang="nl-NL"/>
            </a:br>
            <a:r>
              <a:rPr lang="nl-NL"/>
              <a:t>om een logo in te voegen.</a:t>
            </a:r>
          </a:p>
        </p:txBody>
      </p:sp>
      <p:sp>
        <p:nvSpPr>
          <p:cNvPr id="121" name="Tijdelijke aanduiding voor afbeelding 40">
            <a:extLst>
              <a:ext uri="{FF2B5EF4-FFF2-40B4-BE49-F238E27FC236}">
                <a16:creationId xmlns:a16="http://schemas.microsoft.com/office/drawing/2014/main" id="{93142C17-873E-4A17-89D0-A06014C1E48B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9980446" y="4579587"/>
            <a:ext cx="1343388" cy="629622"/>
          </a:xfrm>
          <a:ln>
            <a:noFill/>
          </a:ln>
        </p:spPr>
        <p:txBody>
          <a:bodyPr bIns="432000" anchor="ctr"/>
          <a:lstStyle>
            <a:lvl1pPr marL="0" indent="0" algn="ctr">
              <a:lnSpc>
                <a:spcPct val="75000"/>
              </a:lnSpc>
              <a:spcBef>
                <a:spcPts val="100"/>
              </a:spcBef>
              <a:spcAft>
                <a:spcPts val="100"/>
              </a:spcAft>
              <a:buNone/>
              <a:defRPr sz="700" i="1"/>
            </a:lvl1pPr>
          </a:lstStyle>
          <a:p>
            <a:r>
              <a:rPr lang="nl-NL"/>
              <a:t>Klik op het onderstaande icoon </a:t>
            </a:r>
            <a:br>
              <a:rPr lang="nl-NL"/>
            </a:br>
            <a:r>
              <a:rPr lang="nl-NL"/>
              <a:t>om een logo in te voegen.</a:t>
            </a:r>
          </a:p>
        </p:txBody>
      </p:sp>
      <p:sp>
        <p:nvSpPr>
          <p:cNvPr id="3" name="Dianummer">
            <a:extLst>
              <a:ext uri="{FF2B5EF4-FFF2-40B4-BE49-F238E27FC236}">
                <a16:creationId xmlns:a16="http://schemas.microsoft.com/office/drawing/2014/main" id="{408CC563-ED69-4242-A700-66F529F00277}"/>
              </a:ext>
            </a:extLst>
          </p:cNvPr>
          <p:cNvSpPr>
            <a:spLocks noGrp="1"/>
          </p:cNvSpPr>
          <p:nvPr>
            <p:ph type="sldNum" sz="quarter" idx="35"/>
          </p:nvPr>
        </p:nvSpPr>
        <p:spPr/>
        <p:txBody>
          <a:bodyPr/>
          <a:lstStyle/>
          <a:p>
            <a:fld id="{5EC93C5F-DB18-4797-88B9-B8B0D60519F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" name="Voettekst">
            <a:extLst>
              <a:ext uri="{FF2B5EF4-FFF2-40B4-BE49-F238E27FC236}">
                <a16:creationId xmlns:a16="http://schemas.microsoft.com/office/drawing/2014/main" id="{39C59A2A-E932-4F20-ADBB-B7C76E26CBDC}"/>
              </a:ext>
            </a:extLst>
          </p:cNvPr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4" name="Ondertitel">
            <a:extLst>
              <a:ext uri="{FF2B5EF4-FFF2-40B4-BE49-F238E27FC236}">
                <a16:creationId xmlns:a16="http://schemas.microsoft.com/office/drawing/2014/main" id="{9E282118-5AF8-446A-9FD3-768DDD6BCEAE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924516"/>
            <a:ext cx="10827096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Plaats tweede titel hier</a:t>
            </a:r>
          </a:p>
        </p:txBody>
      </p:sp>
      <p:sp>
        <p:nvSpPr>
          <p:cNvPr id="5" name="Titel">
            <a:extLst>
              <a:ext uri="{FF2B5EF4-FFF2-40B4-BE49-F238E27FC236}">
                <a16:creationId xmlns:a16="http://schemas.microsoft.com/office/drawing/2014/main" id="{FF216664-7142-48FA-801A-A233888EAF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Plaats eerste titel hier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94B7A-1F0C-416C-965A-5404E590EA18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3220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decel="10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decel="100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0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0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4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0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0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5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0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0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6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0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7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8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0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0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9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0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0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0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7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1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2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9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</p:bld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8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FO">
            <a:extLst>
              <a:ext uri="{FF2B5EF4-FFF2-40B4-BE49-F238E27FC236}">
                <a16:creationId xmlns:a16="http://schemas.microsoft.com/office/drawing/2014/main" id="{DA6621DD-BDCD-46CA-8A6F-90B3DC62D7E8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50" b="1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nl-NL" sz="1050" b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AGENDA 8x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2063519" y="2769771"/>
            <a:ext cx="4479145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130" name="Tijdelijke aanduiding voor verticale tekst 2">
            <a:extLst>
              <a:ext uri="{FF2B5EF4-FFF2-40B4-BE49-F238E27FC236}">
                <a16:creationId xmlns:a16="http://schemas.microsoft.com/office/drawing/2014/main" id="{09139BB3-0E95-42DB-B5FD-B804238C47E7}"/>
              </a:ext>
            </a:extLst>
          </p:cNvPr>
          <p:cNvSpPr>
            <a:spLocks noGrp="1"/>
          </p:cNvSpPr>
          <p:nvPr>
            <p:ph type="body" orient="vert" idx="11" hasCustomPrompt="1"/>
          </p:nvPr>
        </p:nvSpPr>
        <p:spPr>
          <a:xfrm>
            <a:off x="1477394" y="2769771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01.</a:t>
            </a:r>
          </a:p>
        </p:txBody>
      </p:sp>
      <p:sp>
        <p:nvSpPr>
          <p:cNvPr id="131" name="Tijdelijke aanduiding voor verticale tekst 2">
            <a:extLst>
              <a:ext uri="{FF2B5EF4-FFF2-40B4-BE49-F238E27FC236}">
                <a16:creationId xmlns:a16="http://schemas.microsoft.com/office/drawing/2014/main" id="{0193F33A-B169-4E6C-A0E4-1C401F03326A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2063519" y="3210685"/>
            <a:ext cx="4479145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132" name="Tijdelijke aanduiding voor verticale tekst 2">
            <a:extLst>
              <a:ext uri="{FF2B5EF4-FFF2-40B4-BE49-F238E27FC236}">
                <a16:creationId xmlns:a16="http://schemas.microsoft.com/office/drawing/2014/main" id="{CFDDF722-2134-44DD-9F42-55A2163355CF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1477394" y="3210685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02.</a:t>
            </a:r>
          </a:p>
        </p:txBody>
      </p:sp>
      <p:sp>
        <p:nvSpPr>
          <p:cNvPr id="133" name="Tijdelijke aanduiding voor verticale tekst 2">
            <a:extLst>
              <a:ext uri="{FF2B5EF4-FFF2-40B4-BE49-F238E27FC236}">
                <a16:creationId xmlns:a16="http://schemas.microsoft.com/office/drawing/2014/main" id="{E2A18408-6710-416E-8413-E2AF616D91BC}"/>
              </a:ext>
            </a:extLst>
          </p:cNvPr>
          <p:cNvSpPr>
            <a:spLocks noGrp="1"/>
          </p:cNvSpPr>
          <p:nvPr>
            <p:ph type="body" orient="vert" idx="14" hasCustomPrompt="1"/>
          </p:nvPr>
        </p:nvSpPr>
        <p:spPr>
          <a:xfrm>
            <a:off x="2063519" y="3651599"/>
            <a:ext cx="4479145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134" name="Tijdelijke aanduiding voor verticale tekst 2">
            <a:extLst>
              <a:ext uri="{FF2B5EF4-FFF2-40B4-BE49-F238E27FC236}">
                <a16:creationId xmlns:a16="http://schemas.microsoft.com/office/drawing/2014/main" id="{432466DB-08EE-4A9B-B739-16F0BD593113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1477394" y="3651599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03.</a:t>
            </a:r>
          </a:p>
        </p:txBody>
      </p:sp>
      <p:sp>
        <p:nvSpPr>
          <p:cNvPr id="135" name="Tijdelijke aanduiding voor verticale tekst 2">
            <a:extLst>
              <a:ext uri="{FF2B5EF4-FFF2-40B4-BE49-F238E27FC236}">
                <a16:creationId xmlns:a16="http://schemas.microsoft.com/office/drawing/2014/main" id="{FB1B3F49-2D34-4B2A-8143-8FF9313EDD5E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2063519" y="4092513"/>
            <a:ext cx="4479145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136" name="Tijdelijke aanduiding voor verticale tekst 2">
            <a:extLst>
              <a:ext uri="{FF2B5EF4-FFF2-40B4-BE49-F238E27FC236}">
                <a16:creationId xmlns:a16="http://schemas.microsoft.com/office/drawing/2014/main" id="{90076CCB-0A34-4B58-AD13-14B30D4E58E6}"/>
              </a:ext>
            </a:extLst>
          </p:cNvPr>
          <p:cNvSpPr>
            <a:spLocks noGrp="1"/>
          </p:cNvSpPr>
          <p:nvPr>
            <p:ph type="body" orient="vert" idx="17" hasCustomPrompt="1"/>
          </p:nvPr>
        </p:nvSpPr>
        <p:spPr>
          <a:xfrm>
            <a:off x="1477394" y="4092513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04.</a:t>
            </a:r>
          </a:p>
        </p:txBody>
      </p:sp>
      <p:sp>
        <p:nvSpPr>
          <p:cNvPr id="137" name="Tijdelijke aanduiding voor verticale tekst 2">
            <a:extLst>
              <a:ext uri="{FF2B5EF4-FFF2-40B4-BE49-F238E27FC236}">
                <a16:creationId xmlns:a16="http://schemas.microsoft.com/office/drawing/2014/main" id="{6E4C1E79-BFB4-49E2-B8B4-704FE08A0221}"/>
              </a:ext>
            </a:extLst>
          </p:cNvPr>
          <p:cNvSpPr>
            <a:spLocks noGrp="1"/>
          </p:cNvSpPr>
          <p:nvPr>
            <p:ph type="body" orient="vert" idx="18" hasCustomPrompt="1"/>
          </p:nvPr>
        </p:nvSpPr>
        <p:spPr>
          <a:xfrm>
            <a:off x="2063519" y="4533427"/>
            <a:ext cx="4479145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138" name="Tijdelijke aanduiding voor verticale tekst 2">
            <a:extLst>
              <a:ext uri="{FF2B5EF4-FFF2-40B4-BE49-F238E27FC236}">
                <a16:creationId xmlns:a16="http://schemas.microsoft.com/office/drawing/2014/main" id="{DC76EBBF-0030-4AA1-BF10-48A92A06B59F}"/>
              </a:ext>
            </a:extLst>
          </p:cNvPr>
          <p:cNvSpPr>
            <a:spLocks noGrp="1"/>
          </p:cNvSpPr>
          <p:nvPr>
            <p:ph type="body" orient="vert" idx="19" hasCustomPrompt="1"/>
          </p:nvPr>
        </p:nvSpPr>
        <p:spPr>
          <a:xfrm>
            <a:off x="1477394" y="4533427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05.</a:t>
            </a:r>
          </a:p>
        </p:txBody>
      </p:sp>
      <p:sp>
        <p:nvSpPr>
          <p:cNvPr id="139" name="Tijdelijke aanduiding voor verticale tekst 2">
            <a:extLst>
              <a:ext uri="{FF2B5EF4-FFF2-40B4-BE49-F238E27FC236}">
                <a16:creationId xmlns:a16="http://schemas.microsoft.com/office/drawing/2014/main" id="{5017CD28-C2AF-4032-B589-1423BFA89F05}"/>
              </a:ext>
            </a:extLst>
          </p:cNvPr>
          <p:cNvSpPr>
            <a:spLocks noGrp="1"/>
          </p:cNvSpPr>
          <p:nvPr>
            <p:ph type="body" orient="vert" idx="20" hasCustomPrompt="1"/>
          </p:nvPr>
        </p:nvSpPr>
        <p:spPr>
          <a:xfrm>
            <a:off x="2063519" y="4974341"/>
            <a:ext cx="4479145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140" name="Tijdelijke aanduiding voor verticale tekst 2">
            <a:extLst>
              <a:ext uri="{FF2B5EF4-FFF2-40B4-BE49-F238E27FC236}">
                <a16:creationId xmlns:a16="http://schemas.microsoft.com/office/drawing/2014/main" id="{FBA4AAE8-8D5F-4224-B74C-AFE8DAA7B73B}"/>
              </a:ext>
            </a:extLst>
          </p:cNvPr>
          <p:cNvSpPr>
            <a:spLocks noGrp="1"/>
          </p:cNvSpPr>
          <p:nvPr>
            <p:ph type="body" orient="vert" idx="21" hasCustomPrompt="1"/>
          </p:nvPr>
        </p:nvSpPr>
        <p:spPr>
          <a:xfrm>
            <a:off x="1477394" y="4974341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06.</a:t>
            </a:r>
          </a:p>
        </p:txBody>
      </p:sp>
      <p:sp>
        <p:nvSpPr>
          <p:cNvPr id="141" name="Tijdelijke aanduiding voor verticale tekst 2">
            <a:extLst>
              <a:ext uri="{FF2B5EF4-FFF2-40B4-BE49-F238E27FC236}">
                <a16:creationId xmlns:a16="http://schemas.microsoft.com/office/drawing/2014/main" id="{6805760E-C026-4BB8-A85F-3C2FF927F6F4}"/>
              </a:ext>
            </a:extLst>
          </p:cNvPr>
          <p:cNvSpPr>
            <a:spLocks noGrp="1"/>
          </p:cNvSpPr>
          <p:nvPr>
            <p:ph type="body" orient="vert" idx="22" hasCustomPrompt="1"/>
          </p:nvPr>
        </p:nvSpPr>
        <p:spPr>
          <a:xfrm>
            <a:off x="2063519" y="5415255"/>
            <a:ext cx="4479145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142" name="Tijdelijke aanduiding voor verticale tekst 2">
            <a:extLst>
              <a:ext uri="{FF2B5EF4-FFF2-40B4-BE49-F238E27FC236}">
                <a16:creationId xmlns:a16="http://schemas.microsoft.com/office/drawing/2014/main" id="{230160BE-302E-4C96-96A3-7B349A370C8E}"/>
              </a:ext>
            </a:extLst>
          </p:cNvPr>
          <p:cNvSpPr>
            <a:spLocks noGrp="1"/>
          </p:cNvSpPr>
          <p:nvPr>
            <p:ph type="body" orient="vert" idx="23" hasCustomPrompt="1"/>
          </p:nvPr>
        </p:nvSpPr>
        <p:spPr>
          <a:xfrm>
            <a:off x="1477394" y="5415255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07.</a:t>
            </a:r>
          </a:p>
        </p:txBody>
      </p:sp>
      <p:sp>
        <p:nvSpPr>
          <p:cNvPr id="143" name="Tijdelijke aanduiding voor verticale tekst 2">
            <a:extLst>
              <a:ext uri="{FF2B5EF4-FFF2-40B4-BE49-F238E27FC236}">
                <a16:creationId xmlns:a16="http://schemas.microsoft.com/office/drawing/2014/main" id="{A7A2C18B-31F8-41AE-9CE0-F6E0827E24D3}"/>
              </a:ext>
            </a:extLst>
          </p:cNvPr>
          <p:cNvSpPr>
            <a:spLocks noGrp="1"/>
          </p:cNvSpPr>
          <p:nvPr>
            <p:ph type="body" orient="vert" idx="24" hasCustomPrompt="1"/>
          </p:nvPr>
        </p:nvSpPr>
        <p:spPr>
          <a:xfrm>
            <a:off x="2063519" y="5856170"/>
            <a:ext cx="4479145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144" name="Tijdelijke aanduiding voor verticale tekst 2">
            <a:extLst>
              <a:ext uri="{FF2B5EF4-FFF2-40B4-BE49-F238E27FC236}">
                <a16:creationId xmlns:a16="http://schemas.microsoft.com/office/drawing/2014/main" id="{5863A4F4-EC3F-4D3A-BA06-224079A5A54A}"/>
              </a:ext>
            </a:extLst>
          </p:cNvPr>
          <p:cNvSpPr>
            <a:spLocks noGrp="1"/>
          </p:cNvSpPr>
          <p:nvPr>
            <p:ph type="body" orient="vert" idx="25" hasCustomPrompt="1"/>
          </p:nvPr>
        </p:nvSpPr>
        <p:spPr>
          <a:xfrm>
            <a:off x="1477394" y="5856170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08.</a:t>
            </a:r>
          </a:p>
        </p:txBody>
      </p:sp>
      <p:grpSp>
        <p:nvGrpSpPr>
          <p:cNvPr id="12" name="Groep 11">
            <a:extLst>
              <a:ext uri="{FF2B5EF4-FFF2-40B4-BE49-F238E27FC236}">
                <a16:creationId xmlns:a16="http://schemas.microsoft.com/office/drawing/2014/main" id="{2FA1C155-D212-49FA-9B8E-41434C3D9D95}"/>
              </a:ext>
            </a:extLst>
          </p:cNvPr>
          <p:cNvGrpSpPr/>
          <p:nvPr userDrawn="1"/>
        </p:nvGrpSpPr>
        <p:grpSpPr>
          <a:xfrm>
            <a:off x="1372576" y="2407000"/>
            <a:ext cx="5269609" cy="4451000"/>
            <a:chOff x="1372576" y="2407000"/>
            <a:chExt cx="5269609" cy="4248000"/>
          </a:xfrm>
        </p:grpSpPr>
        <p:cxnSp>
          <p:nvCxnSpPr>
            <p:cNvPr id="149" name="LIJN">
              <a:extLst>
                <a:ext uri="{FF2B5EF4-FFF2-40B4-BE49-F238E27FC236}">
                  <a16:creationId xmlns:a16="http://schemas.microsoft.com/office/drawing/2014/main" id="{BA62C54E-227F-42ED-92C8-200BB48F8F7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72576" y="2407000"/>
              <a:ext cx="0" cy="4248000"/>
            </a:xfrm>
            <a:prstGeom prst="line">
              <a:avLst/>
            </a:prstGeom>
            <a:ln w="7200" cap="rnd">
              <a:solidFill>
                <a:schemeClr val="tx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LIJN">
              <a:extLst>
                <a:ext uri="{FF2B5EF4-FFF2-40B4-BE49-F238E27FC236}">
                  <a16:creationId xmlns:a16="http://schemas.microsoft.com/office/drawing/2014/main" id="{CC29460A-8B20-472D-9034-8BBE7A3BBD0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642185" y="2407000"/>
              <a:ext cx="0" cy="4248000"/>
            </a:xfrm>
            <a:prstGeom prst="line">
              <a:avLst/>
            </a:prstGeom>
            <a:ln w="7200" cap="rnd">
              <a:solidFill>
                <a:schemeClr val="tx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HAAK LIJN">
            <a:extLst>
              <a:ext uri="{FF2B5EF4-FFF2-40B4-BE49-F238E27FC236}">
                <a16:creationId xmlns:a16="http://schemas.microsoft.com/office/drawing/2014/main" id="{7122AD50-F3F1-4256-ADF3-4B8573614B2B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160" name="LIJN">
              <a:extLst>
                <a:ext uri="{FF2B5EF4-FFF2-40B4-BE49-F238E27FC236}">
                  <a16:creationId xmlns:a16="http://schemas.microsoft.com/office/drawing/2014/main" id="{203731BA-F1DE-4ED7-8E83-4A678442F8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1" name="Graphic 160">
              <a:extLst>
                <a:ext uri="{FF2B5EF4-FFF2-40B4-BE49-F238E27FC236}">
                  <a16:creationId xmlns:a16="http://schemas.microsoft.com/office/drawing/2014/main" id="{C1FE5A50-3822-49B5-AF54-D3AE438FD3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162" name="LIJN">
              <a:extLst>
                <a:ext uri="{FF2B5EF4-FFF2-40B4-BE49-F238E27FC236}">
                  <a16:creationId xmlns:a16="http://schemas.microsoft.com/office/drawing/2014/main" id="{445A95D7-522E-4045-BCEC-ADD5199B31F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Logo">
            <a:extLst>
              <a:ext uri="{FF2B5EF4-FFF2-40B4-BE49-F238E27FC236}">
                <a16:creationId xmlns:a16="http://schemas.microsoft.com/office/drawing/2014/main" id="{3434F453-CF9F-4C8D-9A32-EF633F911E93}"/>
              </a:ext>
            </a:extLst>
          </p:cNvPr>
          <p:cNvGrpSpPr/>
          <p:nvPr userDrawn="1"/>
        </p:nvGrpSpPr>
        <p:grpSpPr>
          <a:xfrm>
            <a:off x="9260985" y="5913010"/>
            <a:ext cx="2351804" cy="411364"/>
            <a:chOff x="7784962" y="5938737"/>
            <a:chExt cx="3293353" cy="576053"/>
          </a:xfrm>
        </p:grpSpPr>
        <p:sp>
          <p:nvSpPr>
            <p:cNvPr id="171" name="TNO Beeldmerk">
              <a:extLst>
                <a:ext uri="{FF2B5EF4-FFF2-40B4-BE49-F238E27FC236}">
                  <a16:creationId xmlns:a16="http://schemas.microsoft.com/office/drawing/2014/main" id="{3625A6B6-994B-4607-A6E2-FE74EB465F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4962" y="5938737"/>
              <a:ext cx="1639343" cy="576053"/>
            </a:xfrm>
            <a:custGeom>
              <a:avLst/>
              <a:gdLst>
                <a:gd name="T0" fmla="*/ 272 w 330"/>
                <a:gd name="T1" fmla="*/ 75 h 116"/>
                <a:gd name="T2" fmla="*/ 254 w 330"/>
                <a:gd name="T3" fmla="*/ 58 h 116"/>
                <a:gd name="T4" fmla="*/ 272 w 330"/>
                <a:gd name="T5" fmla="*/ 41 h 116"/>
                <a:gd name="T6" fmla="*/ 289 w 330"/>
                <a:gd name="T7" fmla="*/ 58 h 116"/>
                <a:gd name="T8" fmla="*/ 272 w 330"/>
                <a:gd name="T9" fmla="*/ 75 h 116"/>
                <a:gd name="T10" fmla="*/ 272 w 330"/>
                <a:gd name="T11" fmla="*/ 0 h 116"/>
                <a:gd name="T12" fmla="*/ 215 w 330"/>
                <a:gd name="T13" fmla="*/ 48 h 116"/>
                <a:gd name="T14" fmla="*/ 215 w 330"/>
                <a:gd name="T15" fmla="*/ 15 h 116"/>
                <a:gd name="T16" fmla="*/ 202 w 330"/>
                <a:gd name="T17" fmla="*/ 2 h 116"/>
                <a:gd name="T18" fmla="*/ 173 w 330"/>
                <a:gd name="T19" fmla="*/ 2 h 116"/>
                <a:gd name="T20" fmla="*/ 173 w 330"/>
                <a:gd name="T21" fmla="*/ 46 h 116"/>
                <a:gd name="T22" fmla="*/ 149 w 330"/>
                <a:gd name="T23" fmla="*/ 12 h 116"/>
                <a:gd name="T24" fmla="*/ 129 w 330"/>
                <a:gd name="T25" fmla="*/ 2 h 116"/>
                <a:gd name="T26" fmla="*/ 0 w 330"/>
                <a:gd name="T27" fmla="*/ 2 h 116"/>
                <a:gd name="T28" fmla="*/ 0 w 330"/>
                <a:gd name="T29" fmla="*/ 32 h 116"/>
                <a:gd name="T30" fmla="*/ 13 w 330"/>
                <a:gd name="T31" fmla="*/ 44 h 116"/>
                <a:gd name="T32" fmla="*/ 32 w 330"/>
                <a:gd name="T33" fmla="*/ 44 h 116"/>
                <a:gd name="T34" fmla="*/ 32 w 330"/>
                <a:gd name="T35" fmla="*/ 102 h 116"/>
                <a:gd name="T36" fmla="*/ 44 w 330"/>
                <a:gd name="T37" fmla="*/ 114 h 116"/>
                <a:gd name="T38" fmla="*/ 76 w 330"/>
                <a:gd name="T39" fmla="*/ 114 h 116"/>
                <a:gd name="T40" fmla="*/ 76 w 330"/>
                <a:gd name="T41" fmla="*/ 44 h 116"/>
                <a:gd name="T42" fmla="*/ 102 w 330"/>
                <a:gd name="T43" fmla="*/ 44 h 116"/>
                <a:gd name="T44" fmla="*/ 102 w 330"/>
                <a:gd name="T45" fmla="*/ 102 h 116"/>
                <a:gd name="T46" fmla="*/ 114 w 330"/>
                <a:gd name="T47" fmla="*/ 114 h 116"/>
                <a:gd name="T48" fmla="*/ 143 w 330"/>
                <a:gd name="T49" fmla="*/ 114 h 116"/>
                <a:gd name="T50" fmla="*/ 143 w 330"/>
                <a:gd name="T51" fmla="*/ 71 h 116"/>
                <a:gd name="T52" fmla="*/ 168 w 330"/>
                <a:gd name="T53" fmla="*/ 104 h 116"/>
                <a:gd name="T54" fmla="*/ 188 w 330"/>
                <a:gd name="T55" fmla="*/ 114 h 116"/>
                <a:gd name="T56" fmla="*/ 215 w 330"/>
                <a:gd name="T57" fmla="*/ 114 h 116"/>
                <a:gd name="T58" fmla="*/ 215 w 330"/>
                <a:gd name="T59" fmla="*/ 69 h 116"/>
                <a:gd name="T60" fmla="*/ 272 w 330"/>
                <a:gd name="T61" fmla="*/ 116 h 116"/>
                <a:gd name="T62" fmla="*/ 330 w 330"/>
                <a:gd name="T63" fmla="*/ 58 h 116"/>
                <a:gd name="T64" fmla="*/ 272 w 330"/>
                <a:gd name="T6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0" h="116">
                  <a:moveTo>
                    <a:pt x="272" y="75"/>
                  </a:moveTo>
                  <a:cubicBezTo>
                    <a:pt x="262" y="75"/>
                    <a:pt x="254" y="68"/>
                    <a:pt x="254" y="58"/>
                  </a:cubicBezTo>
                  <a:cubicBezTo>
                    <a:pt x="254" y="49"/>
                    <a:pt x="262" y="41"/>
                    <a:pt x="272" y="41"/>
                  </a:cubicBezTo>
                  <a:cubicBezTo>
                    <a:pt x="281" y="41"/>
                    <a:pt x="289" y="49"/>
                    <a:pt x="289" y="58"/>
                  </a:cubicBezTo>
                  <a:cubicBezTo>
                    <a:pt x="289" y="68"/>
                    <a:pt x="281" y="75"/>
                    <a:pt x="272" y="75"/>
                  </a:cubicBezTo>
                  <a:moveTo>
                    <a:pt x="272" y="0"/>
                  </a:moveTo>
                  <a:cubicBezTo>
                    <a:pt x="242" y="0"/>
                    <a:pt x="219" y="20"/>
                    <a:pt x="215" y="48"/>
                  </a:cubicBezTo>
                  <a:cubicBezTo>
                    <a:pt x="215" y="15"/>
                    <a:pt x="215" y="15"/>
                    <a:pt x="215" y="15"/>
                  </a:cubicBezTo>
                  <a:cubicBezTo>
                    <a:pt x="215" y="6"/>
                    <a:pt x="211" y="2"/>
                    <a:pt x="202" y="2"/>
                  </a:cubicBezTo>
                  <a:cubicBezTo>
                    <a:pt x="173" y="2"/>
                    <a:pt x="173" y="2"/>
                    <a:pt x="173" y="2"/>
                  </a:cubicBezTo>
                  <a:cubicBezTo>
                    <a:pt x="173" y="46"/>
                    <a:pt x="173" y="46"/>
                    <a:pt x="173" y="46"/>
                  </a:cubicBezTo>
                  <a:cubicBezTo>
                    <a:pt x="149" y="12"/>
                    <a:pt x="149" y="12"/>
                    <a:pt x="149" y="12"/>
                  </a:cubicBezTo>
                  <a:cubicBezTo>
                    <a:pt x="143" y="5"/>
                    <a:pt x="138" y="2"/>
                    <a:pt x="129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41"/>
                    <a:pt x="4" y="44"/>
                    <a:pt x="13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102"/>
                    <a:pt x="32" y="102"/>
                    <a:pt x="32" y="102"/>
                  </a:cubicBezTo>
                  <a:cubicBezTo>
                    <a:pt x="32" y="110"/>
                    <a:pt x="36" y="114"/>
                    <a:pt x="44" y="114"/>
                  </a:cubicBezTo>
                  <a:cubicBezTo>
                    <a:pt x="76" y="114"/>
                    <a:pt x="76" y="114"/>
                    <a:pt x="76" y="11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02" y="102"/>
                    <a:pt x="102" y="102"/>
                    <a:pt x="102" y="102"/>
                  </a:cubicBezTo>
                  <a:cubicBezTo>
                    <a:pt x="102" y="110"/>
                    <a:pt x="106" y="114"/>
                    <a:pt x="114" y="114"/>
                  </a:cubicBezTo>
                  <a:cubicBezTo>
                    <a:pt x="143" y="114"/>
                    <a:pt x="143" y="114"/>
                    <a:pt x="143" y="114"/>
                  </a:cubicBezTo>
                  <a:cubicBezTo>
                    <a:pt x="143" y="71"/>
                    <a:pt x="143" y="71"/>
                    <a:pt x="143" y="71"/>
                  </a:cubicBezTo>
                  <a:cubicBezTo>
                    <a:pt x="168" y="104"/>
                    <a:pt x="168" y="104"/>
                    <a:pt x="168" y="104"/>
                  </a:cubicBezTo>
                  <a:cubicBezTo>
                    <a:pt x="174" y="111"/>
                    <a:pt x="179" y="114"/>
                    <a:pt x="188" y="114"/>
                  </a:cubicBezTo>
                  <a:cubicBezTo>
                    <a:pt x="215" y="114"/>
                    <a:pt x="215" y="114"/>
                    <a:pt x="215" y="114"/>
                  </a:cubicBezTo>
                  <a:cubicBezTo>
                    <a:pt x="215" y="69"/>
                    <a:pt x="215" y="69"/>
                    <a:pt x="215" y="69"/>
                  </a:cubicBezTo>
                  <a:cubicBezTo>
                    <a:pt x="219" y="97"/>
                    <a:pt x="242" y="116"/>
                    <a:pt x="272" y="116"/>
                  </a:cubicBezTo>
                  <a:cubicBezTo>
                    <a:pt x="304" y="116"/>
                    <a:pt x="330" y="91"/>
                    <a:pt x="330" y="58"/>
                  </a:cubicBezTo>
                  <a:cubicBezTo>
                    <a:pt x="330" y="25"/>
                    <a:pt x="305" y="0"/>
                    <a:pt x="272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2" name="for life">
              <a:extLst>
                <a:ext uri="{FF2B5EF4-FFF2-40B4-BE49-F238E27FC236}">
                  <a16:creationId xmlns:a16="http://schemas.microsoft.com/office/drawing/2014/main" id="{464D3C75-DA59-4A13-8A8E-2D2C18FED2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38374" y="6271169"/>
              <a:ext cx="953295" cy="243621"/>
            </a:xfrm>
            <a:custGeom>
              <a:avLst/>
              <a:gdLst>
                <a:gd name="T0" fmla="*/ 175 w 192"/>
                <a:gd name="T1" fmla="*/ 17 h 49"/>
                <a:gd name="T2" fmla="*/ 167 w 192"/>
                <a:gd name="T3" fmla="*/ 27 h 49"/>
                <a:gd name="T4" fmla="*/ 192 w 192"/>
                <a:gd name="T5" fmla="*/ 31 h 49"/>
                <a:gd name="T6" fmla="*/ 175 w 192"/>
                <a:gd name="T7" fmla="*/ 12 h 49"/>
                <a:gd name="T8" fmla="*/ 175 w 192"/>
                <a:gd name="T9" fmla="*/ 49 h 49"/>
                <a:gd name="T10" fmla="*/ 184 w 192"/>
                <a:gd name="T11" fmla="*/ 37 h 49"/>
                <a:gd name="T12" fmla="*/ 166 w 192"/>
                <a:gd name="T13" fmla="*/ 32 h 49"/>
                <a:gd name="T14" fmla="*/ 158 w 192"/>
                <a:gd name="T15" fmla="*/ 0 h 49"/>
                <a:gd name="T16" fmla="*/ 140 w 192"/>
                <a:gd name="T17" fmla="*/ 12 h 49"/>
                <a:gd name="T18" fmla="*/ 134 w 192"/>
                <a:gd name="T19" fmla="*/ 13 h 49"/>
                <a:gd name="T20" fmla="*/ 140 w 192"/>
                <a:gd name="T21" fmla="*/ 18 h 49"/>
                <a:gd name="T22" fmla="*/ 148 w 192"/>
                <a:gd name="T23" fmla="*/ 48 h 49"/>
                <a:gd name="T24" fmla="*/ 156 w 192"/>
                <a:gd name="T25" fmla="*/ 18 h 49"/>
                <a:gd name="T26" fmla="*/ 148 w 192"/>
                <a:gd name="T27" fmla="*/ 13 h 49"/>
                <a:gd name="T28" fmla="*/ 154 w 192"/>
                <a:gd name="T29" fmla="*/ 5 h 49"/>
                <a:gd name="T30" fmla="*/ 158 w 192"/>
                <a:gd name="T31" fmla="*/ 0 h 49"/>
                <a:gd name="T32" fmla="*/ 130 w 192"/>
                <a:gd name="T33" fmla="*/ 48 h 49"/>
                <a:gd name="T34" fmla="*/ 122 w 192"/>
                <a:gd name="T35" fmla="*/ 13 h 49"/>
                <a:gd name="T36" fmla="*/ 122 w 192"/>
                <a:gd name="T37" fmla="*/ 7 h 49"/>
                <a:gd name="T38" fmla="*/ 130 w 192"/>
                <a:gd name="T39" fmla="*/ 0 h 49"/>
                <a:gd name="T40" fmla="*/ 122 w 192"/>
                <a:gd name="T41" fmla="*/ 7 h 49"/>
                <a:gd name="T42" fmla="*/ 113 w 192"/>
                <a:gd name="T43" fmla="*/ 48 h 49"/>
                <a:gd name="T44" fmla="*/ 105 w 192"/>
                <a:gd name="T45" fmla="*/ 0 h 49"/>
                <a:gd name="T46" fmla="*/ 83 w 192"/>
                <a:gd name="T47" fmla="*/ 12 h 49"/>
                <a:gd name="T48" fmla="*/ 71 w 192"/>
                <a:gd name="T49" fmla="*/ 20 h 49"/>
                <a:gd name="T50" fmla="*/ 64 w 192"/>
                <a:gd name="T51" fmla="*/ 13 h 49"/>
                <a:gd name="T52" fmla="*/ 72 w 192"/>
                <a:gd name="T53" fmla="*/ 48 h 49"/>
                <a:gd name="T54" fmla="*/ 81 w 192"/>
                <a:gd name="T55" fmla="*/ 19 h 49"/>
                <a:gd name="T56" fmla="*/ 83 w 192"/>
                <a:gd name="T57" fmla="*/ 12 h 49"/>
                <a:gd name="T58" fmla="*/ 49 w 192"/>
                <a:gd name="T59" fmla="*/ 30 h 49"/>
                <a:gd name="T60" fmla="*/ 32 w 192"/>
                <a:gd name="T61" fmla="*/ 30 h 49"/>
                <a:gd name="T62" fmla="*/ 41 w 192"/>
                <a:gd name="T63" fmla="*/ 12 h 49"/>
                <a:gd name="T64" fmla="*/ 41 w 192"/>
                <a:gd name="T65" fmla="*/ 49 h 49"/>
                <a:gd name="T66" fmla="*/ 41 w 192"/>
                <a:gd name="T67" fmla="*/ 12 h 49"/>
                <a:gd name="T68" fmla="*/ 17 w 192"/>
                <a:gd name="T69" fmla="*/ 0 h 49"/>
                <a:gd name="T70" fmla="*/ 6 w 192"/>
                <a:gd name="T71" fmla="*/ 13 h 49"/>
                <a:gd name="T72" fmla="*/ 0 w 192"/>
                <a:gd name="T73" fmla="*/ 18 h 49"/>
                <a:gd name="T74" fmla="*/ 6 w 192"/>
                <a:gd name="T75" fmla="*/ 48 h 49"/>
                <a:gd name="T76" fmla="*/ 14 w 192"/>
                <a:gd name="T77" fmla="*/ 18 h 49"/>
                <a:gd name="T78" fmla="*/ 22 w 192"/>
                <a:gd name="T79" fmla="*/ 13 h 49"/>
                <a:gd name="T80" fmla="*/ 14 w 192"/>
                <a:gd name="T81" fmla="*/ 12 h 49"/>
                <a:gd name="T82" fmla="*/ 24 w 192"/>
                <a:gd name="T83" fmla="*/ 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49">
                  <a:moveTo>
                    <a:pt x="167" y="27"/>
                  </a:moveTo>
                  <a:cubicBezTo>
                    <a:pt x="167" y="21"/>
                    <a:pt x="170" y="17"/>
                    <a:pt x="175" y="17"/>
                  </a:cubicBezTo>
                  <a:cubicBezTo>
                    <a:pt x="180" y="17"/>
                    <a:pt x="183" y="20"/>
                    <a:pt x="183" y="27"/>
                  </a:cubicBezTo>
                  <a:lnTo>
                    <a:pt x="167" y="27"/>
                  </a:lnTo>
                  <a:close/>
                  <a:moveTo>
                    <a:pt x="166" y="31"/>
                  </a:moveTo>
                  <a:cubicBezTo>
                    <a:pt x="192" y="31"/>
                    <a:pt x="192" y="31"/>
                    <a:pt x="192" y="31"/>
                  </a:cubicBezTo>
                  <a:cubicBezTo>
                    <a:pt x="192" y="30"/>
                    <a:pt x="192" y="30"/>
                    <a:pt x="192" y="30"/>
                  </a:cubicBezTo>
                  <a:cubicBezTo>
                    <a:pt x="192" y="19"/>
                    <a:pt x="185" y="12"/>
                    <a:pt x="175" y="12"/>
                  </a:cubicBezTo>
                  <a:cubicBezTo>
                    <a:pt x="165" y="12"/>
                    <a:pt x="158" y="19"/>
                    <a:pt x="158" y="30"/>
                  </a:cubicBezTo>
                  <a:cubicBezTo>
                    <a:pt x="158" y="42"/>
                    <a:pt x="165" y="49"/>
                    <a:pt x="175" y="49"/>
                  </a:cubicBezTo>
                  <a:cubicBezTo>
                    <a:pt x="183" y="49"/>
                    <a:pt x="189" y="45"/>
                    <a:pt x="191" y="38"/>
                  </a:cubicBezTo>
                  <a:cubicBezTo>
                    <a:pt x="184" y="37"/>
                    <a:pt x="184" y="37"/>
                    <a:pt x="184" y="37"/>
                  </a:cubicBezTo>
                  <a:cubicBezTo>
                    <a:pt x="182" y="41"/>
                    <a:pt x="179" y="43"/>
                    <a:pt x="175" y="43"/>
                  </a:cubicBezTo>
                  <a:cubicBezTo>
                    <a:pt x="170" y="43"/>
                    <a:pt x="166" y="39"/>
                    <a:pt x="166" y="32"/>
                  </a:cubicBezTo>
                  <a:lnTo>
                    <a:pt x="166" y="31"/>
                  </a:lnTo>
                  <a:close/>
                  <a:moveTo>
                    <a:pt x="158" y="0"/>
                  </a:moveTo>
                  <a:cubicBezTo>
                    <a:pt x="156" y="0"/>
                    <a:pt x="154" y="0"/>
                    <a:pt x="151" y="0"/>
                  </a:cubicBezTo>
                  <a:cubicBezTo>
                    <a:pt x="144" y="0"/>
                    <a:pt x="140" y="4"/>
                    <a:pt x="140" y="12"/>
                  </a:cubicBezTo>
                  <a:cubicBezTo>
                    <a:pt x="140" y="13"/>
                    <a:pt x="140" y="13"/>
                    <a:pt x="140" y="13"/>
                  </a:cubicBezTo>
                  <a:cubicBezTo>
                    <a:pt x="134" y="13"/>
                    <a:pt x="134" y="13"/>
                    <a:pt x="134" y="13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40" y="18"/>
                    <a:pt x="140" y="18"/>
                    <a:pt x="140" y="18"/>
                  </a:cubicBezTo>
                  <a:cubicBezTo>
                    <a:pt x="140" y="48"/>
                    <a:pt x="140" y="48"/>
                    <a:pt x="140" y="48"/>
                  </a:cubicBezTo>
                  <a:cubicBezTo>
                    <a:pt x="148" y="48"/>
                    <a:pt x="148" y="48"/>
                    <a:pt x="148" y="48"/>
                  </a:cubicBezTo>
                  <a:cubicBezTo>
                    <a:pt x="148" y="18"/>
                    <a:pt x="148" y="18"/>
                    <a:pt x="148" y="18"/>
                  </a:cubicBezTo>
                  <a:cubicBezTo>
                    <a:pt x="156" y="18"/>
                    <a:pt x="156" y="18"/>
                    <a:pt x="156" y="18"/>
                  </a:cubicBezTo>
                  <a:cubicBezTo>
                    <a:pt x="156" y="13"/>
                    <a:pt x="156" y="13"/>
                    <a:pt x="156" y="13"/>
                  </a:cubicBezTo>
                  <a:cubicBezTo>
                    <a:pt x="148" y="13"/>
                    <a:pt x="148" y="13"/>
                    <a:pt x="148" y="13"/>
                  </a:cubicBezTo>
                  <a:cubicBezTo>
                    <a:pt x="148" y="12"/>
                    <a:pt x="148" y="12"/>
                    <a:pt x="148" y="12"/>
                  </a:cubicBezTo>
                  <a:cubicBezTo>
                    <a:pt x="148" y="7"/>
                    <a:pt x="149" y="5"/>
                    <a:pt x="154" y="5"/>
                  </a:cubicBezTo>
                  <a:cubicBezTo>
                    <a:pt x="155" y="5"/>
                    <a:pt x="156" y="6"/>
                    <a:pt x="158" y="6"/>
                  </a:cubicBezTo>
                  <a:lnTo>
                    <a:pt x="158" y="0"/>
                  </a:lnTo>
                  <a:close/>
                  <a:moveTo>
                    <a:pt x="122" y="48"/>
                  </a:moveTo>
                  <a:cubicBezTo>
                    <a:pt x="130" y="48"/>
                    <a:pt x="130" y="48"/>
                    <a:pt x="130" y="48"/>
                  </a:cubicBezTo>
                  <a:cubicBezTo>
                    <a:pt x="130" y="13"/>
                    <a:pt x="130" y="13"/>
                    <a:pt x="130" y="13"/>
                  </a:cubicBezTo>
                  <a:cubicBezTo>
                    <a:pt x="122" y="13"/>
                    <a:pt x="122" y="13"/>
                    <a:pt x="122" y="13"/>
                  </a:cubicBezTo>
                  <a:lnTo>
                    <a:pt x="122" y="48"/>
                  </a:lnTo>
                  <a:close/>
                  <a:moveTo>
                    <a:pt x="122" y="7"/>
                  </a:moveTo>
                  <a:cubicBezTo>
                    <a:pt x="130" y="7"/>
                    <a:pt x="130" y="7"/>
                    <a:pt x="130" y="7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122" y="7"/>
                  </a:lnTo>
                  <a:close/>
                  <a:moveTo>
                    <a:pt x="105" y="48"/>
                  </a:moveTo>
                  <a:cubicBezTo>
                    <a:pt x="113" y="48"/>
                    <a:pt x="113" y="48"/>
                    <a:pt x="113" y="48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05" y="0"/>
                    <a:pt x="105" y="0"/>
                    <a:pt x="105" y="0"/>
                  </a:cubicBezTo>
                  <a:lnTo>
                    <a:pt x="105" y="48"/>
                  </a:lnTo>
                  <a:close/>
                  <a:moveTo>
                    <a:pt x="83" y="12"/>
                  </a:moveTo>
                  <a:cubicBezTo>
                    <a:pt x="82" y="12"/>
                    <a:pt x="82" y="12"/>
                    <a:pt x="81" y="12"/>
                  </a:cubicBezTo>
                  <a:cubicBezTo>
                    <a:pt x="76" y="12"/>
                    <a:pt x="73" y="15"/>
                    <a:pt x="71" y="20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64" y="13"/>
                    <a:pt x="64" y="13"/>
                    <a:pt x="64" y="13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2" y="30"/>
                    <a:pt x="72" y="30"/>
                    <a:pt x="72" y="30"/>
                  </a:cubicBezTo>
                  <a:cubicBezTo>
                    <a:pt x="72" y="23"/>
                    <a:pt x="76" y="19"/>
                    <a:pt x="81" y="19"/>
                  </a:cubicBezTo>
                  <a:cubicBezTo>
                    <a:pt x="82" y="19"/>
                    <a:pt x="82" y="19"/>
                    <a:pt x="83" y="19"/>
                  </a:cubicBezTo>
                  <a:lnTo>
                    <a:pt x="83" y="12"/>
                  </a:lnTo>
                  <a:close/>
                  <a:moveTo>
                    <a:pt x="41" y="17"/>
                  </a:moveTo>
                  <a:cubicBezTo>
                    <a:pt x="46" y="17"/>
                    <a:pt x="49" y="22"/>
                    <a:pt x="49" y="30"/>
                  </a:cubicBezTo>
                  <a:cubicBezTo>
                    <a:pt x="49" y="38"/>
                    <a:pt x="46" y="43"/>
                    <a:pt x="41" y="43"/>
                  </a:cubicBezTo>
                  <a:cubicBezTo>
                    <a:pt x="36" y="43"/>
                    <a:pt x="32" y="39"/>
                    <a:pt x="32" y="30"/>
                  </a:cubicBezTo>
                  <a:cubicBezTo>
                    <a:pt x="32" y="22"/>
                    <a:pt x="36" y="17"/>
                    <a:pt x="41" y="17"/>
                  </a:cubicBezTo>
                  <a:moveTo>
                    <a:pt x="41" y="12"/>
                  </a:moveTo>
                  <a:cubicBezTo>
                    <a:pt x="31" y="12"/>
                    <a:pt x="24" y="19"/>
                    <a:pt x="24" y="30"/>
                  </a:cubicBezTo>
                  <a:cubicBezTo>
                    <a:pt x="24" y="42"/>
                    <a:pt x="31" y="49"/>
                    <a:pt x="41" y="49"/>
                  </a:cubicBezTo>
                  <a:cubicBezTo>
                    <a:pt x="51" y="49"/>
                    <a:pt x="58" y="42"/>
                    <a:pt x="58" y="30"/>
                  </a:cubicBezTo>
                  <a:cubicBezTo>
                    <a:pt x="58" y="19"/>
                    <a:pt x="51" y="12"/>
                    <a:pt x="41" y="12"/>
                  </a:cubicBezTo>
                  <a:moveTo>
                    <a:pt x="24" y="0"/>
                  </a:moveTo>
                  <a:cubicBezTo>
                    <a:pt x="22" y="0"/>
                    <a:pt x="20" y="0"/>
                    <a:pt x="17" y="0"/>
                  </a:cubicBezTo>
                  <a:cubicBezTo>
                    <a:pt x="10" y="0"/>
                    <a:pt x="6" y="4"/>
                    <a:pt x="6" y="12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7"/>
                    <a:pt x="15" y="5"/>
                    <a:pt x="20" y="5"/>
                  </a:cubicBezTo>
                  <a:cubicBezTo>
                    <a:pt x="21" y="5"/>
                    <a:pt x="22" y="6"/>
                    <a:pt x="24" y="6"/>
                  </a:cubicBezTo>
                  <a:lnTo>
                    <a:pt x="24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3" name="Innovation">
              <a:extLst>
                <a:ext uri="{FF2B5EF4-FFF2-40B4-BE49-F238E27FC236}">
                  <a16:creationId xmlns:a16="http://schemas.microsoft.com/office/drawing/2014/main" id="{92A0CB7A-27B7-4C49-88B9-0CA4BC220D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57930" y="5948514"/>
              <a:ext cx="1520385" cy="243621"/>
            </a:xfrm>
            <a:custGeom>
              <a:avLst/>
              <a:gdLst>
                <a:gd name="T0" fmla="*/ 276 w 306"/>
                <a:gd name="T1" fmla="*/ 48 h 49"/>
                <a:gd name="T2" fmla="*/ 284 w 306"/>
                <a:gd name="T3" fmla="*/ 27 h 49"/>
                <a:gd name="T4" fmla="*/ 298 w 306"/>
                <a:gd name="T5" fmla="*/ 25 h 49"/>
                <a:gd name="T6" fmla="*/ 306 w 306"/>
                <a:gd name="T7" fmla="*/ 48 h 49"/>
                <a:gd name="T8" fmla="*/ 294 w 306"/>
                <a:gd name="T9" fmla="*/ 11 h 49"/>
                <a:gd name="T10" fmla="*/ 283 w 306"/>
                <a:gd name="T11" fmla="*/ 12 h 49"/>
                <a:gd name="T12" fmla="*/ 254 w 306"/>
                <a:gd name="T13" fmla="*/ 17 h 49"/>
                <a:gd name="T14" fmla="*/ 254 w 306"/>
                <a:gd name="T15" fmla="*/ 43 h 49"/>
                <a:gd name="T16" fmla="*/ 254 w 306"/>
                <a:gd name="T17" fmla="*/ 17 h 49"/>
                <a:gd name="T18" fmla="*/ 237 w 306"/>
                <a:gd name="T19" fmla="*/ 30 h 49"/>
                <a:gd name="T20" fmla="*/ 271 w 306"/>
                <a:gd name="T21" fmla="*/ 30 h 49"/>
                <a:gd name="T22" fmla="*/ 223 w 306"/>
                <a:gd name="T23" fmla="*/ 48 h 49"/>
                <a:gd name="T24" fmla="*/ 231 w 306"/>
                <a:gd name="T25" fmla="*/ 12 h 49"/>
                <a:gd name="T26" fmla="*/ 223 w 306"/>
                <a:gd name="T27" fmla="*/ 48 h 49"/>
                <a:gd name="T28" fmla="*/ 231 w 306"/>
                <a:gd name="T29" fmla="*/ 7 h 49"/>
                <a:gd name="T30" fmla="*/ 223 w 306"/>
                <a:gd name="T31" fmla="*/ 0 h 49"/>
                <a:gd name="T32" fmla="*/ 208 w 306"/>
                <a:gd name="T33" fmla="*/ 3 h 49"/>
                <a:gd name="T34" fmla="*/ 200 w 306"/>
                <a:gd name="T35" fmla="*/ 12 h 49"/>
                <a:gd name="T36" fmla="*/ 194 w 306"/>
                <a:gd name="T37" fmla="*/ 18 h 49"/>
                <a:gd name="T38" fmla="*/ 200 w 306"/>
                <a:gd name="T39" fmla="*/ 35 h 49"/>
                <a:gd name="T40" fmla="*/ 217 w 306"/>
                <a:gd name="T41" fmla="*/ 48 h 49"/>
                <a:gd name="T42" fmla="*/ 213 w 306"/>
                <a:gd name="T43" fmla="*/ 42 h 49"/>
                <a:gd name="T44" fmla="*/ 208 w 306"/>
                <a:gd name="T45" fmla="*/ 18 h 49"/>
                <a:gd name="T46" fmla="*/ 216 w 306"/>
                <a:gd name="T47" fmla="*/ 12 h 49"/>
                <a:gd name="T48" fmla="*/ 208 w 306"/>
                <a:gd name="T49" fmla="*/ 3 h 49"/>
                <a:gd name="T50" fmla="*/ 182 w 306"/>
                <a:gd name="T51" fmla="*/ 33 h 49"/>
                <a:gd name="T52" fmla="*/ 167 w 306"/>
                <a:gd name="T53" fmla="*/ 38 h 49"/>
                <a:gd name="T54" fmla="*/ 182 w 306"/>
                <a:gd name="T55" fmla="*/ 30 h 49"/>
                <a:gd name="T56" fmla="*/ 167 w 306"/>
                <a:gd name="T57" fmla="*/ 22 h 49"/>
                <a:gd name="T58" fmla="*/ 182 w 306"/>
                <a:gd name="T59" fmla="*/ 23 h 49"/>
                <a:gd name="T60" fmla="*/ 182 w 306"/>
                <a:gd name="T61" fmla="*/ 25 h 49"/>
                <a:gd name="T62" fmla="*/ 171 w 306"/>
                <a:gd name="T63" fmla="*/ 48 h 49"/>
                <a:gd name="T64" fmla="*/ 183 w 306"/>
                <a:gd name="T65" fmla="*/ 48 h 49"/>
                <a:gd name="T66" fmla="*/ 190 w 306"/>
                <a:gd name="T67" fmla="*/ 41 h 49"/>
                <a:gd name="T68" fmla="*/ 176 w 306"/>
                <a:gd name="T69" fmla="*/ 11 h 49"/>
                <a:gd name="T70" fmla="*/ 135 w 306"/>
                <a:gd name="T71" fmla="*/ 48 h 49"/>
                <a:gd name="T72" fmla="*/ 155 w 306"/>
                <a:gd name="T73" fmla="*/ 12 h 49"/>
                <a:gd name="T74" fmla="*/ 140 w 306"/>
                <a:gd name="T75" fmla="*/ 39 h 49"/>
                <a:gd name="T76" fmla="*/ 123 w 306"/>
                <a:gd name="T77" fmla="*/ 12 h 49"/>
                <a:gd name="T78" fmla="*/ 105 w 306"/>
                <a:gd name="T79" fmla="*/ 17 h 49"/>
                <a:gd name="T80" fmla="*/ 105 w 306"/>
                <a:gd name="T81" fmla="*/ 43 h 49"/>
                <a:gd name="T82" fmla="*/ 105 w 306"/>
                <a:gd name="T83" fmla="*/ 17 h 49"/>
                <a:gd name="T84" fmla="*/ 88 w 306"/>
                <a:gd name="T85" fmla="*/ 30 h 49"/>
                <a:gd name="T86" fmla="*/ 122 w 306"/>
                <a:gd name="T87" fmla="*/ 30 h 49"/>
                <a:gd name="T88" fmla="*/ 53 w 306"/>
                <a:gd name="T89" fmla="*/ 12 h 49"/>
                <a:gd name="T90" fmla="*/ 61 w 306"/>
                <a:gd name="T91" fmla="*/ 48 h 49"/>
                <a:gd name="T92" fmla="*/ 69 w 306"/>
                <a:gd name="T93" fmla="*/ 17 h 49"/>
                <a:gd name="T94" fmla="*/ 75 w 306"/>
                <a:gd name="T95" fmla="*/ 48 h 49"/>
                <a:gd name="T96" fmla="*/ 83 w 306"/>
                <a:gd name="T97" fmla="*/ 25 h 49"/>
                <a:gd name="T98" fmla="*/ 61 w 306"/>
                <a:gd name="T99" fmla="*/ 18 h 49"/>
                <a:gd name="T100" fmla="*/ 53 w 306"/>
                <a:gd name="T101" fmla="*/ 12 h 49"/>
                <a:gd name="T102" fmla="*/ 16 w 306"/>
                <a:gd name="T103" fmla="*/ 48 h 49"/>
                <a:gd name="T104" fmla="*/ 24 w 306"/>
                <a:gd name="T105" fmla="*/ 27 h 49"/>
                <a:gd name="T106" fmla="*/ 38 w 306"/>
                <a:gd name="T107" fmla="*/ 25 h 49"/>
                <a:gd name="T108" fmla="*/ 46 w 306"/>
                <a:gd name="T109" fmla="*/ 48 h 49"/>
                <a:gd name="T110" fmla="*/ 34 w 306"/>
                <a:gd name="T111" fmla="*/ 11 h 49"/>
                <a:gd name="T112" fmla="*/ 23 w 306"/>
                <a:gd name="T113" fmla="*/ 12 h 49"/>
                <a:gd name="T114" fmla="*/ 0 w 306"/>
                <a:gd name="T115" fmla="*/ 48 h 49"/>
                <a:gd name="T116" fmla="*/ 8 w 306"/>
                <a:gd name="T117" fmla="*/ 12 h 49"/>
                <a:gd name="T118" fmla="*/ 0 w 306"/>
                <a:gd name="T119" fmla="*/ 48 h 49"/>
                <a:gd name="T120" fmla="*/ 8 w 306"/>
                <a:gd name="T121" fmla="*/ 7 h 49"/>
                <a:gd name="T122" fmla="*/ 0 w 306"/>
                <a:gd name="T12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6" h="49">
                  <a:moveTo>
                    <a:pt x="276" y="12"/>
                  </a:moveTo>
                  <a:cubicBezTo>
                    <a:pt x="276" y="48"/>
                    <a:pt x="276" y="48"/>
                    <a:pt x="276" y="48"/>
                  </a:cubicBezTo>
                  <a:cubicBezTo>
                    <a:pt x="284" y="48"/>
                    <a:pt x="284" y="48"/>
                    <a:pt x="284" y="48"/>
                  </a:cubicBezTo>
                  <a:cubicBezTo>
                    <a:pt x="284" y="27"/>
                    <a:pt x="284" y="27"/>
                    <a:pt x="284" y="27"/>
                  </a:cubicBezTo>
                  <a:cubicBezTo>
                    <a:pt x="284" y="21"/>
                    <a:pt x="287" y="17"/>
                    <a:pt x="292" y="17"/>
                  </a:cubicBezTo>
                  <a:cubicBezTo>
                    <a:pt x="296" y="17"/>
                    <a:pt x="298" y="20"/>
                    <a:pt x="298" y="25"/>
                  </a:cubicBezTo>
                  <a:cubicBezTo>
                    <a:pt x="298" y="48"/>
                    <a:pt x="298" y="48"/>
                    <a:pt x="298" y="48"/>
                  </a:cubicBezTo>
                  <a:cubicBezTo>
                    <a:pt x="306" y="48"/>
                    <a:pt x="306" y="48"/>
                    <a:pt x="306" y="48"/>
                  </a:cubicBezTo>
                  <a:cubicBezTo>
                    <a:pt x="306" y="25"/>
                    <a:pt x="306" y="25"/>
                    <a:pt x="306" y="25"/>
                  </a:cubicBezTo>
                  <a:cubicBezTo>
                    <a:pt x="306" y="16"/>
                    <a:pt x="302" y="11"/>
                    <a:pt x="294" y="11"/>
                  </a:cubicBezTo>
                  <a:cubicBezTo>
                    <a:pt x="289" y="11"/>
                    <a:pt x="286" y="14"/>
                    <a:pt x="283" y="18"/>
                  </a:cubicBezTo>
                  <a:cubicBezTo>
                    <a:pt x="283" y="12"/>
                    <a:pt x="283" y="12"/>
                    <a:pt x="283" y="12"/>
                  </a:cubicBezTo>
                  <a:lnTo>
                    <a:pt x="276" y="12"/>
                  </a:lnTo>
                  <a:close/>
                  <a:moveTo>
                    <a:pt x="254" y="17"/>
                  </a:moveTo>
                  <a:cubicBezTo>
                    <a:pt x="259" y="17"/>
                    <a:pt x="262" y="22"/>
                    <a:pt x="262" y="30"/>
                  </a:cubicBezTo>
                  <a:cubicBezTo>
                    <a:pt x="262" y="38"/>
                    <a:pt x="259" y="43"/>
                    <a:pt x="254" y="43"/>
                  </a:cubicBezTo>
                  <a:cubicBezTo>
                    <a:pt x="249" y="43"/>
                    <a:pt x="246" y="38"/>
                    <a:pt x="246" y="30"/>
                  </a:cubicBezTo>
                  <a:cubicBezTo>
                    <a:pt x="246" y="22"/>
                    <a:pt x="249" y="17"/>
                    <a:pt x="254" y="17"/>
                  </a:cubicBezTo>
                  <a:moveTo>
                    <a:pt x="254" y="11"/>
                  </a:moveTo>
                  <a:cubicBezTo>
                    <a:pt x="244" y="11"/>
                    <a:pt x="237" y="19"/>
                    <a:pt x="237" y="30"/>
                  </a:cubicBezTo>
                  <a:cubicBezTo>
                    <a:pt x="237" y="41"/>
                    <a:pt x="244" y="49"/>
                    <a:pt x="254" y="49"/>
                  </a:cubicBezTo>
                  <a:cubicBezTo>
                    <a:pt x="264" y="49"/>
                    <a:pt x="271" y="41"/>
                    <a:pt x="271" y="30"/>
                  </a:cubicBezTo>
                  <a:cubicBezTo>
                    <a:pt x="271" y="19"/>
                    <a:pt x="264" y="11"/>
                    <a:pt x="254" y="11"/>
                  </a:cubicBezTo>
                  <a:moveTo>
                    <a:pt x="223" y="48"/>
                  </a:moveTo>
                  <a:cubicBezTo>
                    <a:pt x="231" y="48"/>
                    <a:pt x="231" y="48"/>
                    <a:pt x="231" y="48"/>
                  </a:cubicBezTo>
                  <a:cubicBezTo>
                    <a:pt x="231" y="12"/>
                    <a:pt x="231" y="12"/>
                    <a:pt x="231" y="12"/>
                  </a:cubicBezTo>
                  <a:cubicBezTo>
                    <a:pt x="223" y="12"/>
                    <a:pt x="223" y="12"/>
                    <a:pt x="223" y="12"/>
                  </a:cubicBezTo>
                  <a:lnTo>
                    <a:pt x="223" y="48"/>
                  </a:lnTo>
                  <a:close/>
                  <a:moveTo>
                    <a:pt x="223" y="7"/>
                  </a:moveTo>
                  <a:cubicBezTo>
                    <a:pt x="231" y="7"/>
                    <a:pt x="231" y="7"/>
                    <a:pt x="231" y="7"/>
                  </a:cubicBezTo>
                  <a:cubicBezTo>
                    <a:pt x="231" y="0"/>
                    <a:pt x="231" y="0"/>
                    <a:pt x="231" y="0"/>
                  </a:cubicBezTo>
                  <a:cubicBezTo>
                    <a:pt x="223" y="0"/>
                    <a:pt x="223" y="0"/>
                    <a:pt x="223" y="0"/>
                  </a:cubicBezTo>
                  <a:lnTo>
                    <a:pt x="223" y="7"/>
                  </a:lnTo>
                  <a:close/>
                  <a:moveTo>
                    <a:pt x="208" y="3"/>
                  </a:moveTo>
                  <a:cubicBezTo>
                    <a:pt x="200" y="3"/>
                    <a:pt x="200" y="3"/>
                    <a:pt x="200" y="3"/>
                  </a:cubicBezTo>
                  <a:cubicBezTo>
                    <a:pt x="200" y="12"/>
                    <a:pt x="200" y="12"/>
                    <a:pt x="200" y="12"/>
                  </a:cubicBezTo>
                  <a:cubicBezTo>
                    <a:pt x="194" y="12"/>
                    <a:pt x="194" y="12"/>
                    <a:pt x="194" y="12"/>
                  </a:cubicBezTo>
                  <a:cubicBezTo>
                    <a:pt x="194" y="18"/>
                    <a:pt x="194" y="18"/>
                    <a:pt x="194" y="18"/>
                  </a:cubicBezTo>
                  <a:cubicBezTo>
                    <a:pt x="200" y="18"/>
                    <a:pt x="200" y="18"/>
                    <a:pt x="200" y="18"/>
                  </a:cubicBezTo>
                  <a:cubicBezTo>
                    <a:pt x="200" y="35"/>
                    <a:pt x="200" y="35"/>
                    <a:pt x="200" y="35"/>
                  </a:cubicBezTo>
                  <a:cubicBezTo>
                    <a:pt x="200" y="45"/>
                    <a:pt x="203" y="49"/>
                    <a:pt x="211" y="49"/>
                  </a:cubicBezTo>
                  <a:cubicBezTo>
                    <a:pt x="213" y="49"/>
                    <a:pt x="215" y="48"/>
                    <a:pt x="217" y="48"/>
                  </a:cubicBezTo>
                  <a:cubicBezTo>
                    <a:pt x="217" y="42"/>
                    <a:pt x="217" y="42"/>
                    <a:pt x="217" y="42"/>
                  </a:cubicBezTo>
                  <a:cubicBezTo>
                    <a:pt x="215" y="42"/>
                    <a:pt x="214" y="42"/>
                    <a:pt x="213" y="42"/>
                  </a:cubicBezTo>
                  <a:cubicBezTo>
                    <a:pt x="208" y="42"/>
                    <a:pt x="208" y="40"/>
                    <a:pt x="208" y="35"/>
                  </a:cubicBezTo>
                  <a:cubicBezTo>
                    <a:pt x="208" y="18"/>
                    <a:pt x="208" y="18"/>
                    <a:pt x="208" y="18"/>
                  </a:cubicBezTo>
                  <a:cubicBezTo>
                    <a:pt x="216" y="18"/>
                    <a:pt x="216" y="18"/>
                    <a:pt x="216" y="18"/>
                  </a:cubicBezTo>
                  <a:cubicBezTo>
                    <a:pt x="216" y="12"/>
                    <a:pt x="216" y="12"/>
                    <a:pt x="216" y="12"/>
                  </a:cubicBezTo>
                  <a:cubicBezTo>
                    <a:pt x="208" y="12"/>
                    <a:pt x="208" y="12"/>
                    <a:pt x="208" y="12"/>
                  </a:cubicBezTo>
                  <a:lnTo>
                    <a:pt x="208" y="3"/>
                  </a:lnTo>
                  <a:close/>
                  <a:moveTo>
                    <a:pt x="182" y="30"/>
                  </a:moveTo>
                  <a:cubicBezTo>
                    <a:pt x="182" y="33"/>
                    <a:pt x="182" y="33"/>
                    <a:pt x="182" y="33"/>
                  </a:cubicBezTo>
                  <a:cubicBezTo>
                    <a:pt x="182" y="38"/>
                    <a:pt x="178" y="43"/>
                    <a:pt x="173" y="43"/>
                  </a:cubicBezTo>
                  <a:cubicBezTo>
                    <a:pt x="169" y="43"/>
                    <a:pt x="167" y="41"/>
                    <a:pt x="167" y="38"/>
                  </a:cubicBezTo>
                  <a:cubicBezTo>
                    <a:pt x="167" y="33"/>
                    <a:pt x="171" y="30"/>
                    <a:pt x="181" y="30"/>
                  </a:cubicBezTo>
                  <a:lnTo>
                    <a:pt x="182" y="30"/>
                  </a:lnTo>
                  <a:close/>
                  <a:moveTo>
                    <a:pt x="159" y="21"/>
                  </a:moveTo>
                  <a:cubicBezTo>
                    <a:pt x="167" y="22"/>
                    <a:pt x="167" y="22"/>
                    <a:pt x="167" y="22"/>
                  </a:cubicBezTo>
                  <a:cubicBezTo>
                    <a:pt x="168" y="19"/>
                    <a:pt x="170" y="17"/>
                    <a:pt x="175" y="17"/>
                  </a:cubicBezTo>
                  <a:cubicBezTo>
                    <a:pt x="180" y="17"/>
                    <a:pt x="182" y="19"/>
                    <a:pt x="182" y="23"/>
                  </a:cubicBezTo>
                  <a:cubicBezTo>
                    <a:pt x="182" y="25"/>
                    <a:pt x="182" y="25"/>
                    <a:pt x="182" y="25"/>
                  </a:cubicBezTo>
                  <a:cubicBezTo>
                    <a:pt x="182" y="25"/>
                    <a:pt x="182" y="25"/>
                    <a:pt x="182" y="25"/>
                  </a:cubicBezTo>
                  <a:cubicBezTo>
                    <a:pt x="166" y="25"/>
                    <a:pt x="158" y="29"/>
                    <a:pt x="158" y="38"/>
                  </a:cubicBezTo>
                  <a:cubicBezTo>
                    <a:pt x="158" y="44"/>
                    <a:pt x="163" y="48"/>
                    <a:pt x="171" y="48"/>
                  </a:cubicBezTo>
                  <a:cubicBezTo>
                    <a:pt x="176" y="48"/>
                    <a:pt x="180" y="46"/>
                    <a:pt x="182" y="41"/>
                  </a:cubicBezTo>
                  <a:cubicBezTo>
                    <a:pt x="183" y="44"/>
                    <a:pt x="183" y="46"/>
                    <a:pt x="183" y="48"/>
                  </a:cubicBezTo>
                  <a:cubicBezTo>
                    <a:pt x="191" y="48"/>
                    <a:pt x="191" y="48"/>
                    <a:pt x="191" y="48"/>
                  </a:cubicBezTo>
                  <a:cubicBezTo>
                    <a:pt x="190" y="46"/>
                    <a:pt x="190" y="43"/>
                    <a:pt x="190" y="41"/>
                  </a:cubicBezTo>
                  <a:cubicBezTo>
                    <a:pt x="190" y="25"/>
                    <a:pt x="190" y="25"/>
                    <a:pt x="190" y="25"/>
                  </a:cubicBezTo>
                  <a:cubicBezTo>
                    <a:pt x="190" y="16"/>
                    <a:pt x="186" y="11"/>
                    <a:pt x="176" y="11"/>
                  </a:cubicBezTo>
                  <a:cubicBezTo>
                    <a:pt x="167" y="11"/>
                    <a:pt x="161" y="15"/>
                    <a:pt x="159" y="21"/>
                  </a:cubicBezTo>
                  <a:moveTo>
                    <a:pt x="135" y="48"/>
                  </a:moveTo>
                  <a:cubicBezTo>
                    <a:pt x="143" y="48"/>
                    <a:pt x="143" y="48"/>
                    <a:pt x="143" y="48"/>
                  </a:cubicBezTo>
                  <a:cubicBezTo>
                    <a:pt x="155" y="12"/>
                    <a:pt x="155" y="12"/>
                    <a:pt x="155" y="12"/>
                  </a:cubicBezTo>
                  <a:cubicBezTo>
                    <a:pt x="149" y="12"/>
                    <a:pt x="149" y="12"/>
                    <a:pt x="149" y="12"/>
                  </a:cubicBezTo>
                  <a:cubicBezTo>
                    <a:pt x="140" y="39"/>
                    <a:pt x="140" y="39"/>
                    <a:pt x="140" y="39"/>
                  </a:cubicBezTo>
                  <a:cubicBezTo>
                    <a:pt x="131" y="12"/>
                    <a:pt x="131" y="12"/>
                    <a:pt x="131" y="12"/>
                  </a:cubicBezTo>
                  <a:cubicBezTo>
                    <a:pt x="123" y="12"/>
                    <a:pt x="123" y="12"/>
                    <a:pt x="123" y="12"/>
                  </a:cubicBezTo>
                  <a:lnTo>
                    <a:pt x="135" y="48"/>
                  </a:lnTo>
                  <a:close/>
                  <a:moveTo>
                    <a:pt x="105" y="17"/>
                  </a:moveTo>
                  <a:cubicBezTo>
                    <a:pt x="110" y="17"/>
                    <a:pt x="113" y="22"/>
                    <a:pt x="113" y="30"/>
                  </a:cubicBezTo>
                  <a:cubicBezTo>
                    <a:pt x="113" y="38"/>
                    <a:pt x="110" y="43"/>
                    <a:pt x="105" y="43"/>
                  </a:cubicBezTo>
                  <a:cubicBezTo>
                    <a:pt x="100" y="43"/>
                    <a:pt x="97" y="38"/>
                    <a:pt x="97" y="30"/>
                  </a:cubicBezTo>
                  <a:cubicBezTo>
                    <a:pt x="97" y="22"/>
                    <a:pt x="100" y="17"/>
                    <a:pt x="105" y="17"/>
                  </a:cubicBezTo>
                  <a:moveTo>
                    <a:pt x="105" y="11"/>
                  </a:moveTo>
                  <a:cubicBezTo>
                    <a:pt x="95" y="11"/>
                    <a:pt x="88" y="19"/>
                    <a:pt x="88" y="30"/>
                  </a:cubicBezTo>
                  <a:cubicBezTo>
                    <a:pt x="88" y="41"/>
                    <a:pt x="95" y="49"/>
                    <a:pt x="105" y="49"/>
                  </a:cubicBezTo>
                  <a:cubicBezTo>
                    <a:pt x="115" y="49"/>
                    <a:pt x="122" y="41"/>
                    <a:pt x="122" y="30"/>
                  </a:cubicBezTo>
                  <a:cubicBezTo>
                    <a:pt x="122" y="19"/>
                    <a:pt x="115" y="11"/>
                    <a:pt x="105" y="11"/>
                  </a:cubicBezTo>
                  <a:moveTo>
                    <a:pt x="53" y="12"/>
                  </a:moveTo>
                  <a:cubicBezTo>
                    <a:pt x="53" y="48"/>
                    <a:pt x="53" y="48"/>
                    <a:pt x="53" y="48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61" y="27"/>
                    <a:pt x="61" y="27"/>
                    <a:pt x="61" y="27"/>
                  </a:cubicBezTo>
                  <a:cubicBezTo>
                    <a:pt x="61" y="21"/>
                    <a:pt x="65" y="17"/>
                    <a:pt x="69" y="17"/>
                  </a:cubicBezTo>
                  <a:cubicBezTo>
                    <a:pt x="73" y="17"/>
                    <a:pt x="75" y="20"/>
                    <a:pt x="75" y="25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83" y="16"/>
                    <a:pt x="79" y="11"/>
                    <a:pt x="71" y="11"/>
                  </a:cubicBezTo>
                  <a:cubicBezTo>
                    <a:pt x="67" y="11"/>
                    <a:pt x="63" y="14"/>
                    <a:pt x="61" y="18"/>
                  </a:cubicBezTo>
                  <a:cubicBezTo>
                    <a:pt x="61" y="12"/>
                    <a:pt x="61" y="12"/>
                    <a:pt x="61" y="12"/>
                  </a:cubicBezTo>
                  <a:lnTo>
                    <a:pt x="53" y="12"/>
                  </a:lnTo>
                  <a:close/>
                  <a:moveTo>
                    <a:pt x="16" y="12"/>
                  </a:moveTo>
                  <a:cubicBezTo>
                    <a:pt x="16" y="48"/>
                    <a:pt x="16" y="48"/>
                    <a:pt x="16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21"/>
                    <a:pt x="27" y="17"/>
                    <a:pt x="32" y="17"/>
                  </a:cubicBezTo>
                  <a:cubicBezTo>
                    <a:pt x="36" y="17"/>
                    <a:pt x="38" y="20"/>
                    <a:pt x="38" y="25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46" y="48"/>
                    <a:pt x="46" y="48"/>
                    <a:pt x="46" y="48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16"/>
                    <a:pt x="42" y="11"/>
                    <a:pt x="34" y="11"/>
                  </a:cubicBezTo>
                  <a:cubicBezTo>
                    <a:pt x="30" y="11"/>
                    <a:pt x="26" y="14"/>
                    <a:pt x="23" y="18"/>
                  </a:cubicBezTo>
                  <a:cubicBezTo>
                    <a:pt x="23" y="12"/>
                    <a:pt x="23" y="12"/>
                    <a:pt x="23" y="12"/>
                  </a:cubicBezTo>
                  <a:lnTo>
                    <a:pt x="16" y="12"/>
                  </a:lnTo>
                  <a:close/>
                  <a:moveTo>
                    <a:pt x="0" y="48"/>
                  </a:moveTo>
                  <a:cubicBezTo>
                    <a:pt x="8" y="48"/>
                    <a:pt x="8" y="48"/>
                    <a:pt x="8" y="48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0" y="48"/>
                  </a:lnTo>
                  <a:close/>
                  <a:moveTo>
                    <a:pt x="0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6" name="Subtitel">
            <a:extLst>
              <a:ext uri="{FF2B5EF4-FFF2-40B4-BE49-F238E27FC236}">
                <a16:creationId xmlns:a16="http://schemas.microsoft.com/office/drawing/2014/main" id="{D087FE13-DC03-4A42-925F-D0677F5B0C5C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924516"/>
            <a:ext cx="10827096" cy="358761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Plaats tweede titel hier</a:t>
            </a:r>
          </a:p>
        </p:txBody>
      </p:sp>
      <p:sp>
        <p:nvSpPr>
          <p:cNvPr id="7" name="Titel">
            <a:extLst>
              <a:ext uri="{FF2B5EF4-FFF2-40B4-BE49-F238E27FC236}">
                <a16:creationId xmlns:a16="http://schemas.microsoft.com/office/drawing/2014/main" id="{B76C25E1-07C9-4424-9735-917EC28184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Plaats eerste titel hier</a:t>
            </a:r>
          </a:p>
        </p:txBody>
      </p:sp>
    </p:spTree>
    <p:extLst>
      <p:ext uri="{BB962C8B-B14F-4D97-AF65-F5344CB8AC3E}">
        <p14:creationId xmlns:p14="http://schemas.microsoft.com/office/powerpoint/2010/main" val="35600971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5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7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75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decel="5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7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7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1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2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3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4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5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6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7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9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1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2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3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7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4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7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INFO">
            <a:extLst>
              <a:ext uri="{FF2B5EF4-FFF2-40B4-BE49-F238E27FC236}">
                <a16:creationId xmlns:a16="http://schemas.microsoft.com/office/drawing/2014/main" id="{4A1F86EE-56C2-4FC7-A5E3-4FF8BAE206B8}"/>
              </a:ext>
            </a:extLst>
          </p:cNvPr>
          <p:cNvSpPr txBox="1"/>
          <p:nvPr userDrawn="1"/>
        </p:nvSpPr>
        <p:spPr>
          <a:xfrm>
            <a:off x="0" y="-256190"/>
            <a:ext cx="11556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50" b="1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nl-NL" sz="1050" b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AFSLUITING</a:t>
            </a:r>
          </a:p>
        </p:txBody>
      </p:sp>
      <p:sp>
        <p:nvSpPr>
          <p:cNvPr id="152" name="Tijdelijke aanduiding voor verticale tekst 2">
            <a:extLst>
              <a:ext uri="{FF2B5EF4-FFF2-40B4-BE49-F238E27FC236}">
                <a16:creationId xmlns:a16="http://schemas.microsoft.com/office/drawing/2014/main" id="{FC38A077-DCB9-4498-8DB4-E60250F49476}"/>
              </a:ext>
            </a:extLst>
          </p:cNvPr>
          <p:cNvSpPr>
            <a:spLocks noGrp="1"/>
          </p:cNvSpPr>
          <p:nvPr>
            <p:ph type="body" orient="vert" idx="18" hasCustomPrompt="1"/>
          </p:nvPr>
        </p:nvSpPr>
        <p:spPr>
          <a:xfrm>
            <a:off x="0" y="0"/>
            <a:ext cx="7585700" cy="6858000"/>
          </a:xfrm>
          <a:gradFill>
            <a:gsLst>
              <a:gs pos="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>
            <a:lvl1pPr marL="0" indent="0">
              <a:buFontTx/>
              <a:buNone/>
              <a:defRPr lang="nl-NL" sz="1050" i="1" dirty="0">
                <a:solidFill>
                  <a:schemeClr val="lt1"/>
                </a:solidFill>
              </a:defRPr>
            </a:lvl1pPr>
          </a:lstStyle>
          <a:p>
            <a:pPr marL="0" lvl="0" algn="ctr" defTabSz="914400"/>
            <a:r>
              <a:rPr lang="nl-NL"/>
              <a:t>      </a:t>
            </a:r>
          </a:p>
        </p:txBody>
      </p:sp>
      <p:sp>
        <p:nvSpPr>
          <p:cNvPr id="15" name="Tijdelijke aanduiding voor tekst 25">
            <a:extLst>
              <a:ext uri="{FF2B5EF4-FFF2-40B4-BE49-F238E27FC236}">
                <a16:creationId xmlns:a16="http://schemas.microsoft.com/office/drawing/2014/main" id="{209E820A-5DE9-4FC3-986A-5D1FB86C8AC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0570" y="5796514"/>
            <a:ext cx="2822400" cy="504000"/>
          </a:xfrm>
          <a:prstGeom prst="rect">
            <a:avLst/>
          </a:prstGeom>
          <a:blipFill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nl-NL"/>
              <a:t> </a:t>
            </a:r>
          </a:p>
        </p:txBody>
      </p:sp>
      <p:sp>
        <p:nvSpPr>
          <p:cNvPr id="147" name="Tijdelijke aanduiding voor tekst 146">
            <a:extLst>
              <a:ext uri="{FF2B5EF4-FFF2-40B4-BE49-F238E27FC236}">
                <a16:creationId xmlns:a16="http://schemas.microsoft.com/office/drawing/2014/main" id="{B7047D21-55FE-4B63-B1D8-8A610FAEFA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0570" y="1717420"/>
            <a:ext cx="62838" cy="182400"/>
          </a:xfrm>
          <a:custGeom>
            <a:avLst/>
            <a:gdLst>
              <a:gd name="connsiteX0" fmla="*/ 17352 w 62838"/>
              <a:gd name="connsiteY0" fmla="*/ 0 h 182400"/>
              <a:gd name="connsiteX1" fmla="*/ 62520 w 62838"/>
              <a:gd name="connsiteY1" fmla="*/ 91200 h 182400"/>
              <a:gd name="connsiteX2" fmla="*/ 21864 w 62838"/>
              <a:gd name="connsiteY2" fmla="*/ 182400 h 182400"/>
              <a:gd name="connsiteX3" fmla="*/ 8308 w 62838"/>
              <a:gd name="connsiteY3" fmla="*/ 145920 h 182400"/>
              <a:gd name="connsiteX4" fmla="*/ 26385 w 62838"/>
              <a:gd name="connsiteY4" fmla="*/ 91200 h 182400"/>
              <a:gd name="connsiteX5" fmla="*/ 3796 w 62838"/>
              <a:gd name="connsiteY5" fmla="*/ 36480 h 182400"/>
              <a:gd name="connsiteX6" fmla="*/ 17352 w 62838"/>
              <a:gd name="connsiteY6" fmla="*/ 0 h 18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838" h="182400">
                <a:moveTo>
                  <a:pt x="17352" y="0"/>
                </a:moveTo>
                <a:cubicBezTo>
                  <a:pt x="17352" y="0"/>
                  <a:pt x="62520" y="69312"/>
                  <a:pt x="62520" y="91200"/>
                </a:cubicBezTo>
                <a:cubicBezTo>
                  <a:pt x="67041" y="113088"/>
                  <a:pt x="21864" y="182400"/>
                  <a:pt x="21864" y="182400"/>
                </a:cubicBezTo>
                <a:cubicBezTo>
                  <a:pt x="21864" y="182400"/>
                  <a:pt x="-5237" y="175104"/>
                  <a:pt x="8308" y="145920"/>
                </a:cubicBezTo>
                <a:cubicBezTo>
                  <a:pt x="17352" y="116736"/>
                  <a:pt x="26385" y="91200"/>
                  <a:pt x="26385" y="91200"/>
                </a:cubicBezTo>
                <a:lnTo>
                  <a:pt x="3796" y="36480"/>
                </a:lnTo>
                <a:cubicBezTo>
                  <a:pt x="-9759" y="3648"/>
                  <a:pt x="17352" y="0"/>
                  <a:pt x="17352" y="0"/>
                </a:cubicBezTo>
                <a:close/>
              </a:path>
            </a:pathLst>
          </a:custGeom>
          <a:solidFill>
            <a:schemeClr val="tx2"/>
          </a:solidFill>
          <a:ln w="12700">
            <a:noFill/>
          </a:ln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nl-NL"/>
              <a:t> </a:t>
            </a:r>
          </a:p>
        </p:txBody>
      </p:sp>
      <p:sp>
        <p:nvSpPr>
          <p:cNvPr id="144" name="Tijdelijke aanduiding voor tekst 25">
            <a:extLst>
              <a:ext uri="{FF2B5EF4-FFF2-40B4-BE49-F238E27FC236}">
                <a16:creationId xmlns:a16="http://schemas.microsoft.com/office/drawing/2014/main" id="{35F05C4C-6075-4158-98BE-256211DC58A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 flipH="1">
            <a:off x="576831" y="-10580"/>
            <a:ext cx="7200" cy="162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>
            <a:noFill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nl-NL"/>
              <a:t> </a:t>
            </a:r>
          </a:p>
        </p:txBody>
      </p:sp>
      <p:sp>
        <p:nvSpPr>
          <p:cNvPr id="9" name="Ondertitel 2">
            <a:extLst>
              <a:ext uri="{FF2B5EF4-FFF2-40B4-BE49-F238E27FC236}">
                <a16:creationId xmlns:a16="http://schemas.microsoft.com/office/drawing/2014/main" id="{EF14CB9B-F149-429B-A5C3-71E7B5658D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7244" y="1930969"/>
            <a:ext cx="5506598" cy="448184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Plaats tweede titel hier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>
          <a:xfrm>
            <a:off x="777244" y="1599471"/>
            <a:ext cx="5506598" cy="319549"/>
          </a:xfrm>
        </p:spPr>
        <p:txBody>
          <a:bodyPr bIns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Plaats eerste titel hier</a:t>
            </a:r>
          </a:p>
        </p:txBody>
      </p:sp>
    </p:spTree>
    <p:extLst>
      <p:ext uri="{BB962C8B-B14F-4D97-AF65-F5344CB8AC3E}">
        <p14:creationId xmlns:p14="http://schemas.microsoft.com/office/powerpoint/2010/main" val="183970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9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9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7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4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900" fill="hold"/>
                        <p:tgtEl>
                          <p:spTgt spid="1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900" fill="hold"/>
                        <p:tgtEl>
                          <p:spTgt spid="1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</p:bld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6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FO">
            <a:extLst>
              <a:ext uri="{FF2B5EF4-FFF2-40B4-BE49-F238E27FC236}">
                <a16:creationId xmlns:a16="http://schemas.microsoft.com/office/drawing/2014/main" id="{DA6621DD-BDCD-46CA-8A6F-90B3DC62D7E8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50" b="1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nl-NL" sz="1050" b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AGENDA 16x</a:t>
            </a:r>
          </a:p>
        </p:txBody>
      </p:sp>
      <p:grpSp>
        <p:nvGrpSpPr>
          <p:cNvPr id="119" name="Logo">
            <a:extLst>
              <a:ext uri="{FF2B5EF4-FFF2-40B4-BE49-F238E27FC236}">
                <a16:creationId xmlns:a16="http://schemas.microsoft.com/office/drawing/2014/main" id="{F55B6681-20F3-45EF-8A70-CD797011193A}"/>
              </a:ext>
            </a:extLst>
          </p:cNvPr>
          <p:cNvGrpSpPr/>
          <p:nvPr userDrawn="1"/>
        </p:nvGrpSpPr>
        <p:grpSpPr>
          <a:xfrm>
            <a:off x="9260985" y="5913010"/>
            <a:ext cx="2351804" cy="411364"/>
            <a:chOff x="7784962" y="5938737"/>
            <a:chExt cx="3293353" cy="576053"/>
          </a:xfrm>
        </p:grpSpPr>
        <p:sp>
          <p:nvSpPr>
            <p:cNvPr id="120" name="TNO Beeldmerk">
              <a:extLst>
                <a:ext uri="{FF2B5EF4-FFF2-40B4-BE49-F238E27FC236}">
                  <a16:creationId xmlns:a16="http://schemas.microsoft.com/office/drawing/2014/main" id="{F740ECF4-756F-4BA8-BE54-D37D2D3E57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84962" y="5938737"/>
              <a:ext cx="1639343" cy="576053"/>
            </a:xfrm>
            <a:custGeom>
              <a:avLst/>
              <a:gdLst>
                <a:gd name="T0" fmla="*/ 272 w 330"/>
                <a:gd name="T1" fmla="*/ 75 h 116"/>
                <a:gd name="T2" fmla="*/ 254 w 330"/>
                <a:gd name="T3" fmla="*/ 58 h 116"/>
                <a:gd name="T4" fmla="*/ 272 w 330"/>
                <a:gd name="T5" fmla="*/ 41 h 116"/>
                <a:gd name="T6" fmla="*/ 289 w 330"/>
                <a:gd name="T7" fmla="*/ 58 h 116"/>
                <a:gd name="T8" fmla="*/ 272 w 330"/>
                <a:gd name="T9" fmla="*/ 75 h 116"/>
                <a:gd name="T10" fmla="*/ 272 w 330"/>
                <a:gd name="T11" fmla="*/ 0 h 116"/>
                <a:gd name="T12" fmla="*/ 215 w 330"/>
                <a:gd name="T13" fmla="*/ 48 h 116"/>
                <a:gd name="T14" fmla="*/ 215 w 330"/>
                <a:gd name="T15" fmla="*/ 15 h 116"/>
                <a:gd name="T16" fmla="*/ 202 w 330"/>
                <a:gd name="T17" fmla="*/ 2 h 116"/>
                <a:gd name="T18" fmla="*/ 173 w 330"/>
                <a:gd name="T19" fmla="*/ 2 h 116"/>
                <a:gd name="T20" fmla="*/ 173 w 330"/>
                <a:gd name="T21" fmla="*/ 46 h 116"/>
                <a:gd name="T22" fmla="*/ 149 w 330"/>
                <a:gd name="T23" fmla="*/ 12 h 116"/>
                <a:gd name="T24" fmla="*/ 129 w 330"/>
                <a:gd name="T25" fmla="*/ 2 h 116"/>
                <a:gd name="T26" fmla="*/ 0 w 330"/>
                <a:gd name="T27" fmla="*/ 2 h 116"/>
                <a:gd name="T28" fmla="*/ 0 w 330"/>
                <a:gd name="T29" fmla="*/ 32 h 116"/>
                <a:gd name="T30" fmla="*/ 13 w 330"/>
                <a:gd name="T31" fmla="*/ 44 h 116"/>
                <a:gd name="T32" fmla="*/ 32 w 330"/>
                <a:gd name="T33" fmla="*/ 44 h 116"/>
                <a:gd name="T34" fmla="*/ 32 w 330"/>
                <a:gd name="T35" fmla="*/ 102 h 116"/>
                <a:gd name="T36" fmla="*/ 44 w 330"/>
                <a:gd name="T37" fmla="*/ 114 h 116"/>
                <a:gd name="T38" fmla="*/ 76 w 330"/>
                <a:gd name="T39" fmla="*/ 114 h 116"/>
                <a:gd name="T40" fmla="*/ 76 w 330"/>
                <a:gd name="T41" fmla="*/ 44 h 116"/>
                <a:gd name="T42" fmla="*/ 102 w 330"/>
                <a:gd name="T43" fmla="*/ 44 h 116"/>
                <a:gd name="T44" fmla="*/ 102 w 330"/>
                <a:gd name="T45" fmla="*/ 102 h 116"/>
                <a:gd name="T46" fmla="*/ 114 w 330"/>
                <a:gd name="T47" fmla="*/ 114 h 116"/>
                <a:gd name="T48" fmla="*/ 143 w 330"/>
                <a:gd name="T49" fmla="*/ 114 h 116"/>
                <a:gd name="T50" fmla="*/ 143 w 330"/>
                <a:gd name="T51" fmla="*/ 71 h 116"/>
                <a:gd name="T52" fmla="*/ 168 w 330"/>
                <a:gd name="T53" fmla="*/ 104 h 116"/>
                <a:gd name="T54" fmla="*/ 188 w 330"/>
                <a:gd name="T55" fmla="*/ 114 h 116"/>
                <a:gd name="T56" fmla="*/ 215 w 330"/>
                <a:gd name="T57" fmla="*/ 114 h 116"/>
                <a:gd name="T58" fmla="*/ 215 w 330"/>
                <a:gd name="T59" fmla="*/ 69 h 116"/>
                <a:gd name="T60" fmla="*/ 272 w 330"/>
                <a:gd name="T61" fmla="*/ 116 h 116"/>
                <a:gd name="T62" fmla="*/ 330 w 330"/>
                <a:gd name="T63" fmla="*/ 58 h 116"/>
                <a:gd name="T64" fmla="*/ 272 w 330"/>
                <a:gd name="T6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0" h="116">
                  <a:moveTo>
                    <a:pt x="272" y="75"/>
                  </a:moveTo>
                  <a:cubicBezTo>
                    <a:pt x="262" y="75"/>
                    <a:pt x="254" y="68"/>
                    <a:pt x="254" y="58"/>
                  </a:cubicBezTo>
                  <a:cubicBezTo>
                    <a:pt x="254" y="49"/>
                    <a:pt x="262" y="41"/>
                    <a:pt x="272" y="41"/>
                  </a:cubicBezTo>
                  <a:cubicBezTo>
                    <a:pt x="281" y="41"/>
                    <a:pt x="289" y="49"/>
                    <a:pt x="289" y="58"/>
                  </a:cubicBezTo>
                  <a:cubicBezTo>
                    <a:pt x="289" y="68"/>
                    <a:pt x="281" y="75"/>
                    <a:pt x="272" y="75"/>
                  </a:cubicBezTo>
                  <a:moveTo>
                    <a:pt x="272" y="0"/>
                  </a:moveTo>
                  <a:cubicBezTo>
                    <a:pt x="242" y="0"/>
                    <a:pt x="219" y="20"/>
                    <a:pt x="215" y="48"/>
                  </a:cubicBezTo>
                  <a:cubicBezTo>
                    <a:pt x="215" y="15"/>
                    <a:pt x="215" y="15"/>
                    <a:pt x="215" y="15"/>
                  </a:cubicBezTo>
                  <a:cubicBezTo>
                    <a:pt x="215" y="6"/>
                    <a:pt x="211" y="2"/>
                    <a:pt x="202" y="2"/>
                  </a:cubicBezTo>
                  <a:cubicBezTo>
                    <a:pt x="173" y="2"/>
                    <a:pt x="173" y="2"/>
                    <a:pt x="173" y="2"/>
                  </a:cubicBezTo>
                  <a:cubicBezTo>
                    <a:pt x="173" y="46"/>
                    <a:pt x="173" y="46"/>
                    <a:pt x="173" y="46"/>
                  </a:cubicBezTo>
                  <a:cubicBezTo>
                    <a:pt x="149" y="12"/>
                    <a:pt x="149" y="12"/>
                    <a:pt x="149" y="12"/>
                  </a:cubicBezTo>
                  <a:cubicBezTo>
                    <a:pt x="143" y="5"/>
                    <a:pt x="138" y="2"/>
                    <a:pt x="129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41"/>
                    <a:pt x="4" y="44"/>
                    <a:pt x="13" y="44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2" y="102"/>
                    <a:pt x="32" y="102"/>
                    <a:pt x="32" y="102"/>
                  </a:cubicBezTo>
                  <a:cubicBezTo>
                    <a:pt x="32" y="110"/>
                    <a:pt x="36" y="114"/>
                    <a:pt x="44" y="114"/>
                  </a:cubicBezTo>
                  <a:cubicBezTo>
                    <a:pt x="76" y="114"/>
                    <a:pt x="76" y="114"/>
                    <a:pt x="76" y="114"/>
                  </a:cubicBezTo>
                  <a:cubicBezTo>
                    <a:pt x="76" y="44"/>
                    <a:pt x="76" y="44"/>
                    <a:pt x="76" y="44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02" y="102"/>
                    <a:pt x="102" y="102"/>
                    <a:pt x="102" y="102"/>
                  </a:cubicBezTo>
                  <a:cubicBezTo>
                    <a:pt x="102" y="110"/>
                    <a:pt x="106" y="114"/>
                    <a:pt x="114" y="114"/>
                  </a:cubicBezTo>
                  <a:cubicBezTo>
                    <a:pt x="143" y="114"/>
                    <a:pt x="143" y="114"/>
                    <a:pt x="143" y="114"/>
                  </a:cubicBezTo>
                  <a:cubicBezTo>
                    <a:pt x="143" y="71"/>
                    <a:pt x="143" y="71"/>
                    <a:pt x="143" y="71"/>
                  </a:cubicBezTo>
                  <a:cubicBezTo>
                    <a:pt x="168" y="104"/>
                    <a:pt x="168" y="104"/>
                    <a:pt x="168" y="104"/>
                  </a:cubicBezTo>
                  <a:cubicBezTo>
                    <a:pt x="174" y="111"/>
                    <a:pt x="179" y="114"/>
                    <a:pt x="188" y="114"/>
                  </a:cubicBezTo>
                  <a:cubicBezTo>
                    <a:pt x="215" y="114"/>
                    <a:pt x="215" y="114"/>
                    <a:pt x="215" y="114"/>
                  </a:cubicBezTo>
                  <a:cubicBezTo>
                    <a:pt x="215" y="69"/>
                    <a:pt x="215" y="69"/>
                    <a:pt x="215" y="69"/>
                  </a:cubicBezTo>
                  <a:cubicBezTo>
                    <a:pt x="219" y="97"/>
                    <a:pt x="242" y="116"/>
                    <a:pt x="272" y="116"/>
                  </a:cubicBezTo>
                  <a:cubicBezTo>
                    <a:pt x="304" y="116"/>
                    <a:pt x="330" y="91"/>
                    <a:pt x="330" y="58"/>
                  </a:cubicBezTo>
                  <a:cubicBezTo>
                    <a:pt x="330" y="25"/>
                    <a:pt x="305" y="0"/>
                    <a:pt x="272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1" name="for life">
              <a:extLst>
                <a:ext uri="{FF2B5EF4-FFF2-40B4-BE49-F238E27FC236}">
                  <a16:creationId xmlns:a16="http://schemas.microsoft.com/office/drawing/2014/main" id="{63B3B414-498A-42D3-9B02-2CFDFE109D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38374" y="6271169"/>
              <a:ext cx="953295" cy="243621"/>
            </a:xfrm>
            <a:custGeom>
              <a:avLst/>
              <a:gdLst>
                <a:gd name="T0" fmla="*/ 175 w 192"/>
                <a:gd name="T1" fmla="*/ 17 h 49"/>
                <a:gd name="T2" fmla="*/ 167 w 192"/>
                <a:gd name="T3" fmla="*/ 27 h 49"/>
                <a:gd name="T4" fmla="*/ 192 w 192"/>
                <a:gd name="T5" fmla="*/ 31 h 49"/>
                <a:gd name="T6" fmla="*/ 175 w 192"/>
                <a:gd name="T7" fmla="*/ 12 h 49"/>
                <a:gd name="T8" fmla="*/ 175 w 192"/>
                <a:gd name="T9" fmla="*/ 49 h 49"/>
                <a:gd name="T10" fmla="*/ 184 w 192"/>
                <a:gd name="T11" fmla="*/ 37 h 49"/>
                <a:gd name="T12" fmla="*/ 166 w 192"/>
                <a:gd name="T13" fmla="*/ 32 h 49"/>
                <a:gd name="T14" fmla="*/ 158 w 192"/>
                <a:gd name="T15" fmla="*/ 0 h 49"/>
                <a:gd name="T16" fmla="*/ 140 w 192"/>
                <a:gd name="T17" fmla="*/ 12 h 49"/>
                <a:gd name="T18" fmla="*/ 134 w 192"/>
                <a:gd name="T19" fmla="*/ 13 h 49"/>
                <a:gd name="T20" fmla="*/ 140 w 192"/>
                <a:gd name="T21" fmla="*/ 18 h 49"/>
                <a:gd name="T22" fmla="*/ 148 w 192"/>
                <a:gd name="T23" fmla="*/ 48 h 49"/>
                <a:gd name="T24" fmla="*/ 156 w 192"/>
                <a:gd name="T25" fmla="*/ 18 h 49"/>
                <a:gd name="T26" fmla="*/ 148 w 192"/>
                <a:gd name="T27" fmla="*/ 13 h 49"/>
                <a:gd name="T28" fmla="*/ 154 w 192"/>
                <a:gd name="T29" fmla="*/ 5 h 49"/>
                <a:gd name="T30" fmla="*/ 158 w 192"/>
                <a:gd name="T31" fmla="*/ 0 h 49"/>
                <a:gd name="T32" fmla="*/ 130 w 192"/>
                <a:gd name="T33" fmla="*/ 48 h 49"/>
                <a:gd name="T34" fmla="*/ 122 w 192"/>
                <a:gd name="T35" fmla="*/ 13 h 49"/>
                <a:gd name="T36" fmla="*/ 122 w 192"/>
                <a:gd name="T37" fmla="*/ 7 h 49"/>
                <a:gd name="T38" fmla="*/ 130 w 192"/>
                <a:gd name="T39" fmla="*/ 0 h 49"/>
                <a:gd name="T40" fmla="*/ 122 w 192"/>
                <a:gd name="T41" fmla="*/ 7 h 49"/>
                <a:gd name="T42" fmla="*/ 113 w 192"/>
                <a:gd name="T43" fmla="*/ 48 h 49"/>
                <a:gd name="T44" fmla="*/ 105 w 192"/>
                <a:gd name="T45" fmla="*/ 0 h 49"/>
                <a:gd name="T46" fmla="*/ 83 w 192"/>
                <a:gd name="T47" fmla="*/ 12 h 49"/>
                <a:gd name="T48" fmla="*/ 71 w 192"/>
                <a:gd name="T49" fmla="*/ 20 h 49"/>
                <a:gd name="T50" fmla="*/ 64 w 192"/>
                <a:gd name="T51" fmla="*/ 13 h 49"/>
                <a:gd name="T52" fmla="*/ 72 w 192"/>
                <a:gd name="T53" fmla="*/ 48 h 49"/>
                <a:gd name="T54" fmla="*/ 81 w 192"/>
                <a:gd name="T55" fmla="*/ 19 h 49"/>
                <a:gd name="T56" fmla="*/ 83 w 192"/>
                <a:gd name="T57" fmla="*/ 12 h 49"/>
                <a:gd name="T58" fmla="*/ 49 w 192"/>
                <a:gd name="T59" fmla="*/ 30 h 49"/>
                <a:gd name="T60" fmla="*/ 32 w 192"/>
                <a:gd name="T61" fmla="*/ 30 h 49"/>
                <a:gd name="T62" fmla="*/ 41 w 192"/>
                <a:gd name="T63" fmla="*/ 12 h 49"/>
                <a:gd name="T64" fmla="*/ 41 w 192"/>
                <a:gd name="T65" fmla="*/ 49 h 49"/>
                <a:gd name="T66" fmla="*/ 41 w 192"/>
                <a:gd name="T67" fmla="*/ 12 h 49"/>
                <a:gd name="T68" fmla="*/ 17 w 192"/>
                <a:gd name="T69" fmla="*/ 0 h 49"/>
                <a:gd name="T70" fmla="*/ 6 w 192"/>
                <a:gd name="T71" fmla="*/ 13 h 49"/>
                <a:gd name="T72" fmla="*/ 0 w 192"/>
                <a:gd name="T73" fmla="*/ 18 h 49"/>
                <a:gd name="T74" fmla="*/ 6 w 192"/>
                <a:gd name="T75" fmla="*/ 48 h 49"/>
                <a:gd name="T76" fmla="*/ 14 w 192"/>
                <a:gd name="T77" fmla="*/ 18 h 49"/>
                <a:gd name="T78" fmla="*/ 22 w 192"/>
                <a:gd name="T79" fmla="*/ 13 h 49"/>
                <a:gd name="T80" fmla="*/ 14 w 192"/>
                <a:gd name="T81" fmla="*/ 12 h 49"/>
                <a:gd name="T82" fmla="*/ 24 w 192"/>
                <a:gd name="T83" fmla="*/ 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49">
                  <a:moveTo>
                    <a:pt x="167" y="27"/>
                  </a:moveTo>
                  <a:cubicBezTo>
                    <a:pt x="167" y="21"/>
                    <a:pt x="170" y="17"/>
                    <a:pt x="175" y="17"/>
                  </a:cubicBezTo>
                  <a:cubicBezTo>
                    <a:pt x="180" y="17"/>
                    <a:pt x="183" y="20"/>
                    <a:pt x="183" y="27"/>
                  </a:cubicBezTo>
                  <a:lnTo>
                    <a:pt x="167" y="27"/>
                  </a:lnTo>
                  <a:close/>
                  <a:moveTo>
                    <a:pt x="166" y="31"/>
                  </a:moveTo>
                  <a:cubicBezTo>
                    <a:pt x="192" y="31"/>
                    <a:pt x="192" y="31"/>
                    <a:pt x="192" y="31"/>
                  </a:cubicBezTo>
                  <a:cubicBezTo>
                    <a:pt x="192" y="30"/>
                    <a:pt x="192" y="30"/>
                    <a:pt x="192" y="30"/>
                  </a:cubicBezTo>
                  <a:cubicBezTo>
                    <a:pt x="192" y="19"/>
                    <a:pt x="185" y="12"/>
                    <a:pt x="175" y="12"/>
                  </a:cubicBezTo>
                  <a:cubicBezTo>
                    <a:pt x="165" y="12"/>
                    <a:pt x="158" y="19"/>
                    <a:pt x="158" y="30"/>
                  </a:cubicBezTo>
                  <a:cubicBezTo>
                    <a:pt x="158" y="42"/>
                    <a:pt x="165" y="49"/>
                    <a:pt x="175" y="49"/>
                  </a:cubicBezTo>
                  <a:cubicBezTo>
                    <a:pt x="183" y="49"/>
                    <a:pt x="189" y="45"/>
                    <a:pt x="191" y="38"/>
                  </a:cubicBezTo>
                  <a:cubicBezTo>
                    <a:pt x="184" y="37"/>
                    <a:pt x="184" y="37"/>
                    <a:pt x="184" y="37"/>
                  </a:cubicBezTo>
                  <a:cubicBezTo>
                    <a:pt x="182" y="41"/>
                    <a:pt x="179" y="43"/>
                    <a:pt x="175" y="43"/>
                  </a:cubicBezTo>
                  <a:cubicBezTo>
                    <a:pt x="170" y="43"/>
                    <a:pt x="166" y="39"/>
                    <a:pt x="166" y="32"/>
                  </a:cubicBezTo>
                  <a:lnTo>
                    <a:pt x="166" y="31"/>
                  </a:lnTo>
                  <a:close/>
                  <a:moveTo>
                    <a:pt x="158" y="0"/>
                  </a:moveTo>
                  <a:cubicBezTo>
                    <a:pt x="156" y="0"/>
                    <a:pt x="154" y="0"/>
                    <a:pt x="151" y="0"/>
                  </a:cubicBezTo>
                  <a:cubicBezTo>
                    <a:pt x="144" y="0"/>
                    <a:pt x="140" y="4"/>
                    <a:pt x="140" y="12"/>
                  </a:cubicBezTo>
                  <a:cubicBezTo>
                    <a:pt x="140" y="13"/>
                    <a:pt x="140" y="13"/>
                    <a:pt x="140" y="13"/>
                  </a:cubicBezTo>
                  <a:cubicBezTo>
                    <a:pt x="134" y="13"/>
                    <a:pt x="134" y="13"/>
                    <a:pt x="134" y="13"/>
                  </a:cubicBezTo>
                  <a:cubicBezTo>
                    <a:pt x="134" y="18"/>
                    <a:pt x="134" y="18"/>
                    <a:pt x="134" y="18"/>
                  </a:cubicBezTo>
                  <a:cubicBezTo>
                    <a:pt x="140" y="18"/>
                    <a:pt x="140" y="18"/>
                    <a:pt x="140" y="18"/>
                  </a:cubicBezTo>
                  <a:cubicBezTo>
                    <a:pt x="140" y="48"/>
                    <a:pt x="140" y="48"/>
                    <a:pt x="140" y="48"/>
                  </a:cubicBezTo>
                  <a:cubicBezTo>
                    <a:pt x="148" y="48"/>
                    <a:pt x="148" y="48"/>
                    <a:pt x="148" y="48"/>
                  </a:cubicBezTo>
                  <a:cubicBezTo>
                    <a:pt x="148" y="18"/>
                    <a:pt x="148" y="18"/>
                    <a:pt x="148" y="18"/>
                  </a:cubicBezTo>
                  <a:cubicBezTo>
                    <a:pt x="156" y="18"/>
                    <a:pt x="156" y="18"/>
                    <a:pt x="156" y="18"/>
                  </a:cubicBezTo>
                  <a:cubicBezTo>
                    <a:pt x="156" y="13"/>
                    <a:pt x="156" y="13"/>
                    <a:pt x="156" y="13"/>
                  </a:cubicBezTo>
                  <a:cubicBezTo>
                    <a:pt x="148" y="13"/>
                    <a:pt x="148" y="13"/>
                    <a:pt x="148" y="13"/>
                  </a:cubicBezTo>
                  <a:cubicBezTo>
                    <a:pt x="148" y="12"/>
                    <a:pt x="148" y="12"/>
                    <a:pt x="148" y="12"/>
                  </a:cubicBezTo>
                  <a:cubicBezTo>
                    <a:pt x="148" y="7"/>
                    <a:pt x="149" y="5"/>
                    <a:pt x="154" y="5"/>
                  </a:cubicBezTo>
                  <a:cubicBezTo>
                    <a:pt x="155" y="5"/>
                    <a:pt x="156" y="6"/>
                    <a:pt x="158" y="6"/>
                  </a:cubicBezTo>
                  <a:lnTo>
                    <a:pt x="158" y="0"/>
                  </a:lnTo>
                  <a:close/>
                  <a:moveTo>
                    <a:pt x="122" y="48"/>
                  </a:moveTo>
                  <a:cubicBezTo>
                    <a:pt x="130" y="48"/>
                    <a:pt x="130" y="48"/>
                    <a:pt x="130" y="48"/>
                  </a:cubicBezTo>
                  <a:cubicBezTo>
                    <a:pt x="130" y="13"/>
                    <a:pt x="130" y="13"/>
                    <a:pt x="130" y="13"/>
                  </a:cubicBezTo>
                  <a:cubicBezTo>
                    <a:pt x="122" y="13"/>
                    <a:pt x="122" y="13"/>
                    <a:pt x="122" y="13"/>
                  </a:cubicBezTo>
                  <a:lnTo>
                    <a:pt x="122" y="48"/>
                  </a:lnTo>
                  <a:close/>
                  <a:moveTo>
                    <a:pt x="122" y="7"/>
                  </a:moveTo>
                  <a:cubicBezTo>
                    <a:pt x="130" y="7"/>
                    <a:pt x="130" y="7"/>
                    <a:pt x="130" y="7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122" y="7"/>
                  </a:lnTo>
                  <a:close/>
                  <a:moveTo>
                    <a:pt x="105" y="48"/>
                  </a:moveTo>
                  <a:cubicBezTo>
                    <a:pt x="113" y="48"/>
                    <a:pt x="113" y="48"/>
                    <a:pt x="113" y="48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05" y="0"/>
                    <a:pt x="105" y="0"/>
                    <a:pt x="105" y="0"/>
                  </a:cubicBezTo>
                  <a:lnTo>
                    <a:pt x="105" y="48"/>
                  </a:lnTo>
                  <a:close/>
                  <a:moveTo>
                    <a:pt x="83" y="12"/>
                  </a:moveTo>
                  <a:cubicBezTo>
                    <a:pt x="82" y="12"/>
                    <a:pt x="82" y="12"/>
                    <a:pt x="81" y="12"/>
                  </a:cubicBezTo>
                  <a:cubicBezTo>
                    <a:pt x="76" y="12"/>
                    <a:pt x="73" y="15"/>
                    <a:pt x="71" y="20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64" y="13"/>
                    <a:pt x="64" y="13"/>
                    <a:pt x="64" y="13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72" y="30"/>
                    <a:pt x="72" y="30"/>
                    <a:pt x="72" y="30"/>
                  </a:cubicBezTo>
                  <a:cubicBezTo>
                    <a:pt x="72" y="23"/>
                    <a:pt x="76" y="19"/>
                    <a:pt x="81" y="19"/>
                  </a:cubicBezTo>
                  <a:cubicBezTo>
                    <a:pt x="82" y="19"/>
                    <a:pt x="82" y="19"/>
                    <a:pt x="83" y="19"/>
                  </a:cubicBezTo>
                  <a:lnTo>
                    <a:pt x="83" y="12"/>
                  </a:lnTo>
                  <a:close/>
                  <a:moveTo>
                    <a:pt x="41" y="17"/>
                  </a:moveTo>
                  <a:cubicBezTo>
                    <a:pt x="46" y="17"/>
                    <a:pt x="49" y="22"/>
                    <a:pt x="49" y="30"/>
                  </a:cubicBezTo>
                  <a:cubicBezTo>
                    <a:pt x="49" y="38"/>
                    <a:pt x="46" y="43"/>
                    <a:pt x="41" y="43"/>
                  </a:cubicBezTo>
                  <a:cubicBezTo>
                    <a:pt x="36" y="43"/>
                    <a:pt x="32" y="39"/>
                    <a:pt x="32" y="30"/>
                  </a:cubicBezTo>
                  <a:cubicBezTo>
                    <a:pt x="32" y="22"/>
                    <a:pt x="36" y="17"/>
                    <a:pt x="41" y="17"/>
                  </a:cubicBezTo>
                  <a:moveTo>
                    <a:pt x="41" y="12"/>
                  </a:moveTo>
                  <a:cubicBezTo>
                    <a:pt x="31" y="12"/>
                    <a:pt x="24" y="19"/>
                    <a:pt x="24" y="30"/>
                  </a:cubicBezTo>
                  <a:cubicBezTo>
                    <a:pt x="24" y="42"/>
                    <a:pt x="31" y="49"/>
                    <a:pt x="41" y="49"/>
                  </a:cubicBezTo>
                  <a:cubicBezTo>
                    <a:pt x="51" y="49"/>
                    <a:pt x="58" y="42"/>
                    <a:pt x="58" y="30"/>
                  </a:cubicBezTo>
                  <a:cubicBezTo>
                    <a:pt x="58" y="19"/>
                    <a:pt x="51" y="12"/>
                    <a:pt x="41" y="12"/>
                  </a:cubicBezTo>
                  <a:moveTo>
                    <a:pt x="24" y="0"/>
                  </a:moveTo>
                  <a:cubicBezTo>
                    <a:pt x="22" y="0"/>
                    <a:pt x="20" y="0"/>
                    <a:pt x="17" y="0"/>
                  </a:cubicBezTo>
                  <a:cubicBezTo>
                    <a:pt x="10" y="0"/>
                    <a:pt x="6" y="4"/>
                    <a:pt x="6" y="12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7"/>
                    <a:pt x="15" y="5"/>
                    <a:pt x="20" y="5"/>
                  </a:cubicBezTo>
                  <a:cubicBezTo>
                    <a:pt x="21" y="5"/>
                    <a:pt x="22" y="6"/>
                    <a:pt x="24" y="6"/>
                  </a:cubicBezTo>
                  <a:lnTo>
                    <a:pt x="24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2" name="Innovation">
              <a:extLst>
                <a:ext uri="{FF2B5EF4-FFF2-40B4-BE49-F238E27FC236}">
                  <a16:creationId xmlns:a16="http://schemas.microsoft.com/office/drawing/2014/main" id="{882223A0-A3F1-4B2E-BE44-FB28CDC4BD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57930" y="5948514"/>
              <a:ext cx="1520385" cy="243621"/>
            </a:xfrm>
            <a:custGeom>
              <a:avLst/>
              <a:gdLst>
                <a:gd name="T0" fmla="*/ 276 w 306"/>
                <a:gd name="T1" fmla="*/ 48 h 49"/>
                <a:gd name="T2" fmla="*/ 284 w 306"/>
                <a:gd name="T3" fmla="*/ 27 h 49"/>
                <a:gd name="T4" fmla="*/ 298 w 306"/>
                <a:gd name="T5" fmla="*/ 25 h 49"/>
                <a:gd name="T6" fmla="*/ 306 w 306"/>
                <a:gd name="T7" fmla="*/ 48 h 49"/>
                <a:gd name="T8" fmla="*/ 294 w 306"/>
                <a:gd name="T9" fmla="*/ 11 h 49"/>
                <a:gd name="T10" fmla="*/ 283 w 306"/>
                <a:gd name="T11" fmla="*/ 12 h 49"/>
                <a:gd name="T12" fmla="*/ 254 w 306"/>
                <a:gd name="T13" fmla="*/ 17 h 49"/>
                <a:gd name="T14" fmla="*/ 254 w 306"/>
                <a:gd name="T15" fmla="*/ 43 h 49"/>
                <a:gd name="T16" fmla="*/ 254 w 306"/>
                <a:gd name="T17" fmla="*/ 17 h 49"/>
                <a:gd name="T18" fmla="*/ 237 w 306"/>
                <a:gd name="T19" fmla="*/ 30 h 49"/>
                <a:gd name="T20" fmla="*/ 271 w 306"/>
                <a:gd name="T21" fmla="*/ 30 h 49"/>
                <a:gd name="T22" fmla="*/ 223 w 306"/>
                <a:gd name="T23" fmla="*/ 48 h 49"/>
                <a:gd name="T24" fmla="*/ 231 w 306"/>
                <a:gd name="T25" fmla="*/ 12 h 49"/>
                <a:gd name="T26" fmla="*/ 223 w 306"/>
                <a:gd name="T27" fmla="*/ 48 h 49"/>
                <a:gd name="T28" fmla="*/ 231 w 306"/>
                <a:gd name="T29" fmla="*/ 7 h 49"/>
                <a:gd name="T30" fmla="*/ 223 w 306"/>
                <a:gd name="T31" fmla="*/ 0 h 49"/>
                <a:gd name="T32" fmla="*/ 208 w 306"/>
                <a:gd name="T33" fmla="*/ 3 h 49"/>
                <a:gd name="T34" fmla="*/ 200 w 306"/>
                <a:gd name="T35" fmla="*/ 12 h 49"/>
                <a:gd name="T36" fmla="*/ 194 w 306"/>
                <a:gd name="T37" fmla="*/ 18 h 49"/>
                <a:gd name="T38" fmla="*/ 200 w 306"/>
                <a:gd name="T39" fmla="*/ 35 h 49"/>
                <a:gd name="T40" fmla="*/ 217 w 306"/>
                <a:gd name="T41" fmla="*/ 48 h 49"/>
                <a:gd name="T42" fmla="*/ 213 w 306"/>
                <a:gd name="T43" fmla="*/ 42 h 49"/>
                <a:gd name="T44" fmla="*/ 208 w 306"/>
                <a:gd name="T45" fmla="*/ 18 h 49"/>
                <a:gd name="T46" fmla="*/ 216 w 306"/>
                <a:gd name="T47" fmla="*/ 12 h 49"/>
                <a:gd name="T48" fmla="*/ 208 w 306"/>
                <a:gd name="T49" fmla="*/ 3 h 49"/>
                <a:gd name="T50" fmla="*/ 182 w 306"/>
                <a:gd name="T51" fmla="*/ 33 h 49"/>
                <a:gd name="T52" fmla="*/ 167 w 306"/>
                <a:gd name="T53" fmla="*/ 38 h 49"/>
                <a:gd name="T54" fmla="*/ 182 w 306"/>
                <a:gd name="T55" fmla="*/ 30 h 49"/>
                <a:gd name="T56" fmla="*/ 167 w 306"/>
                <a:gd name="T57" fmla="*/ 22 h 49"/>
                <a:gd name="T58" fmla="*/ 182 w 306"/>
                <a:gd name="T59" fmla="*/ 23 h 49"/>
                <a:gd name="T60" fmla="*/ 182 w 306"/>
                <a:gd name="T61" fmla="*/ 25 h 49"/>
                <a:gd name="T62" fmla="*/ 171 w 306"/>
                <a:gd name="T63" fmla="*/ 48 h 49"/>
                <a:gd name="T64" fmla="*/ 183 w 306"/>
                <a:gd name="T65" fmla="*/ 48 h 49"/>
                <a:gd name="T66" fmla="*/ 190 w 306"/>
                <a:gd name="T67" fmla="*/ 41 h 49"/>
                <a:gd name="T68" fmla="*/ 176 w 306"/>
                <a:gd name="T69" fmla="*/ 11 h 49"/>
                <a:gd name="T70" fmla="*/ 135 w 306"/>
                <a:gd name="T71" fmla="*/ 48 h 49"/>
                <a:gd name="T72" fmla="*/ 155 w 306"/>
                <a:gd name="T73" fmla="*/ 12 h 49"/>
                <a:gd name="T74" fmla="*/ 140 w 306"/>
                <a:gd name="T75" fmla="*/ 39 h 49"/>
                <a:gd name="T76" fmla="*/ 123 w 306"/>
                <a:gd name="T77" fmla="*/ 12 h 49"/>
                <a:gd name="T78" fmla="*/ 105 w 306"/>
                <a:gd name="T79" fmla="*/ 17 h 49"/>
                <a:gd name="T80" fmla="*/ 105 w 306"/>
                <a:gd name="T81" fmla="*/ 43 h 49"/>
                <a:gd name="T82" fmla="*/ 105 w 306"/>
                <a:gd name="T83" fmla="*/ 17 h 49"/>
                <a:gd name="T84" fmla="*/ 88 w 306"/>
                <a:gd name="T85" fmla="*/ 30 h 49"/>
                <a:gd name="T86" fmla="*/ 122 w 306"/>
                <a:gd name="T87" fmla="*/ 30 h 49"/>
                <a:gd name="T88" fmla="*/ 53 w 306"/>
                <a:gd name="T89" fmla="*/ 12 h 49"/>
                <a:gd name="T90" fmla="*/ 61 w 306"/>
                <a:gd name="T91" fmla="*/ 48 h 49"/>
                <a:gd name="T92" fmla="*/ 69 w 306"/>
                <a:gd name="T93" fmla="*/ 17 h 49"/>
                <a:gd name="T94" fmla="*/ 75 w 306"/>
                <a:gd name="T95" fmla="*/ 48 h 49"/>
                <a:gd name="T96" fmla="*/ 83 w 306"/>
                <a:gd name="T97" fmla="*/ 25 h 49"/>
                <a:gd name="T98" fmla="*/ 61 w 306"/>
                <a:gd name="T99" fmla="*/ 18 h 49"/>
                <a:gd name="T100" fmla="*/ 53 w 306"/>
                <a:gd name="T101" fmla="*/ 12 h 49"/>
                <a:gd name="T102" fmla="*/ 16 w 306"/>
                <a:gd name="T103" fmla="*/ 48 h 49"/>
                <a:gd name="T104" fmla="*/ 24 w 306"/>
                <a:gd name="T105" fmla="*/ 27 h 49"/>
                <a:gd name="T106" fmla="*/ 38 w 306"/>
                <a:gd name="T107" fmla="*/ 25 h 49"/>
                <a:gd name="T108" fmla="*/ 46 w 306"/>
                <a:gd name="T109" fmla="*/ 48 h 49"/>
                <a:gd name="T110" fmla="*/ 34 w 306"/>
                <a:gd name="T111" fmla="*/ 11 h 49"/>
                <a:gd name="T112" fmla="*/ 23 w 306"/>
                <a:gd name="T113" fmla="*/ 12 h 49"/>
                <a:gd name="T114" fmla="*/ 0 w 306"/>
                <a:gd name="T115" fmla="*/ 48 h 49"/>
                <a:gd name="T116" fmla="*/ 8 w 306"/>
                <a:gd name="T117" fmla="*/ 12 h 49"/>
                <a:gd name="T118" fmla="*/ 0 w 306"/>
                <a:gd name="T119" fmla="*/ 48 h 49"/>
                <a:gd name="T120" fmla="*/ 8 w 306"/>
                <a:gd name="T121" fmla="*/ 7 h 49"/>
                <a:gd name="T122" fmla="*/ 0 w 306"/>
                <a:gd name="T12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06" h="49">
                  <a:moveTo>
                    <a:pt x="276" y="12"/>
                  </a:moveTo>
                  <a:cubicBezTo>
                    <a:pt x="276" y="48"/>
                    <a:pt x="276" y="48"/>
                    <a:pt x="276" y="48"/>
                  </a:cubicBezTo>
                  <a:cubicBezTo>
                    <a:pt x="284" y="48"/>
                    <a:pt x="284" y="48"/>
                    <a:pt x="284" y="48"/>
                  </a:cubicBezTo>
                  <a:cubicBezTo>
                    <a:pt x="284" y="27"/>
                    <a:pt x="284" y="27"/>
                    <a:pt x="284" y="27"/>
                  </a:cubicBezTo>
                  <a:cubicBezTo>
                    <a:pt x="284" y="21"/>
                    <a:pt x="287" y="17"/>
                    <a:pt x="292" y="17"/>
                  </a:cubicBezTo>
                  <a:cubicBezTo>
                    <a:pt x="296" y="17"/>
                    <a:pt x="298" y="20"/>
                    <a:pt x="298" y="25"/>
                  </a:cubicBezTo>
                  <a:cubicBezTo>
                    <a:pt x="298" y="48"/>
                    <a:pt x="298" y="48"/>
                    <a:pt x="298" y="48"/>
                  </a:cubicBezTo>
                  <a:cubicBezTo>
                    <a:pt x="306" y="48"/>
                    <a:pt x="306" y="48"/>
                    <a:pt x="306" y="48"/>
                  </a:cubicBezTo>
                  <a:cubicBezTo>
                    <a:pt x="306" y="25"/>
                    <a:pt x="306" y="25"/>
                    <a:pt x="306" y="25"/>
                  </a:cubicBezTo>
                  <a:cubicBezTo>
                    <a:pt x="306" y="16"/>
                    <a:pt x="302" y="11"/>
                    <a:pt x="294" y="11"/>
                  </a:cubicBezTo>
                  <a:cubicBezTo>
                    <a:pt x="289" y="11"/>
                    <a:pt x="286" y="14"/>
                    <a:pt x="283" y="18"/>
                  </a:cubicBezTo>
                  <a:cubicBezTo>
                    <a:pt x="283" y="12"/>
                    <a:pt x="283" y="12"/>
                    <a:pt x="283" y="12"/>
                  </a:cubicBezTo>
                  <a:lnTo>
                    <a:pt x="276" y="12"/>
                  </a:lnTo>
                  <a:close/>
                  <a:moveTo>
                    <a:pt x="254" y="17"/>
                  </a:moveTo>
                  <a:cubicBezTo>
                    <a:pt x="259" y="17"/>
                    <a:pt x="262" y="22"/>
                    <a:pt x="262" y="30"/>
                  </a:cubicBezTo>
                  <a:cubicBezTo>
                    <a:pt x="262" y="38"/>
                    <a:pt x="259" y="43"/>
                    <a:pt x="254" y="43"/>
                  </a:cubicBezTo>
                  <a:cubicBezTo>
                    <a:pt x="249" y="43"/>
                    <a:pt x="246" y="38"/>
                    <a:pt x="246" y="30"/>
                  </a:cubicBezTo>
                  <a:cubicBezTo>
                    <a:pt x="246" y="22"/>
                    <a:pt x="249" y="17"/>
                    <a:pt x="254" y="17"/>
                  </a:cubicBezTo>
                  <a:moveTo>
                    <a:pt x="254" y="11"/>
                  </a:moveTo>
                  <a:cubicBezTo>
                    <a:pt x="244" y="11"/>
                    <a:pt x="237" y="19"/>
                    <a:pt x="237" y="30"/>
                  </a:cubicBezTo>
                  <a:cubicBezTo>
                    <a:pt x="237" y="41"/>
                    <a:pt x="244" y="49"/>
                    <a:pt x="254" y="49"/>
                  </a:cubicBezTo>
                  <a:cubicBezTo>
                    <a:pt x="264" y="49"/>
                    <a:pt x="271" y="41"/>
                    <a:pt x="271" y="30"/>
                  </a:cubicBezTo>
                  <a:cubicBezTo>
                    <a:pt x="271" y="19"/>
                    <a:pt x="264" y="11"/>
                    <a:pt x="254" y="11"/>
                  </a:cubicBezTo>
                  <a:moveTo>
                    <a:pt x="223" y="48"/>
                  </a:moveTo>
                  <a:cubicBezTo>
                    <a:pt x="231" y="48"/>
                    <a:pt x="231" y="48"/>
                    <a:pt x="231" y="48"/>
                  </a:cubicBezTo>
                  <a:cubicBezTo>
                    <a:pt x="231" y="12"/>
                    <a:pt x="231" y="12"/>
                    <a:pt x="231" y="12"/>
                  </a:cubicBezTo>
                  <a:cubicBezTo>
                    <a:pt x="223" y="12"/>
                    <a:pt x="223" y="12"/>
                    <a:pt x="223" y="12"/>
                  </a:cubicBezTo>
                  <a:lnTo>
                    <a:pt x="223" y="48"/>
                  </a:lnTo>
                  <a:close/>
                  <a:moveTo>
                    <a:pt x="223" y="7"/>
                  </a:moveTo>
                  <a:cubicBezTo>
                    <a:pt x="231" y="7"/>
                    <a:pt x="231" y="7"/>
                    <a:pt x="231" y="7"/>
                  </a:cubicBezTo>
                  <a:cubicBezTo>
                    <a:pt x="231" y="0"/>
                    <a:pt x="231" y="0"/>
                    <a:pt x="231" y="0"/>
                  </a:cubicBezTo>
                  <a:cubicBezTo>
                    <a:pt x="223" y="0"/>
                    <a:pt x="223" y="0"/>
                    <a:pt x="223" y="0"/>
                  </a:cubicBezTo>
                  <a:lnTo>
                    <a:pt x="223" y="7"/>
                  </a:lnTo>
                  <a:close/>
                  <a:moveTo>
                    <a:pt x="208" y="3"/>
                  </a:moveTo>
                  <a:cubicBezTo>
                    <a:pt x="200" y="3"/>
                    <a:pt x="200" y="3"/>
                    <a:pt x="200" y="3"/>
                  </a:cubicBezTo>
                  <a:cubicBezTo>
                    <a:pt x="200" y="12"/>
                    <a:pt x="200" y="12"/>
                    <a:pt x="200" y="12"/>
                  </a:cubicBezTo>
                  <a:cubicBezTo>
                    <a:pt x="194" y="12"/>
                    <a:pt x="194" y="12"/>
                    <a:pt x="194" y="12"/>
                  </a:cubicBezTo>
                  <a:cubicBezTo>
                    <a:pt x="194" y="18"/>
                    <a:pt x="194" y="18"/>
                    <a:pt x="194" y="18"/>
                  </a:cubicBezTo>
                  <a:cubicBezTo>
                    <a:pt x="200" y="18"/>
                    <a:pt x="200" y="18"/>
                    <a:pt x="200" y="18"/>
                  </a:cubicBezTo>
                  <a:cubicBezTo>
                    <a:pt x="200" y="35"/>
                    <a:pt x="200" y="35"/>
                    <a:pt x="200" y="35"/>
                  </a:cubicBezTo>
                  <a:cubicBezTo>
                    <a:pt x="200" y="45"/>
                    <a:pt x="203" y="49"/>
                    <a:pt x="211" y="49"/>
                  </a:cubicBezTo>
                  <a:cubicBezTo>
                    <a:pt x="213" y="49"/>
                    <a:pt x="215" y="48"/>
                    <a:pt x="217" y="48"/>
                  </a:cubicBezTo>
                  <a:cubicBezTo>
                    <a:pt x="217" y="42"/>
                    <a:pt x="217" y="42"/>
                    <a:pt x="217" y="42"/>
                  </a:cubicBezTo>
                  <a:cubicBezTo>
                    <a:pt x="215" y="42"/>
                    <a:pt x="214" y="42"/>
                    <a:pt x="213" y="42"/>
                  </a:cubicBezTo>
                  <a:cubicBezTo>
                    <a:pt x="208" y="42"/>
                    <a:pt x="208" y="40"/>
                    <a:pt x="208" y="35"/>
                  </a:cubicBezTo>
                  <a:cubicBezTo>
                    <a:pt x="208" y="18"/>
                    <a:pt x="208" y="18"/>
                    <a:pt x="208" y="18"/>
                  </a:cubicBezTo>
                  <a:cubicBezTo>
                    <a:pt x="216" y="18"/>
                    <a:pt x="216" y="18"/>
                    <a:pt x="216" y="18"/>
                  </a:cubicBezTo>
                  <a:cubicBezTo>
                    <a:pt x="216" y="12"/>
                    <a:pt x="216" y="12"/>
                    <a:pt x="216" y="12"/>
                  </a:cubicBezTo>
                  <a:cubicBezTo>
                    <a:pt x="208" y="12"/>
                    <a:pt x="208" y="12"/>
                    <a:pt x="208" y="12"/>
                  </a:cubicBezTo>
                  <a:lnTo>
                    <a:pt x="208" y="3"/>
                  </a:lnTo>
                  <a:close/>
                  <a:moveTo>
                    <a:pt x="182" y="30"/>
                  </a:moveTo>
                  <a:cubicBezTo>
                    <a:pt x="182" y="33"/>
                    <a:pt x="182" y="33"/>
                    <a:pt x="182" y="33"/>
                  </a:cubicBezTo>
                  <a:cubicBezTo>
                    <a:pt x="182" y="38"/>
                    <a:pt x="178" y="43"/>
                    <a:pt x="173" y="43"/>
                  </a:cubicBezTo>
                  <a:cubicBezTo>
                    <a:pt x="169" y="43"/>
                    <a:pt x="167" y="41"/>
                    <a:pt x="167" y="38"/>
                  </a:cubicBezTo>
                  <a:cubicBezTo>
                    <a:pt x="167" y="33"/>
                    <a:pt x="171" y="30"/>
                    <a:pt x="181" y="30"/>
                  </a:cubicBezTo>
                  <a:lnTo>
                    <a:pt x="182" y="30"/>
                  </a:lnTo>
                  <a:close/>
                  <a:moveTo>
                    <a:pt x="159" y="21"/>
                  </a:moveTo>
                  <a:cubicBezTo>
                    <a:pt x="167" y="22"/>
                    <a:pt x="167" y="22"/>
                    <a:pt x="167" y="22"/>
                  </a:cubicBezTo>
                  <a:cubicBezTo>
                    <a:pt x="168" y="19"/>
                    <a:pt x="170" y="17"/>
                    <a:pt x="175" y="17"/>
                  </a:cubicBezTo>
                  <a:cubicBezTo>
                    <a:pt x="180" y="17"/>
                    <a:pt x="182" y="19"/>
                    <a:pt x="182" y="23"/>
                  </a:cubicBezTo>
                  <a:cubicBezTo>
                    <a:pt x="182" y="25"/>
                    <a:pt x="182" y="25"/>
                    <a:pt x="182" y="25"/>
                  </a:cubicBezTo>
                  <a:cubicBezTo>
                    <a:pt x="182" y="25"/>
                    <a:pt x="182" y="25"/>
                    <a:pt x="182" y="25"/>
                  </a:cubicBezTo>
                  <a:cubicBezTo>
                    <a:pt x="166" y="25"/>
                    <a:pt x="158" y="29"/>
                    <a:pt x="158" y="38"/>
                  </a:cubicBezTo>
                  <a:cubicBezTo>
                    <a:pt x="158" y="44"/>
                    <a:pt x="163" y="48"/>
                    <a:pt x="171" y="48"/>
                  </a:cubicBezTo>
                  <a:cubicBezTo>
                    <a:pt x="176" y="48"/>
                    <a:pt x="180" y="46"/>
                    <a:pt x="182" y="41"/>
                  </a:cubicBezTo>
                  <a:cubicBezTo>
                    <a:pt x="183" y="44"/>
                    <a:pt x="183" y="46"/>
                    <a:pt x="183" y="48"/>
                  </a:cubicBezTo>
                  <a:cubicBezTo>
                    <a:pt x="191" y="48"/>
                    <a:pt x="191" y="48"/>
                    <a:pt x="191" y="48"/>
                  </a:cubicBezTo>
                  <a:cubicBezTo>
                    <a:pt x="190" y="46"/>
                    <a:pt x="190" y="43"/>
                    <a:pt x="190" y="41"/>
                  </a:cubicBezTo>
                  <a:cubicBezTo>
                    <a:pt x="190" y="25"/>
                    <a:pt x="190" y="25"/>
                    <a:pt x="190" y="25"/>
                  </a:cubicBezTo>
                  <a:cubicBezTo>
                    <a:pt x="190" y="16"/>
                    <a:pt x="186" y="11"/>
                    <a:pt x="176" y="11"/>
                  </a:cubicBezTo>
                  <a:cubicBezTo>
                    <a:pt x="167" y="11"/>
                    <a:pt x="161" y="15"/>
                    <a:pt x="159" y="21"/>
                  </a:cubicBezTo>
                  <a:moveTo>
                    <a:pt x="135" y="48"/>
                  </a:moveTo>
                  <a:cubicBezTo>
                    <a:pt x="143" y="48"/>
                    <a:pt x="143" y="48"/>
                    <a:pt x="143" y="48"/>
                  </a:cubicBezTo>
                  <a:cubicBezTo>
                    <a:pt x="155" y="12"/>
                    <a:pt x="155" y="12"/>
                    <a:pt x="155" y="12"/>
                  </a:cubicBezTo>
                  <a:cubicBezTo>
                    <a:pt x="149" y="12"/>
                    <a:pt x="149" y="12"/>
                    <a:pt x="149" y="12"/>
                  </a:cubicBezTo>
                  <a:cubicBezTo>
                    <a:pt x="140" y="39"/>
                    <a:pt x="140" y="39"/>
                    <a:pt x="140" y="39"/>
                  </a:cubicBezTo>
                  <a:cubicBezTo>
                    <a:pt x="131" y="12"/>
                    <a:pt x="131" y="12"/>
                    <a:pt x="131" y="12"/>
                  </a:cubicBezTo>
                  <a:cubicBezTo>
                    <a:pt x="123" y="12"/>
                    <a:pt x="123" y="12"/>
                    <a:pt x="123" y="12"/>
                  </a:cubicBezTo>
                  <a:lnTo>
                    <a:pt x="135" y="48"/>
                  </a:lnTo>
                  <a:close/>
                  <a:moveTo>
                    <a:pt x="105" y="17"/>
                  </a:moveTo>
                  <a:cubicBezTo>
                    <a:pt x="110" y="17"/>
                    <a:pt x="113" y="22"/>
                    <a:pt x="113" y="30"/>
                  </a:cubicBezTo>
                  <a:cubicBezTo>
                    <a:pt x="113" y="38"/>
                    <a:pt x="110" y="43"/>
                    <a:pt x="105" y="43"/>
                  </a:cubicBezTo>
                  <a:cubicBezTo>
                    <a:pt x="100" y="43"/>
                    <a:pt x="97" y="38"/>
                    <a:pt x="97" y="30"/>
                  </a:cubicBezTo>
                  <a:cubicBezTo>
                    <a:pt x="97" y="22"/>
                    <a:pt x="100" y="17"/>
                    <a:pt x="105" y="17"/>
                  </a:cubicBezTo>
                  <a:moveTo>
                    <a:pt x="105" y="11"/>
                  </a:moveTo>
                  <a:cubicBezTo>
                    <a:pt x="95" y="11"/>
                    <a:pt x="88" y="19"/>
                    <a:pt x="88" y="30"/>
                  </a:cubicBezTo>
                  <a:cubicBezTo>
                    <a:pt x="88" y="41"/>
                    <a:pt x="95" y="49"/>
                    <a:pt x="105" y="49"/>
                  </a:cubicBezTo>
                  <a:cubicBezTo>
                    <a:pt x="115" y="49"/>
                    <a:pt x="122" y="41"/>
                    <a:pt x="122" y="30"/>
                  </a:cubicBezTo>
                  <a:cubicBezTo>
                    <a:pt x="122" y="19"/>
                    <a:pt x="115" y="11"/>
                    <a:pt x="105" y="11"/>
                  </a:cubicBezTo>
                  <a:moveTo>
                    <a:pt x="53" y="12"/>
                  </a:moveTo>
                  <a:cubicBezTo>
                    <a:pt x="53" y="48"/>
                    <a:pt x="53" y="48"/>
                    <a:pt x="53" y="48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61" y="27"/>
                    <a:pt x="61" y="27"/>
                    <a:pt x="61" y="27"/>
                  </a:cubicBezTo>
                  <a:cubicBezTo>
                    <a:pt x="61" y="21"/>
                    <a:pt x="65" y="17"/>
                    <a:pt x="69" y="17"/>
                  </a:cubicBezTo>
                  <a:cubicBezTo>
                    <a:pt x="73" y="17"/>
                    <a:pt x="75" y="20"/>
                    <a:pt x="75" y="25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83" y="48"/>
                    <a:pt x="83" y="48"/>
                    <a:pt x="83" y="48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83" y="16"/>
                    <a:pt x="79" y="11"/>
                    <a:pt x="71" y="11"/>
                  </a:cubicBezTo>
                  <a:cubicBezTo>
                    <a:pt x="67" y="11"/>
                    <a:pt x="63" y="14"/>
                    <a:pt x="61" y="18"/>
                  </a:cubicBezTo>
                  <a:cubicBezTo>
                    <a:pt x="61" y="12"/>
                    <a:pt x="61" y="12"/>
                    <a:pt x="61" y="12"/>
                  </a:cubicBezTo>
                  <a:lnTo>
                    <a:pt x="53" y="12"/>
                  </a:lnTo>
                  <a:close/>
                  <a:moveTo>
                    <a:pt x="16" y="12"/>
                  </a:moveTo>
                  <a:cubicBezTo>
                    <a:pt x="16" y="48"/>
                    <a:pt x="16" y="48"/>
                    <a:pt x="16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21"/>
                    <a:pt x="27" y="17"/>
                    <a:pt x="32" y="17"/>
                  </a:cubicBezTo>
                  <a:cubicBezTo>
                    <a:pt x="36" y="17"/>
                    <a:pt x="38" y="20"/>
                    <a:pt x="38" y="25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46" y="48"/>
                    <a:pt x="46" y="48"/>
                    <a:pt x="46" y="48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16"/>
                    <a:pt x="42" y="11"/>
                    <a:pt x="34" y="11"/>
                  </a:cubicBezTo>
                  <a:cubicBezTo>
                    <a:pt x="30" y="11"/>
                    <a:pt x="26" y="14"/>
                    <a:pt x="23" y="18"/>
                  </a:cubicBezTo>
                  <a:cubicBezTo>
                    <a:pt x="23" y="12"/>
                    <a:pt x="23" y="12"/>
                    <a:pt x="23" y="12"/>
                  </a:cubicBezTo>
                  <a:lnTo>
                    <a:pt x="16" y="12"/>
                  </a:lnTo>
                  <a:close/>
                  <a:moveTo>
                    <a:pt x="0" y="48"/>
                  </a:moveTo>
                  <a:cubicBezTo>
                    <a:pt x="8" y="48"/>
                    <a:pt x="8" y="48"/>
                    <a:pt x="8" y="48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0" y="48"/>
                  </a:lnTo>
                  <a:close/>
                  <a:moveTo>
                    <a:pt x="0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2063520" y="2769771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130" name="Tijdelijke aanduiding voor verticale tekst 2">
            <a:extLst>
              <a:ext uri="{FF2B5EF4-FFF2-40B4-BE49-F238E27FC236}">
                <a16:creationId xmlns:a16="http://schemas.microsoft.com/office/drawing/2014/main" id="{09139BB3-0E95-42DB-B5FD-B804238C47E7}"/>
              </a:ext>
            </a:extLst>
          </p:cNvPr>
          <p:cNvSpPr>
            <a:spLocks noGrp="1"/>
          </p:cNvSpPr>
          <p:nvPr>
            <p:ph type="body" orient="vert" idx="11" hasCustomPrompt="1"/>
          </p:nvPr>
        </p:nvSpPr>
        <p:spPr>
          <a:xfrm>
            <a:off x="1477394" y="2769771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01.</a:t>
            </a:r>
          </a:p>
        </p:txBody>
      </p:sp>
      <p:sp>
        <p:nvSpPr>
          <p:cNvPr id="131" name="Tijdelijke aanduiding voor verticale tekst 2">
            <a:extLst>
              <a:ext uri="{FF2B5EF4-FFF2-40B4-BE49-F238E27FC236}">
                <a16:creationId xmlns:a16="http://schemas.microsoft.com/office/drawing/2014/main" id="{0193F33A-B169-4E6C-A0E4-1C401F03326A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2063520" y="3210685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132" name="Tijdelijke aanduiding voor verticale tekst 2">
            <a:extLst>
              <a:ext uri="{FF2B5EF4-FFF2-40B4-BE49-F238E27FC236}">
                <a16:creationId xmlns:a16="http://schemas.microsoft.com/office/drawing/2014/main" id="{CFDDF722-2134-44DD-9F42-55A2163355CF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1477394" y="3210685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02.</a:t>
            </a:r>
          </a:p>
        </p:txBody>
      </p:sp>
      <p:sp>
        <p:nvSpPr>
          <p:cNvPr id="133" name="Tijdelijke aanduiding voor verticale tekst 2">
            <a:extLst>
              <a:ext uri="{FF2B5EF4-FFF2-40B4-BE49-F238E27FC236}">
                <a16:creationId xmlns:a16="http://schemas.microsoft.com/office/drawing/2014/main" id="{E2A18408-6710-416E-8413-E2AF616D91BC}"/>
              </a:ext>
            </a:extLst>
          </p:cNvPr>
          <p:cNvSpPr>
            <a:spLocks noGrp="1"/>
          </p:cNvSpPr>
          <p:nvPr>
            <p:ph type="body" orient="vert" idx="14" hasCustomPrompt="1"/>
          </p:nvPr>
        </p:nvSpPr>
        <p:spPr>
          <a:xfrm>
            <a:off x="2063520" y="3651599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134" name="Tijdelijke aanduiding voor verticale tekst 2">
            <a:extLst>
              <a:ext uri="{FF2B5EF4-FFF2-40B4-BE49-F238E27FC236}">
                <a16:creationId xmlns:a16="http://schemas.microsoft.com/office/drawing/2014/main" id="{432466DB-08EE-4A9B-B739-16F0BD593113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1477394" y="3651599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03.</a:t>
            </a:r>
          </a:p>
        </p:txBody>
      </p:sp>
      <p:sp>
        <p:nvSpPr>
          <p:cNvPr id="135" name="Tijdelijke aanduiding voor verticale tekst 2">
            <a:extLst>
              <a:ext uri="{FF2B5EF4-FFF2-40B4-BE49-F238E27FC236}">
                <a16:creationId xmlns:a16="http://schemas.microsoft.com/office/drawing/2014/main" id="{FB1B3F49-2D34-4B2A-8143-8FF9313EDD5E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2063520" y="4092513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136" name="Tijdelijke aanduiding voor verticale tekst 2">
            <a:extLst>
              <a:ext uri="{FF2B5EF4-FFF2-40B4-BE49-F238E27FC236}">
                <a16:creationId xmlns:a16="http://schemas.microsoft.com/office/drawing/2014/main" id="{90076CCB-0A34-4B58-AD13-14B30D4E58E6}"/>
              </a:ext>
            </a:extLst>
          </p:cNvPr>
          <p:cNvSpPr>
            <a:spLocks noGrp="1"/>
          </p:cNvSpPr>
          <p:nvPr>
            <p:ph type="body" orient="vert" idx="17" hasCustomPrompt="1"/>
          </p:nvPr>
        </p:nvSpPr>
        <p:spPr>
          <a:xfrm>
            <a:off x="1477394" y="4092513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04.</a:t>
            </a:r>
          </a:p>
        </p:txBody>
      </p:sp>
      <p:sp>
        <p:nvSpPr>
          <p:cNvPr id="137" name="Tijdelijke aanduiding voor verticale tekst 2">
            <a:extLst>
              <a:ext uri="{FF2B5EF4-FFF2-40B4-BE49-F238E27FC236}">
                <a16:creationId xmlns:a16="http://schemas.microsoft.com/office/drawing/2014/main" id="{6E4C1E79-BFB4-49E2-B8B4-704FE08A0221}"/>
              </a:ext>
            </a:extLst>
          </p:cNvPr>
          <p:cNvSpPr>
            <a:spLocks noGrp="1"/>
          </p:cNvSpPr>
          <p:nvPr>
            <p:ph type="body" orient="vert" idx="18" hasCustomPrompt="1"/>
          </p:nvPr>
        </p:nvSpPr>
        <p:spPr>
          <a:xfrm>
            <a:off x="2063520" y="4533427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138" name="Tijdelijke aanduiding voor verticale tekst 2">
            <a:extLst>
              <a:ext uri="{FF2B5EF4-FFF2-40B4-BE49-F238E27FC236}">
                <a16:creationId xmlns:a16="http://schemas.microsoft.com/office/drawing/2014/main" id="{DC76EBBF-0030-4AA1-BF10-48A92A06B59F}"/>
              </a:ext>
            </a:extLst>
          </p:cNvPr>
          <p:cNvSpPr>
            <a:spLocks noGrp="1"/>
          </p:cNvSpPr>
          <p:nvPr>
            <p:ph type="body" orient="vert" idx="19" hasCustomPrompt="1"/>
          </p:nvPr>
        </p:nvSpPr>
        <p:spPr>
          <a:xfrm>
            <a:off x="1477394" y="4533427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05.</a:t>
            </a:r>
          </a:p>
        </p:txBody>
      </p:sp>
      <p:sp>
        <p:nvSpPr>
          <p:cNvPr id="139" name="Tijdelijke aanduiding voor verticale tekst 2">
            <a:extLst>
              <a:ext uri="{FF2B5EF4-FFF2-40B4-BE49-F238E27FC236}">
                <a16:creationId xmlns:a16="http://schemas.microsoft.com/office/drawing/2014/main" id="{5017CD28-C2AF-4032-B589-1423BFA89F05}"/>
              </a:ext>
            </a:extLst>
          </p:cNvPr>
          <p:cNvSpPr>
            <a:spLocks noGrp="1"/>
          </p:cNvSpPr>
          <p:nvPr>
            <p:ph type="body" orient="vert" idx="20" hasCustomPrompt="1"/>
          </p:nvPr>
        </p:nvSpPr>
        <p:spPr>
          <a:xfrm>
            <a:off x="2063520" y="4974341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140" name="Tijdelijke aanduiding voor verticale tekst 2">
            <a:extLst>
              <a:ext uri="{FF2B5EF4-FFF2-40B4-BE49-F238E27FC236}">
                <a16:creationId xmlns:a16="http://schemas.microsoft.com/office/drawing/2014/main" id="{FBA4AAE8-8D5F-4224-B74C-AFE8DAA7B73B}"/>
              </a:ext>
            </a:extLst>
          </p:cNvPr>
          <p:cNvSpPr>
            <a:spLocks noGrp="1"/>
          </p:cNvSpPr>
          <p:nvPr>
            <p:ph type="body" orient="vert" idx="21" hasCustomPrompt="1"/>
          </p:nvPr>
        </p:nvSpPr>
        <p:spPr>
          <a:xfrm>
            <a:off x="1477394" y="4974341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06.</a:t>
            </a:r>
          </a:p>
        </p:txBody>
      </p:sp>
      <p:sp>
        <p:nvSpPr>
          <p:cNvPr id="141" name="Tijdelijke aanduiding voor verticale tekst 2">
            <a:extLst>
              <a:ext uri="{FF2B5EF4-FFF2-40B4-BE49-F238E27FC236}">
                <a16:creationId xmlns:a16="http://schemas.microsoft.com/office/drawing/2014/main" id="{6805760E-C026-4BB8-A85F-3C2FF927F6F4}"/>
              </a:ext>
            </a:extLst>
          </p:cNvPr>
          <p:cNvSpPr>
            <a:spLocks noGrp="1"/>
          </p:cNvSpPr>
          <p:nvPr>
            <p:ph type="body" orient="vert" idx="22" hasCustomPrompt="1"/>
          </p:nvPr>
        </p:nvSpPr>
        <p:spPr>
          <a:xfrm>
            <a:off x="2063520" y="5415255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142" name="Tijdelijke aanduiding voor verticale tekst 2">
            <a:extLst>
              <a:ext uri="{FF2B5EF4-FFF2-40B4-BE49-F238E27FC236}">
                <a16:creationId xmlns:a16="http://schemas.microsoft.com/office/drawing/2014/main" id="{230160BE-302E-4C96-96A3-7B349A370C8E}"/>
              </a:ext>
            </a:extLst>
          </p:cNvPr>
          <p:cNvSpPr>
            <a:spLocks noGrp="1"/>
          </p:cNvSpPr>
          <p:nvPr>
            <p:ph type="body" orient="vert" idx="23" hasCustomPrompt="1"/>
          </p:nvPr>
        </p:nvSpPr>
        <p:spPr>
          <a:xfrm>
            <a:off x="1477394" y="5415255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07.</a:t>
            </a:r>
          </a:p>
        </p:txBody>
      </p:sp>
      <p:sp>
        <p:nvSpPr>
          <p:cNvPr id="143" name="Tijdelijke aanduiding voor verticale tekst 2">
            <a:extLst>
              <a:ext uri="{FF2B5EF4-FFF2-40B4-BE49-F238E27FC236}">
                <a16:creationId xmlns:a16="http://schemas.microsoft.com/office/drawing/2014/main" id="{A7A2C18B-31F8-41AE-9CE0-F6E0827E24D3}"/>
              </a:ext>
            </a:extLst>
          </p:cNvPr>
          <p:cNvSpPr>
            <a:spLocks noGrp="1"/>
          </p:cNvSpPr>
          <p:nvPr>
            <p:ph type="body" orient="vert" idx="24" hasCustomPrompt="1"/>
          </p:nvPr>
        </p:nvSpPr>
        <p:spPr>
          <a:xfrm>
            <a:off x="2063520" y="5856170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144" name="Tijdelijke aanduiding voor verticale tekst 2">
            <a:extLst>
              <a:ext uri="{FF2B5EF4-FFF2-40B4-BE49-F238E27FC236}">
                <a16:creationId xmlns:a16="http://schemas.microsoft.com/office/drawing/2014/main" id="{5863A4F4-EC3F-4D3A-BA06-224079A5A54A}"/>
              </a:ext>
            </a:extLst>
          </p:cNvPr>
          <p:cNvSpPr>
            <a:spLocks noGrp="1"/>
          </p:cNvSpPr>
          <p:nvPr>
            <p:ph type="body" orient="vert" idx="25" hasCustomPrompt="1"/>
          </p:nvPr>
        </p:nvSpPr>
        <p:spPr>
          <a:xfrm>
            <a:off x="1477394" y="5856170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08.</a:t>
            </a:r>
          </a:p>
        </p:txBody>
      </p:sp>
      <p:grpSp>
        <p:nvGrpSpPr>
          <p:cNvPr id="12" name="Groep 11">
            <a:extLst>
              <a:ext uri="{FF2B5EF4-FFF2-40B4-BE49-F238E27FC236}">
                <a16:creationId xmlns:a16="http://schemas.microsoft.com/office/drawing/2014/main" id="{2FA1C155-D212-49FA-9B8E-41434C3D9D95}"/>
              </a:ext>
            </a:extLst>
          </p:cNvPr>
          <p:cNvGrpSpPr/>
          <p:nvPr userDrawn="1"/>
        </p:nvGrpSpPr>
        <p:grpSpPr>
          <a:xfrm>
            <a:off x="1372576" y="2407000"/>
            <a:ext cx="7648699" cy="4451000"/>
            <a:chOff x="1372576" y="2407000"/>
            <a:chExt cx="7648699" cy="4248000"/>
          </a:xfrm>
        </p:grpSpPr>
        <p:cxnSp>
          <p:nvCxnSpPr>
            <p:cNvPr id="149" name="LIJN">
              <a:extLst>
                <a:ext uri="{FF2B5EF4-FFF2-40B4-BE49-F238E27FC236}">
                  <a16:creationId xmlns:a16="http://schemas.microsoft.com/office/drawing/2014/main" id="{BA62C54E-227F-42ED-92C8-200BB48F8F7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72576" y="2407000"/>
              <a:ext cx="0" cy="4248000"/>
            </a:xfrm>
            <a:prstGeom prst="line">
              <a:avLst/>
            </a:prstGeom>
            <a:ln w="7200" cap="rnd">
              <a:solidFill>
                <a:schemeClr val="tx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LIJN">
              <a:extLst>
                <a:ext uri="{FF2B5EF4-FFF2-40B4-BE49-F238E27FC236}">
                  <a16:creationId xmlns:a16="http://schemas.microsoft.com/office/drawing/2014/main" id="{CC29460A-8B20-472D-9034-8BBE7A3BBD0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021275" y="2407000"/>
              <a:ext cx="0" cy="4248000"/>
            </a:xfrm>
            <a:prstGeom prst="line">
              <a:avLst/>
            </a:prstGeom>
            <a:ln w="7200" cap="rnd">
              <a:solidFill>
                <a:schemeClr val="tx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HAAK LIJN">
            <a:extLst>
              <a:ext uri="{FF2B5EF4-FFF2-40B4-BE49-F238E27FC236}">
                <a16:creationId xmlns:a16="http://schemas.microsoft.com/office/drawing/2014/main" id="{7122AD50-F3F1-4256-ADF3-4B8573614B2B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160" name="LIJN">
              <a:extLst>
                <a:ext uri="{FF2B5EF4-FFF2-40B4-BE49-F238E27FC236}">
                  <a16:creationId xmlns:a16="http://schemas.microsoft.com/office/drawing/2014/main" id="{203731BA-F1DE-4ED7-8E83-4A678442F8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1" name="Graphic 160">
              <a:extLst>
                <a:ext uri="{FF2B5EF4-FFF2-40B4-BE49-F238E27FC236}">
                  <a16:creationId xmlns:a16="http://schemas.microsoft.com/office/drawing/2014/main" id="{C1FE5A50-3822-49B5-AF54-D3AE438FD3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162" name="LIJN">
              <a:extLst>
                <a:ext uri="{FF2B5EF4-FFF2-40B4-BE49-F238E27FC236}">
                  <a16:creationId xmlns:a16="http://schemas.microsoft.com/office/drawing/2014/main" id="{445A95D7-522E-4045-BCEC-ADD5199B31F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ijdelijke aanduiding voor verticale tekst 2">
            <a:extLst>
              <a:ext uri="{FF2B5EF4-FFF2-40B4-BE49-F238E27FC236}">
                <a16:creationId xmlns:a16="http://schemas.microsoft.com/office/drawing/2014/main" id="{159BAF31-401A-4522-8239-DF2606BF8C84}"/>
              </a:ext>
            </a:extLst>
          </p:cNvPr>
          <p:cNvSpPr>
            <a:spLocks noGrp="1"/>
          </p:cNvSpPr>
          <p:nvPr>
            <p:ph type="body" orient="vert" idx="26" hasCustomPrompt="1"/>
          </p:nvPr>
        </p:nvSpPr>
        <p:spPr>
          <a:xfrm>
            <a:off x="5823817" y="2769771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38" name="Tijdelijke aanduiding voor verticale tekst 2">
            <a:extLst>
              <a:ext uri="{FF2B5EF4-FFF2-40B4-BE49-F238E27FC236}">
                <a16:creationId xmlns:a16="http://schemas.microsoft.com/office/drawing/2014/main" id="{7699DD38-CBE1-49F3-B134-D210BF837DBC}"/>
              </a:ext>
            </a:extLst>
          </p:cNvPr>
          <p:cNvSpPr>
            <a:spLocks noGrp="1"/>
          </p:cNvSpPr>
          <p:nvPr>
            <p:ph type="body" orient="vert" idx="27" hasCustomPrompt="1"/>
          </p:nvPr>
        </p:nvSpPr>
        <p:spPr>
          <a:xfrm>
            <a:off x="5237691" y="2769771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09.</a:t>
            </a:r>
          </a:p>
        </p:txBody>
      </p:sp>
      <p:sp>
        <p:nvSpPr>
          <p:cNvPr id="39" name="Tijdelijke aanduiding voor verticale tekst 2">
            <a:extLst>
              <a:ext uri="{FF2B5EF4-FFF2-40B4-BE49-F238E27FC236}">
                <a16:creationId xmlns:a16="http://schemas.microsoft.com/office/drawing/2014/main" id="{139E2BA3-2E7E-4A78-9EC4-D3DAD4BBE7B0}"/>
              </a:ext>
            </a:extLst>
          </p:cNvPr>
          <p:cNvSpPr>
            <a:spLocks noGrp="1"/>
          </p:cNvSpPr>
          <p:nvPr>
            <p:ph type="body" orient="vert" idx="28" hasCustomPrompt="1"/>
          </p:nvPr>
        </p:nvSpPr>
        <p:spPr>
          <a:xfrm>
            <a:off x="5823817" y="3210685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40" name="Tijdelijke aanduiding voor verticale tekst 2">
            <a:extLst>
              <a:ext uri="{FF2B5EF4-FFF2-40B4-BE49-F238E27FC236}">
                <a16:creationId xmlns:a16="http://schemas.microsoft.com/office/drawing/2014/main" id="{38FB84D3-2688-4F98-9FA5-C5F2C41CB727}"/>
              </a:ext>
            </a:extLst>
          </p:cNvPr>
          <p:cNvSpPr>
            <a:spLocks noGrp="1"/>
          </p:cNvSpPr>
          <p:nvPr>
            <p:ph type="body" orient="vert" idx="29" hasCustomPrompt="1"/>
          </p:nvPr>
        </p:nvSpPr>
        <p:spPr>
          <a:xfrm>
            <a:off x="5237691" y="3210685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10.</a:t>
            </a:r>
          </a:p>
        </p:txBody>
      </p:sp>
      <p:sp>
        <p:nvSpPr>
          <p:cNvPr id="41" name="Tijdelijke aanduiding voor verticale tekst 2">
            <a:extLst>
              <a:ext uri="{FF2B5EF4-FFF2-40B4-BE49-F238E27FC236}">
                <a16:creationId xmlns:a16="http://schemas.microsoft.com/office/drawing/2014/main" id="{00A315A9-D390-4556-A3F2-7E26F96CB535}"/>
              </a:ext>
            </a:extLst>
          </p:cNvPr>
          <p:cNvSpPr>
            <a:spLocks noGrp="1"/>
          </p:cNvSpPr>
          <p:nvPr>
            <p:ph type="body" orient="vert" idx="30" hasCustomPrompt="1"/>
          </p:nvPr>
        </p:nvSpPr>
        <p:spPr>
          <a:xfrm>
            <a:off x="5823817" y="3651599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42" name="Tijdelijke aanduiding voor verticale tekst 2">
            <a:extLst>
              <a:ext uri="{FF2B5EF4-FFF2-40B4-BE49-F238E27FC236}">
                <a16:creationId xmlns:a16="http://schemas.microsoft.com/office/drawing/2014/main" id="{549A183C-5680-4674-966F-9F9037BAB937}"/>
              </a:ext>
            </a:extLst>
          </p:cNvPr>
          <p:cNvSpPr>
            <a:spLocks noGrp="1"/>
          </p:cNvSpPr>
          <p:nvPr>
            <p:ph type="body" orient="vert" idx="31" hasCustomPrompt="1"/>
          </p:nvPr>
        </p:nvSpPr>
        <p:spPr>
          <a:xfrm>
            <a:off x="5237691" y="3651599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11.</a:t>
            </a:r>
          </a:p>
        </p:txBody>
      </p:sp>
      <p:sp>
        <p:nvSpPr>
          <p:cNvPr id="43" name="Tijdelijke aanduiding voor verticale tekst 2">
            <a:extLst>
              <a:ext uri="{FF2B5EF4-FFF2-40B4-BE49-F238E27FC236}">
                <a16:creationId xmlns:a16="http://schemas.microsoft.com/office/drawing/2014/main" id="{CFC607E6-BA85-4065-910B-042AA1A77F40}"/>
              </a:ext>
            </a:extLst>
          </p:cNvPr>
          <p:cNvSpPr>
            <a:spLocks noGrp="1"/>
          </p:cNvSpPr>
          <p:nvPr>
            <p:ph type="body" orient="vert" idx="32" hasCustomPrompt="1"/>
          </p:nvPr>
        </p:nvSpPr>
        <p:spPr>
          <a:xfrm>
            <a:off x="5823817" y="4092513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44" name="Tijdelijke aanduiding voor verticale tekst 2">
            <a:extLst>
              <a:ext uri="{FF2B5EF4-FFF2-40B4-BE49-F238E27FC236}">
                <a16:creationId xmlns:a16="http://schemas.microsoft.com/office/drawing/2014/main" id="{943BB5C3-FAA3-48A0-941A-CC3CDDD055B8}"/>
              </a:ext>
            </a:extLst>
          </p:cNvPr>
          <p:cNvSpPr>
            <a:spLocks noGrp="1"/>
          </p:cNvSpPr>
          <p:nvPr>
            <p:ph type="body" orient="vert" idx="33" hasCustomPrompt="1"/>
          </p:nvPr>
        </p:nvSpPr>
        <p:spPr>
          <a:xfrm>
            <a:off x="5237691" y="4092513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12.</a:t>
            </a:r>
          </a:p>
        </p:txBody>
      </p:sp>
      <p:sp>
        <p:nvSpPr>
          <p:cNvPr id="45" name="Tijdelijke aanduiding voor verticale tekst 2">
            <a:extLst>
              <a:ext uri="{FF2B5EF4-FFF2-40B4-BE49-F238E27FC236}">
                <a16:creationId xmlns:a16="http://schemas.microsoft.com/office/drawing/2014/main" id="{EF601F0D-CE41-43DA-B00B-A7D60F7DA54D}"/>
              </a:ext>
            </a:extLst>
          </p:cNvPr>
          <p:cNvSpPr>
            <a:spLocks noGrp="1"/>
          </p:cNvSpPr>
          <p:nvPr>
            <p:ph type="body" orient="vert" idx="34" hasCustomPrompt="1"/>
          </p:nvPr>
        </p:nvSpPr>
        <p:spPr>
          <a:xfrm>
            <a:off x="5823817" y="4533427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46" name="Tijdelijke aanduiding voor verticale tekst 2">
            <a:extLst>
              <a:ext uri="{FF2B5EF4-FFF2-40B4-BE49-F238E27FC236}">
                <a16:creationId xmlns:a16="http://schemas.microsoft.com/office/drawing/2014/main" id="{E1D3C620-65F9-41B7-AA68-735B7415C21E}"/>
              </a:ext>
            </a:extLst>
          </p:cNvPr>
          <p:cNvSpPr>
            <a:spLocks noGrp="1"/>
          </p:cNvSpPr>
          <p:nvPr>
            <p:ph type="body" orient="vert" idx="35" hasCustomPrompt="1"/>
          </p:nvPr>
        </p:nvSpPr>
        <p:spPr>
          <a:xfrm>
            <a:off x="5237691" y="4533427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13.</a:t>
            </a:r>
          </a:p>
        </p:txBody>
      </p:sp>
      <p:sp>
        <p:nvSpPr>
          <p:cNvPr id="47" name="Tijdelijke aanduiding voor verticale tekst 2">
            <a:extLst>
              <a:ext uri="{FF2B5EF4-FFF2-40B4-BE49-F238E27FC236}">
                <a16:creationId xmlns:a16="http://schemas.microsoft.com/office/drawing/2014/main" id="{3C04333A-416D-4964-954C-3521DDB3317E}"/>
              </a:ext>
            </a:extLst>
          </p:cNvPr>
          <p:cNvSpPr>
            <a:spLocks noGrp="1"/>
          </p:cNvSpPr>
          <p:nvPr>
            <p:ph type="body" orient="vert" idx="36" hasCustomPrompt="1"/>
          </p:nvPr>
        </p:nvSpPr>
        <p:spPr>
          <a:xfrm>
            <a:off x="5823817" y="4974341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48" name="Tijdelijke aanduiding voor verticale tekst 2">
            <a:extLst>
              <a:ext uri="{FF2B5EF4-FFF2-40B4-BE49-F238E27FC236}">
                <a16:creationId xmlns:a16="http://schemas.microsoft.com/office/drawing/2014/main" id="{4FC49E30-4FA8-4F0A-944A-6C1A822C18A5}"/>
              </a:ext>
            </a:extLst>
          </p:cNvPr>
          <p:cNvSpPr>
            <a:spLocks noGrp="1"/>
          </p:cNvSpPr>
          <p:nvPr>
            <p:ph type="body" orient="vert" idx="37" hasCustomPrompt="1"/>
          </p:nvPr>
        </p:nvSpPr>
        <p:spPr>
          <a:xfrm>
            <a:off x="5237691" y="4974341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14.</a:t>
            </a:r>
          </a:p>
        </p:txBody>
      </p:sp>
      <p:sp>
        <p:nvSpPr>
          <p:cNvPr id="49" name="Tijdelijke aanduiding voor verticale tekst 2">
            <a:extLst>
              <a:ext uri="{FF2B5EF4-FFF2-40B4-BE49-F238E27FC236}">
                <a16:creationId xmlns:a16="http://schemas.microsoft.com/office/drawing/2014/main" id="{8E23D2B4-97F7-4CE2-BC69-CEC7CBDC49ED}"/>
              </a:ext>
            </a:extLst>
          </p:cNvPr>
          <p:cNvSpPr>
            <a:spLocks noGrp="1"/>
          </p:cNvSpPr>
          <p:nvPr>
            <p:ph type="body" orient="vert" idx="38" hasCustomPrompt="1"/>
          </p:nvPr>
        </p:nvSpPr>
        <p:spPr>
          <a:xfrm>
            <a:off x="5823817" y="5415255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50" name="Tijdelijke aanduiding voor verticale tekst 2">
            <a:extLst>
              <a:ext uri="{FF2B5EF4-FFF2-40B4-BE49-F238E27FC236}">
                <a16:creationId xmlns:a16="http://schemas.microsoft.com/office/drawing/2014/main" id="{B98D1A3C-5F1B-4B81-8873-18B6470606EC}"/>
              </a:ext>
            </a:extLst>
          </p:cNvPr>
          <p:cNvSpPr>
            <a:spLocks noGrp="1"/>
          </p:cNvSpPr>
          <p:nvPr>
            <p:ph type="body" orient="vert" idx="39" hasCustomPrompt="1"/>
          </p:nvPr>
        </p:nvSpPr>
        <p:spPr>
          <a:xfrm>
            <a:off x="5237691" y="5415255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15.</a:t>
            </a:r>
          </a:p>
        </p:txBody>
      </p:sp>
      <p:sp>
        <p:nvSpPr>
          <p:cNvPr id="51" name="Tijdelijke aanduiding voor verticale tekst 2">
            <a:extLst>
              <a:ext uri="{FF2B5EF4-FFF2-40B4-BE49-F238E27FC236}">
                <a16:creationId xmlns:a16="http://schemas.microsoft.com/office/drawing/2014/main" id="{B29D1E31-7886-4731-8E0D-12B2188B6ACE}"/>
              </a:ext>
            </a:extLst>
          </p:cNvPr>
          <p:cNvSpPr>
            <a:spLocks noGrp="1"/>
          </p:cNvSpPr>
          <p:nvPr>
            <p:ph type="body" orient="vert" idx="40" hasCustomPrompt="1"/>
          </p:nvPr>
        </p:nvSpPr>
        <p:spPr>
          <a:xfrm>
            <a:off x="5823817" y="5856170"/>
            <a:ext cx="3089394" cy="236684"/>
          </a:xfrm>
        </p:spPr>
        <p:txBody>
          <a:bodyPr vert="horz" lIns="0" tIns="0" rIns="0" bIns="0" anchor="ctr"/>
          <a:lstStyle>
            <a:lvl1pPr marL="0" indent="0">
              <a:buFontTx/>
              <a:buNone/>
              <a:defRPr sz="1800" b="0" cap="all" baseline="0">
                <a:solidFill>
                  <a:schemeClr val="tx1"/>
                </a:solidFill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Hoofdstuk</a:t>
            </a:r>
          </a:p>
        </p:txBody>
      </p:sp>
      <p:sp>
        <p:nvSpPr>
          <p:cNvPr id="52" name="Tijdelijke aanduiding voor verticale tekst 2">
            <a:extLst>
              <a:ext uri="{FF2B5EF4-FFF2-40B4-BE49-F238E27FC236}">
                <a16:creationId xmlns:a16="http://schemas.microsoft.com/office/drawing/2014/main" id="{A338A0D5-3C79-4D00-BF67-5930E6B0A414}"/>
              </a:ext>
            </a:extLst>
          </p:cNvPr>
          <p:cNvSpPr>
            <a:spLocks noGrp="1"/>
          </p:cNvSpPr>
          <p:nvPr>
            <p:ph type="body" orient="vert" idx="41" hasCustomPrompt="1"/>
          </p:nvPr>
        </p:nvSpPr>
        <p:spPr>
          <a:xfrm>
            <a:off x="5237691" y="5856170"/>
            <a:ext cx="517921" cy="236684"/>
          </a:xfrm>
        </p:spPr>
        <p:txBody>
          <a:bodyPr vert="horz" lIns="0" tIns="0" rIns="0" bIns="0" anchor="ctr"/>
          <a:lstStyle>
            <a:lvl1pPr marL="0" indent="0" algn="r">
              <a:buFontTx/>
              <a:buNone/>
              <a:defRPr sz="1800" b="0" cap="all" baseline="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16.</a:t>
            </a:r>
          </a:p>
        </p:txBody>
      </p:sp>
      <p:sp>
        <p:nvSpPr>
          <p:cNvPr id="6" name="Subtitel">
            <a:extLst>
              <a:ext uri="{FF2B5EF4-FFF2-40B4-BE49-F238E27FC236}">
                <a16:creationId xmlns:a16="http://schemas.microsoft.com/office/drawing/2014/main" id="{D087FE13-DC03-4A42-925F-D0677F5B0C5C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924516"/>
            <a:ext cx="10827096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Plaats tweede titel hier</a:t>
            </a:r>
          </a:p>
        </p:txBody>
      </p:sp>
      <p:sp>
        <p:nvSpPr>
          <p:cNvPr id="7" name="Titel">
            <a:extLst>
              <a:ext uri="{FF2B5EF4-FFF2-40B4-BE49-F238E27FC236}">
                <a16:creationId xmlns:a16="http://schemas.microsoft.com/office/drawing/2014/main" id="{8DF4131D-4D75-4BED-8DFA-0D0179676F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Plaats eerste titel hier</a:t>
            </a:r>
          </a:p>
        </p:txBody>
      </p:sp>
    </p:spTree>
    <p:extLst>
      <p:ext uri="{BB962C8B-B14F-4D97-AF65-F5344CB8AC3E}">
        <p14:creationId xmlns:p14="http://schemas.microsoft.com/office/powerpoint/2010/main" val="10924142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5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5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7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7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75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75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1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2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3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4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5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6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7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9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1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2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3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7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4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7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7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1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2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3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5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6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7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9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4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4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0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6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7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2" grpId="0">
        <p:tmplLst>
          <p:tmpl>
            <p:tnLst>
              <p:par>
                <p:cTn presetID="2" presetClass="entr" presetSubtype="4" decel="100000" fill="hold" nodeType="withEffect">
                  <p:stCondLst>
                    <p:cond delay="7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NU (INTERACTIEF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INSTRUCTIE">
            <a:extLst>
              <a:ext uri="{FF2B5EF4-FFF2-40B4-BE49-F238E27FC236}">
                <a16:creationId xmlns:a16="http://schemas.microsoft.com/office/drawing/2014/main" id="{2792AC5A-4364-4AF7-88A6-3B8A86EF010E}"/>
              </a:ext>
            </a:extLst>
          </p:cNvPr>
          <p:cNvGrpSpPr/>
          <p:nvPr userDrawn="1"/>
        </p:nvGrpSpPr>
        <p:grpSpPr>
          <a:xfrm>
            <a:off x="-4433654" y="0"/>
            <a:ext cx="3693386" cy="6769481"/>
            <a:chOff x="-3786437" y="0"/>
            <a:chExt cx="3693386" cy="6769481"/>
          </a:xfrm>
        </p:grpSpPr>
        <p:sp>
          <p:nvSpPr>
            <p:cNvPr id="214" name="Rechthoek 213">
              <a:extLst>
                <a:ext uri="{FF2B5EF4-FFF2-40B4-BE49-F238E27FC236}">
                  <a16:creationId xmlns:a16="http://schemas.microsoft.com/office/drawing/2014/main" id="{597ECF1E-9BC1-4CFF-A8FF-24C84A65089F}"/>
                </a:ext>
              </a:extLst>
            </p:cNvPr>
            <p:cNvSpPr/>
            <p:nvPr userDrawn="1"/>
          </p:nvSpPr>
          <p:spPr>
            <a:xfrm>
              <a:off x="-3786437" y="5941481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Meer weten?</a:t>
              </a:r>
              <a:br>
                <a:rPr lang="nl-NL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 naar de instructie dia </a:t>
              </a:r>
              <a:r>
                <a:rPr lang="nl-NL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INSTRUCTIES’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Deze vind je vooraan de presentatie of voeg je in via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‘Nieuwe dia’</a:t>
              </a:r>
            </a:p>
          </p:txBody>
        </p:sp>
        <p:grpSp>
          <p:nvGrpSpPr>
            <p:cNvPr id="215" name="INSTRUCTIES">
              <a:extLst>
                <a:ext uri="{FF2B5EF4-FFF2-40B4-BE49-F238E27FC236}">
                  <a16:creationId xmlns:a16="http://schemas.microsoft.com/office/drawing/2014/main" id="{B35D46F5-65E6-426C-A214-26DA500C4742}"/>
                </a:ext>
              </a:extLst>
            </p:cNvPr>
            <p:cNvGrpSpPr/>
            <p:nvPr userDrawn="1"/>
          </p:nvGrpSpPr>
          <p:grpSpPr>
            <a:xfrm>
              <a:off x="-3786437" y="0"/>
              <a:ext cx="3693386" cy="6089184"/>
              <a:chOff x="-3786437" y="0"/>
              <a:chExt cx="3693386" cy="6089184"/>
            </a:xfrm>
          </p:grpSpPr>
          <p:sp>
            <p:nvSpPr>
              <p:cNvPr id="216" name="Rechthoek 215">
                <a:extLst>
                  <a:ext uri="{FF2B5EF4-FFF2-40B4-BE49-F238E27FC236}">
                    <a16:creationId xmlns:a16="http://schemas.microsoft.com/office/drawing/2014/main" id="{0E0308EE-76FC-4792-902D-CEF3D83B3D89}"/>
                  </a:ext>
                </a:extLst>
              </p:cNvPr>
              <p:cNvSpPr/>
              <p:nvPr userDrawn="1"/>
            </p:nvSpPr>
            <p:spPr>
              <a:xfrm>
                <a:off x="-3786437" y="0"/>
                <a:ext cx="3593091" cy="5936662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ECECEC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1400" b="1" cap="all" baseline="0" noProof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icoon invoegen/opmaken</a:t>
                </a:r>
              </a:p>
            </p:txBody>
          </p:sp>
          <p:sp>
            <p:nvSpPr>
              <p:cNvPr id="217" name="Ovaal 216">
                <a:extLst>
                  <a:ext uri="{FF2B5EF4-FFF2-40B4-BE49-F238E27FC236}">
                    <a16:creationId xmlns:a16="http://schemas.microsoft.com/office/drawing/2014/main" id="{95C0EEFA-37E2-4D10-A6B4-A7F27012D79B}"/>
                  </a:ext>
                </a:extLst>
              </p:cNvPr>
              <p:cNvSpPr/>
              <p:nvPr userDrawn="1"/>
            </p:nvSpPr>
            <p:spPr>
              <a:xfrm>
                <a:off x="-3603587" y="465324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218" name="Rechthoek 217">
                <a:extLst>
                  <a:ext uri="{FF2B5EF4-FFF2-40B4-BE49-F238E27FC236}">
                    <a16:creationId xmlns:a16="http://schemas.microsoft.com/office/drawing/2014/main" id="{FC192670-DD04-4A1D-9585-37D9738C0E88}"/>
                  </a:ext>
                </a:extLst>
              </p:cNvPr>
              <p:cNvSpPr/>
              <p:nvPr userDrawn="1"/>
            </p:nvSpPr>
            <p:spPr>
              <a:xfrm>
                <a:off x="-3319415" y="465324"/>
                <a:ext cx="2944682" cy="65802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Wanneer nodig, verwijder het bestaande icoon d.m.v. de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‘Backspace toets’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 Klik op het pictogram om een nieuw icoon in te voegen</a:t>
                </a:r>
                <a:b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kumimoji="0" lang="nl-NL" sz="1200" b="0" i="1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(zie onderstaand voorbeeld)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  <p:grpSp>
            <p:nvGrpSpPr>
              <p:cNvPr id="219" name="Groep 218">
                <a:extLst>
                  <a:ext uri="{FF2B5EF4-FFF2-40B4-BE49-F238E27FC236}">
                    <a16:creationId xmlns:a16="http://schemas.microsoft.com/office/drawing/2014/main" id="{1E227679-0875-4CCF-902E-0193313411C0}"/>
                  </a:ext>
                </a:extLst>
              </p:cNvPr>
              <p:cNvGrpSpPr/>
              <p:nvPr userDrawn="1"/>
            </p:nvGrpSpPr>
            <p:grpSpPr>
              <a:xfrm>
                <a:off x="-3316179" y="1231351"/>
                <a:ext cx="294789" cy="318834"/>
                <a:chOff x="14466489" y="1001522"/>
                <a:chExt cx="290627" cy="314333"/>
              </a:xfrm>
            </p:grpSpPr>
            <p:sp>
              <p:nvSpPr>
                <p:cNvPr id="266" name="Rechthoek 265">
                  <a:extLst>
                    <a:ext uri="{FF2B5EF4-FFF2-40B4-BE49-F238E27FC236}">
                      <a16:creationId xmlns:a16="http://schemas.microsoft.com/office/drawing/2014/main" id="{0F3A50F2-FF0D-4AF6-A56C-2308BD520D57}"/>
                    </a:ext>
                  </a:extLst>
                </p:cNvPr>
                <p:cNvSpPr/>
                <p:nvPr userDrawn="1"/>
              </p:nvSpPr>
              <p:spPr>
                <a:xfrm>
                  <a:off x="14466489" y="1001522"/>
                  <a:ext cx="257935" cy="25416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1818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8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67" name="Ovaal 266">
                  <a:extLst>
                    <a:ext uri="{FF2B5EF4-FFF2-40B4-BE49-F238E27FC236}">
                      <a16:creationId xmlns:a16="http://schemas.microsoft.com/office/drawing/2014/main" id="{A5744243-CD73-46F4-A721-32CC95037D6F}"/>
                    </a:ext>
                  </a:extLst>
                </p:cNvPr>
                <p:cNvSpPr/>
                <p:nvPr userDrawn="1"/>
              </p:nvSpPr>
              <p:spPr>
                <a:xfrm>
                  <a:off x="14623626" y="1033630"/>
                  <a:ext cx="71169" cy="71169"/>
                </a:xfrm>
                <a:prstGeom prst="ellipse">
                  <a:avLst/>
                </a:prstGeom>
                <a:solidFill>
                  <a:srgbClr val="F1D8A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8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68" name="Vrije vorm: vorm 267">
                  <a:extLst>
                    <a:ext uri="{FF2B5EF4-FFF2-40B4-BE49-F238E27FC236}">
                      <a16:creationId xmlns:a16="http://schemas.microsoft.com/office/drawing/2014/main" id="{411A74FF-4417-4C3E-ADD9-FC468B65BA80}"/>
                    </a:ext>
                  </a:extLst>
                </p:cNvPr>
                <p:cNvSpPr/>
                <p:nvPr userDrawn="1"/>
              </p:nvSpPr>
              <p:spPr>
                <a:xfrm rot="2700000">
                  <a:off x="14498877" y="1157846"/>
                  <a:ext cx="168558" cy="147459"/>
                </a:xfrm>
                <a:custGeom>
                  <a:avLst/>
                  <a:gdLst>
                    <a:gd name="connsiteX0" fmla="*/ 12837 w 168558"/>
                    <a:gd name="connsiteY0" fmla="*/ 12836 h 147459"/>
                    <a:gd name="connsiteX1" fmla="*/ 43826 w 168558"/>
                    <a:gd name="connsiteY1" fmla="*/ 0 h 147459"/>
                    <a:gd name="connsiteX2" fmla="*/ 168558 w 168558"/>
                    <a:gd name="connsiteY2" fmla="*/ 0 h 147459"/>
                    <a:gd name="connsiteX3" fmla="*/ 21099 w 168558"/>
                    <a:gd name="connsiteY3" fmla="*/ 147459 h 147459"/>
                    <a:gd name="connsiteX4" fmla="*/ 0 w 168558"/>
                    <a:gd name="connsiteY4" fmla="*/ 126361 h 147459"/>
                    <a:gd name="connsiteX5" fmla="*/ 0 w 168558"/>
                    <a:gd name="connsiteY5" fmla="*/ 43826 h 147459"/>
                    <a:gd name="connsiteX6" fmla="*/ 12837 w 168558"/>
                    <a:gd name="connsiteY6" fmla="*/ 12836 h 1474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8558" h="147459">
                      <a:moveTo>
                        <a:pt x="12837" y="12836"/>
                      </a:moveTo>
                      <a:cubicBezTo>
                        <a:pt x="20768" y="4905"/>
                        <a:pt x="31724" y="0"/>
                        <a:pt x="43826" y="0"/>
                      </a:cubicBezTo>
                      <a:lnTo>
                        <a:pt x="168558" y="0"/>
                      </a:lnTo>
                      <a:lnTo>
                        <a:pt x="21099" y="147459"/>
                      </a:lnTo>
                      <a:lnTo>
                        <a:pt x="0" y="126361"/>
                      </a:lnTo>
                      <a:lnTo>
                        <a:pt x="0" y="43826"/>
                      </a:lnTo>
                      <a:cubicBezTo>
                        <a:pt x="1" y="31723"/>
                        <a:pt x="4906" y="20767"/>
                        <a:pt x="12837" y="12836"/>
                      </a:cubicBezTo>
                      <a:close/>
                    </a:path>
                  </a:pathLst>
                </a:custGeom>
                <a:solidFill>
                  <a:srgbClr val="C9D8E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8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69" name="Rechthoek: afgeronde hoeken 268">
                  <a:extLst>
                    <a:ext uri="{FF2B5EF4-FFF2-40B4-BE49-F238E27FC236}">
                      <a16:creationId xmlns:a16="http://schemas.microsoft.com/office/drawing/2014/main" id="{2BE27BE5-D55E-4DEE-98C9-500CD281F5AE}"/>
                    </a:ext>
                  </a:extLst>
                </p:cNvPr>
                <p:cNvSpPr/>
                <p:nvPr userDrawn="1"/>
              </p:nvSpPr>
              <p:spPr>
                <a:xfrm>
                  <a:off x="14601150" y="1145314"/>
                  <a:ext cx="155966" cy="116816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rgbClr val="8AAD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8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270" name="Rechte verbindingslijn 269">
                  <a:extLst>
                    <a:ext uri="{FF2B5EF4-FFF2-40B4-BE49-F238E27FC236}">
                      <a16:creationId xmlns:a16="http://schemas.microsoft.com/office/drawing/2014/main" id="{768DD5AE-0300-4E1F-A3DE-B70C1554B7A0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14637490" y="1308665"/>
                  <a:ext cx="83286" cy="0"/>
                </a:xfrm>
                <a:prstGeom prst="line">
                  <a:avLst/>
                </a:prstGeom>
                <a:solidFill>
                  <a:schemeClr val="bg1"/>
                </a:solidFill>
                <a:ln w="19050">
                  <a:solidFill>
                    <a:srgbClr val="8AAD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271" name="Rechte verbindingslijn 270">
                  <a:extLst>
                    <a:ext uri="{FF2B5EF4-FFF2-40B4-BE49-F238E27FC236}">
                      <a16:creationId xmlns:a16="http://schemas.microsoft.com/office/drawing/2014/main" id="{86EC35AF-A354-4BE0-A3D8-ED3E0240D1C4}"/>
                    </a:ext>
                  </a:extLst>
                </p:cNvPr>
                <p:cNvCxnSpPr>
                  <a:cxnSpLocks/>
                  <a:stCxn id="269" idx="2"/>
                </p:cNvCxnSpPr>
                <p:nvPr userDrawn="1"/>
              </p:nvCxnSpPr>
              <p:spPr>
                <a:xfrm flipH="1">
                  <a:off x="14678717" y="1262130"/>
                  <a:ext cx="416" cy="43573"/>
                </a:xfrm>
                <a:prstGeom prst="line">
                  <a:avLst/>
                </a:prstGeom>
                <a:solidFill>
                  <a:schemeClr val="bg1"/>
                </a:solidFill>
                <a:ln w="19050">
                  <a:solidFill>
                    <a:srgbClr val="8AAD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sp>
            <p:nvSpPr>
              <p:cNvPr id="220" name="Ovaal 219">
                <a:extLst>
                  <a:ext uri="{FF2B5EF4-FFF2-40B4-BE49-F238E27FC236}">
                    <a16:creationId xmlns:a16="http://schemas.microsoft.com/office/drawing/2014/main" id="{C1B3A3EB-FFC6-49A7-8D0D-78108330C3C1}"/>
                  </a:ext>
                </a:extLst>
              </p:cNvPr>
              <p:cNvSpPr/>
              <p:nvPr userDrawn="1"/>
            </p:nvSpPr>
            <p:spPr>
              <a:xfrm>
                <a:off x="-3603587" y="1729709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221" name="Rechthoek 220">
                <a:extLst>
                  <a:ext uri="{FF2B5EF4-FFF2-40B4-BE49-F238E27FC236}">
                    <a16:creationId xmlns:a16="http://schemas.microsoft.com/office/drawing/2014/main" id="{ABC80528-F9AB-48C3-86CA-608F6A3F43BF}"/>
                  </a:ext>
                </a:extLst>
              </p:cNvPr>
              <p:cNvSpPr/>
              <p:nvPr userDrawn="1"/>
            </p:nvSpPr>
            <p:spPr>
              <a:xfrm>
                <a:off x="-3319415" y="1729710"/>
                <a:ext cx="2944682" cy="326338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Selecteer het gewenste icoon</a:t>
                </a:r>
                <a:b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en klik op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‘Invoegen’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  <p:grpSp>
            <p:nvGrpSpPr>
              <p:cNvPr id="222" name="Groep 221">
                <a:extLst>
                  <a:ext uri="{FF2B5EF4-FFF2-40B4-BE49-F238E27FC236}">
                    <a16:creationId xmlns:a16="http://schemas.microsoft.com/office/drawing/2014/main" id="{00F3DFD1-F045-40B3-8111-044A1D10C533}"/>
                  </a:ext>
                </a:extLst>
              </p:cNvPr>
              <p:cNvGrpSpPr/>
              <p:nvPr userDrawn="1"/>
            </p:nvGrpSpPr>
            <p:grpSpPr>
              <a:xfrm>
                <a:off x="-3311319" y="2164285"/>
                <a:ext cx="825500" cy="209550"/>
                <a:chOff x="13504624" y="2482850"/>
                <a:chExt cx="825500" cy="209550"/>
              </a:xfrm>
            </p:grpSpPr>
            <p:sp>
              <p:nvSpPr>
                <p:cNvPr id="263" name="Rechthoek 262">
                  <a:extLst>
                    <a:ext uri="{FF2B5EF4-FFF2-40B4-BE49-F238E27FC236}">
                      <a16:creationId xmlns:a16="http://schemas.microsoft.com/office/drawing/2014/main" id="{3A593194-6C71-447D-B780-95F7301568FA}"/>
                    </a:ext>
                  </a:extLst>
                </p:cNvPr>
                <p:cNvSpPr/>
                <p:nvPr userDrawn="1"/>
              </p:nvSpPr>
              <p:spPr>
                <a:xfrm>
                  <a:off x="13504624" y="2482850"/>
                  <a:ext cx="825500" cy="209550"/>
                </a:xfrm>
                <a:prstGeom prst="rect">
                  <a:avLst/>
                </a:prstGeom>
                <a:solidFill>
                  <a:srgbClr val="E5F1FB"/>
                </a:solidFill>
                <a:ln w="12700">
                  <a:solidFill>
                    <a:srgbClr val="0B7ED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nl-NL" sz="900" b="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Invoegen</a:t>
                  </a:r>
                </a:p>
              </p:txBody>
            </p:sp>
            <p:cxnSp>
              <p:nvCxnSpPr>
                <p:cNvPr id="264" name="Rechte verbindingslijn 263">
                  <a:extLst>
                    <a:ext uri="{FF2B5EF4-FFF2-40B4-BE49-F238E27FC236}">
                      <a16:creationId xmlns:a16="http://schemas.microsoft.com/office/drawing/2014/main" id="{B2ED7638-7E3D-4AC3-942A-0563973141A9}"/>
                    </a:ext>
                  </a:extLst>
                </p:cNvPr>
                <p:cNvCxnSpPr/>
                <p:nvPr userDrawn="1"/>
              </p:nvCxnSpPr>
              <p:spPr>
                <a:xfrm>
                  <a:off x="14155269" y="2515250"/>
                  <a:ext cx="0" cy="14271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44546A"/>
                  </a:solidFill>
                  <a:prstDash val="solid"/>
                </a:ln>
                <a:effectLst/>
              </p:spPr>
            </p:cxnSp>
            <p:sp>
              <p:nvSpPr>
                <p:cNvPr id="265" name="Gelijkbenige driehoek 264">
                  <a:extLst>
                    <a:ext uri="{FF2B5EF4-FFF2-40B4-BE49-F238E27FC236}">
                      <a16:creationId xmlns:a16="http://schemas.microsoft.com/office/drawing/2014/main" id="{F9F398FC-89AC-4596-BC90-2A3751C70A2A}"/>
                    </a:ext>
                  </a:extLst>
                </p:cNvPr>
                <p:cNvSpPr/>
                <p:nvPr userDrawn="1"/>
              </p:nvSpPr>
              <p:spPr>
                <a:xfrm rot="10800000">
                  <a:off x="14196089" y="2566904"/>
                  <a:ext cx="86866" cy="51147"/>
                </a:xfrm>
                <a:prstGeom prst="triangl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223" name="Ovaal 222">
                <a:extLst>
                  <a:ext uri="{FF2B5EF4-FFF2-40B4-BE49-F238E27FC236}">
                    <a16:creationId xmlns:a16="http://schemas.microsoft.com/office/drawing/2014/main" id="{797FB336-DA49-43BC-9E55-ACD1D2DE90E0}"/>
                  </a:ext>
                </a:extLst>
              </p:cNvPr>
              <p:cNvSpPr/>
              <p:nvPr userDrawn="1"/>
            </p:nvSpPr>
            <p:spPr>
              <a:xfrm>
                <a:off x="-3603587" y="2553359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224" name="Rechthoek 223">
                <a:extLst>
                  <a:ext uri="{FF2B5EF4-FFF2-40B4-BE49-F238E27FC236}">
                    <a16:creationId xmlns:a16="http://schemas.microsoft.com/office/drawing/2014/main" id="{E143C4CE-8D59-4152-AF6E-9F13313451D2}"/>
                  </a:ext>
                </a:extLst>
              </p:cNvPr>
              <p:cNvSpPr/>
              <p:nvPr userDrawn="1"/>
            </p:nvSpPr>
            <p:spPr>
              <a:xfrm>
                <a:off x="-3319415" y="2553360"/>
                <a:ext cx="2944682" cy="808965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Om het icoon te schalen of bij te snijden, ga naar de tab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‘Hulpmiddelen voor afbeeldingen - Opmaak’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 en klik op de knop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‘Bijsnijden’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 Schaal met de bolletjes het icoon en met de hoekjes het icoonkader.</a:t>
                </a:r>
              </a:p>
            </p:txBody>
          </p:sp>
          <p:grpSp>
            <p:nvGrpSpPr>
              <p:cNvPr id="225" name="Groep 224">
                <a:extLst>
                  <a:ext uri="{FF2B5EF4-FFF2-40B4-BE49-F238E27FC236}">
                    <a16:creationId xmlns:a16="http://schemas.microsoft.com/office/drawing/2014/main" id="{1132D739-675D-4EC0-83F2-FF6E4C421929}"/>
                  </a:ext>
                </a:extLst>
              </p:cNvPr>
              <p:cNvGrpSpPr/>
              <p:nvPr userDrawn="1"/>
            </p:nvGrpSpPr>
            <p:grpSpPr>
              <a:xfrm>
                <a:off x="-3408294" y="3470504"/>
                <a:ext cx="622283" cy="612920"/>
                <a:chOff x="12617641" y="3403239"/>
                <a:chExt cx="752963" cy="741634"/>
              </a:xfrm>
            </p:grpSpPr>
            <p:grpSp>
              <p:nvGrpSpPr>
                <p:cNvPr id="247" name="Groep 246">
                  <a:extLst>
                    <a:ext uri="{FF2B5EF4-FFF2-40B4-BE49-F238E27FC236}">
                      <a16:creationId xmlns:a16="http://schemas.microsoft.com/office/drawing/2014/main" id="{287D6666-3C75-42CB-A36F-646AA7CCAE17}"/>
                    </a:ext>
                  </a:extLst>
                </p:cNvPr>
                <p:cNvGrpSpPr/>
                <p:nvPr userDrawn="1"/>
              </p:nvGrpSpPr>
              <p:grpSpPr>
                <a:xfrm>
                  <a:off x="12771530" y="3403239"/>
                  <a:ext cx="467176" cy="448491"/>
                  <a:chOff x="12782157" y="3403239"/>
                  <a:chExt cx="467176" cy="448491"/>
                </a:xfrm>
              </p:grpSpPr>
              <p:grpSp>
                <p:nvGrpSpPr>
                  <p:cNvPr id="250" name="Groep 249">
                    <a:extLst>
                      <a:ext uri="{FF2B5EF4-FFF2-40B4-BE49-F238E27FC236}">
                        <a16:creationId xmlns:a16="http://schemas.microsoft.com/office/drawing/2014/main" id="{675E8C5E-3E09-43ED-91EC-ADF43FCA94A2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2782157" y="3403239"/>
                    <a:ext cx="412976" cy="396132"/>
                    <a:chOff x="13554906" y="3320109"/>
                    <a:chExt cx="443917" cy="425811"/>
                  </a:xfrm>
                </p:grpSpPr>
                <p:grpSp>
                  <p:nvGrpSpPr>
                    <p:cNvPr id="257" name="Groep 256">
                      <a:extLst>
                        <a:ext uri="{FF2B5EF4-FFF2-40B4-BE49-F238E27FC236}">
                          <a16:creationId xmlns:a16="http://schemas.microsoft.com/office/drawing/2014/main" id="{C473D5DD-BAAC-4308-9B2E-138245D587C0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13554906" y="3320109"/>
                      <a:ext cx="443917" cy="425811"/>
                      <a:chOff x="12909684" y="1276143"/>
                      <a:chExt cx="443917" cy="425811"/>
                    </a:xfrm>
                  </p:grpSpPr>
                  <p:sp>
                    <p:nvSpPr>
                      <p:cNvPr id="260" name="Rechthoek 259">
                        <a:extLst>
                          <a:ext uri="{FF2B5EF4-FFF2-40B4-BE49-F238E27FC236}">
                            <a16:creationId xmlns:a16="http://schemas.microsoft.com/office/drawing/2014/main" id="{B3E3736F-C2E5-46E7-A7AE-1DB0EC30EA38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12909689" y="1276143"/>
                        <a:ext cx="443912" cy="425811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818181"/>
                        </a:solidFill>
                        <a:prstDash val="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lvl="0">
                          <a:lnSpc>
                            <a:spcPct val="90000"/>
                          </a:lnSpc>
                          <a:spcBef>
                            <a:spcPts val="600"/>
                          </a:spcBef>
                          <a:spcAft>
                            <a:spcPts val="600"/>
                          </a:spcAft>
                        </a:pPr>
                        <a:endParaRPr lang="nl-NL" sz="800" b="0" noProof="0">
                          <a:solidFill>
                            <a:srgbClr val="211F2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  <p:sp>
                    <p:nvSpPr>
                      <p:cNvPr id="261" name="Rechthoek 260">
                        <a:extLst>
                          <a:ext uri="{FF2B5EF4-FFF2-40B4-BE49-F238E27FC236}">
                            <a16:creationId xmlns:a16="http://schemas.microsoft.com/office/drawing/2014/main" id="{5F3FA63B-A1A6-4B6C-8DF2-89B3481BBC1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12909684" y="1276143"/>
                        <a:ext cx="261629" cy="2578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81818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lvl="0">
                          <a:lnSpc>
                            <a:spcPct val="90000"/>
                          </a:lnSpc>
                          <a:spcBef>
                            <a:spcPts val="600"/>
                          </a:spcBef>
                          <a:spcAft>
                            <a:spcPts val="600"/>
                          </a:spcAft>
                        </a:pPr>
                        <a:endParaRPr lang="nl-NL" sz="800" b="0" noProof="0">
                          <a:solidFill>
                            <a:srgbClr val="211F2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  <p:sp>
                    <p:nvSpPr>
                      <p:cNvPr id="262" name="Ovaal 261">
                        <a:extLst>
                          <a:ext uri="{FF2B5EF4-FFF2-40B4-BE49-F238E27FC236}">
                            <a16:creationId xmlns:a16="http://schemas.microsoft.com/office/drawing/2014/main" id="{DB8CC421-7747-4688-AD44-43F8373D4174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13069071" y="1308711"/>
                        <a:ext cx="72188" cy="72188"/>
                      </a:xfrm>
                      <a:prstGeom prst="ellipse">
                        <a:avLst/>
                      </a:prstGeom>
                      <a:solidFill>
                        <a:srgbClr val="ECC679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l"/>
                        <a:endParaRPr lang="nl-NL" sz="1000" b="1" noProof="0">
                          <a:solidFill>
                            <a:srgbClr val="211F2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</p:grpSp>
                <p:pic>
                  <p:nvPicPr>
                    <p:cNvPr id="258" name="Afbeelding 257">
                      <a:extLst>
                        <a:ext uri="{FF2B5EF4-FFF2-40B4-BE49-F238E27FC236}">
                          <a16:creationId xmlns:a16="http://schemas.microsoft.com/office/drawing/2014/main" id="{1EF2C2B4-EA94-4655-B2AB-65671CC1CD8A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>
                    <a:blip r:embed="rId2">
                      <a:duotone>
                        <a:prstClr val="black"/>
                        <a:srgbClr val="4D82B8">
                          <a:tint val="45000"/>
                          <a:satMod val="400000"/>
                        </a:srgbClr>
                      </a:duotone>
                      <a:extLst>
                        <a:ext uri="{BEBA8EAE-BF5A-486C-A8C5-ECC9F3942E4B}">
                          <a14:imgProps xmlns:a14="http://schemas.microsoft.com/office/drawing/2010/main">
                            <a14:imgLayer r:embed="rId3">
                              <a14:imgEffect>
                                <a14:brightnessContrast contrast="-40000"/>
                              </a14:imgEffect>
                            </a14:imgLayer>
                          </a14:imgProps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3567296" y="3424991"/>
                      <a:ext cx="173367" cy="14022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259" name="Afbeelding 258">
                      <a:extLst>
                        <a:ext uri="{FF2B5EF4-FFF2-40B4-BE49-F238E27FC236}">
                          <a16:creationId xmlns:a16="http://schemas.microsoft.com/office/drawing/2014/main" id="{0AFFD9F6-93D9-432C-A189-DF24A12D1D5C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>
                    <a:blip r:embed="rId2">
                      <a:duotone>
                        <a:prstClr val="black"/>
                        <a:srgbClr val="4D82B8">
                          <a:tint val="45000"/>
                          <a:satMod val="400000"/>
                        </a:srgbClr>
                      </a:duotone>
                      <a:extLst>
                        <a:ext uri="{BEBA8EAE-BF5A-486C-A8C5-ECC9F3942E4B}">
                          <a14:imgProps xmlns:a14="http://schemas.microsoft.com/office/drawing/2010/main">
                            <a14:imgLayer r:embed="rId3">
                              <a14:imgEffect>
                                <a14:brightnessContrast contrast="-40000"/>
                              </a14:imgEffect>
                            </a14:imgLayer>
                          </a14:imgProps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flipH="1">
                      <a:off x="13635599" y="3449265"/>
                      <a:ext cx="173367" cy="111424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251" name="Groep 250">
                    <a:extLst>
                      <a:ext uri="{FF2B5EF4-FFF2-40B4-BE49-F238E27FC236}">
                        <a16:creationId xmlns:a16="http://schemas.microsoft.com/office/drawing/2014/main" id="{A3A7CB98-15F4-4642-8DD3-9A3B78C66BF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103513" y="3705268"/>
                    <a:ext cx="145820" cy="146462"/>
                    <a:chOff x="13096169" y="3602278"/>
                    <a:chExt cx="145820" cy="146462"/>
                  </a:xfrm>
                </p:grpSpPr>
                <p:sp>
                  <p:nvSpPr>
                    <p:cNvPr id="255" name="Rechthoek 254">
                      <a:extLst>
                        <a:ext uri="{FF2B5EF4-FFF2-40B4-BE49-F238E27FC236}">
                          <a16:creationId xmlns:a16="http://schemas.microsoft.com/office/drawing/2014/main" id="{1F5B832B-998B-4665-B957-A9D4598FCA7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96169" y="3602278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56" name="Rechthoek 255">
                      <a:extLst>
                        <a:ext uri="{FF2B5EF4-FFF2-40B4-BE49-F238E27FC236}">
                          <a16:creationId xmlns:a16="http://schemas.microsoft.com/office/drawing/2014/main" id="{40DE3174-613E-43A3-AE99-172F9EE55BE2}"/>
                        </a:ext>
                      </a:extLst>
                    </p:cNvPr>
                    <p:cNvSpPr/>
                    <p:nvPr userDrawn="1"/>
                  </p:nvSpPr>
                  <p:spPr>
                    <a:xfrm rot="5400000">
                      <a:off x="13037453" y="3661636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grpSp>
                <p:nvGrpSpPr>
                  <p:cNvPr id="252" name="Groep 251">
                    <a:extLst>
                      <a:ext uri="{FF2B5EF4-FFF2-40B4-BE49-F238E27FC236}">
                        <a16:creationId xmlns:a16="http://schemas.microsoft.com/office/drawing/2014/main" id="{6B65ED79-B370-42CB-8472-046C21805078}"/>
                      </a:ext>
                    </a:extLst>
                  </p:cNvPr>
                  <p:cNvGrpSpPr/>
                  <p:nvPr userDrawn="1"/>
                </p:nvGrpSpPr>
                <p:grpSpPr>
                  <a:xfrm rot="10800000">
                    <a:off x="13061402" y="3665637"/>
                    <a:ext cx="145820" cy="146462"/>
                    <a:chOff x="13096169" y="3602278"/>
                    <a:chExt cx="145820" cy="146462"/>
                  </a:xfrm>
                </p:grpSpPr>
                <p:sp>
                  <p:nvSpPr>
                    <p:cNvPr id="253" name="Rechthoek 252">
                      <a:extLst>
                        <a:ext uri="{FF2B5EF4-FFF2-40B4-BE49-F238E27FC236}">
                          <a16:creationId xmlns:a16="http://schemas.microsoft.com/office/drawing/2014/main" id="{0E699BE6-D75B-40B5-9AB6-5EA930E385E4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96169" y="3602278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54" name="Rechthoek 253">
                      <a:extLst>
                        <a:ext uri="{FF2B5EF4-FFF2-40B4-BE49-F238E27FC236}">
                          <a16:creationId xmlns:a16="http://schemas.microsoft.com/office/drawing/2014/main" id="{3656CC8A-56EC-4938-9EBE-277BE54E9BBD}"/>
                        </a:ext>
                      </a:extLst>
                    </p:cNvPr>
                    <p:cNvSpPr/>
                    <p:nvPr userDrawn="1"/>
                  </p:nvSpPr>
                  <p:spPr>
                    <a:xfrm rot="5400000">
                      <a:off x="13037453" y="3661636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</p:grpSp>
            <p:sp>
              <p:nvSpPr>
                <p:cNvPr id="248" name="Rechthoek 247">
                  <a:extLst>
                    <a:ext uri="{FF2B5EF4-FFF2-40B4-BE49-F238E27FC236}">
                      <a16:creationId xmlns:a16="http://schemas.microsoft.com/office/drawing/2014/main" id="{0B2485B9-58AB-42CD-8062-98EC45694315}"/>
                    </a:ext>
                  </a:extLst>
                </p:cNvPr>
                <p:cNvSpPr/>
                <p:nvPr userDrawn="1"/>
              </p:nvSpPr>
              <p:spPr>
                <a:xfrm>
                  <a:off x="12617641" y="3889890"/>
                  <a:ext cx="752963" cy="16117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nl-NL" sz="900" b="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Bijsnijden</a:t>
                  </a:r>
                </a:p>
              </p:txBody>
            </p:sp>
            <p:sp>
              <p:nvSpPr>
                <p:cNvPr id="249" name="Gelijkbenige driehoek 248">
                  <a:extLst>
                    <a:ext uri="{FF2B5EF4-FFF2-40B4-BE49-F238E27FC236}">
                      <a16:creationId xmlns:a16="http://schemas.microsoft.com/office/drawing/2014/main" id="{85C25128-6F97-4445-9DC9-419DA45D394D}"/>
                    </a:ext>
                  </a:extLst>
                </p:cNvPr>
                <p:cNvSpPr/>
                <p:nvPr userDrawn="1"/>
              </p:nvSpPr>
              <p:spPr>
                <a:xfrm rot="10800000">
                  <a:off x="12950688" y="4093726"/>
                  <a:ext cx="86866" cy="51147"/>
                </a:xfrm>
                <a:prstGeom prst="triangle">
                  <a:avLst/>
                </a:prstGeom>
                <a:solidFill>
                  <a:srgbClr val="818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226" name="ICOON_info">
                <a:extLst>
                  <a:ext uri="{FF2B5EF4-FFF2-40B4-BE49-F238E27FC236}">
                    <a16:creationId xmlns:a16="http://schemas.microsoft.com/office/drawing/2014/main" id="{7A800F66-020E-42AC-A93D-AC24633639CF}"/>
                  </a:ext>
                </a:extLst>
              </p:cNvPr>
              <p:cNvGrpSpPr/>
              <p:nvPr userDrawn="1"/>
            </p:nvGrpSpPr>
            <p:grpSpPr>
              <a:xfrm>
                <a:off x="-376736" y="5805499"/>
                <a:ext cx="283685" cy="283685"/>
                <a:chOff x="-510741" y="5913713"/>
                <a:chExt cx="267555" cy="267555"/>
              </a:xfrm>
            </p:grpSpPr>
            <p:sp>
              <p:nvSpPr>
                <p:cNvPr id="245" name="Ovaal 244">
                  <a:extLst>
                    <a:ext uri="{FF2B5EF4-FFF2-40B4-BE49-F238E27FC236}">
                      <a16:creationId xmlns:a16="http://schemas.microsoft.com/office/drawing/2014/main" id="{350DA6D8-CBD2-43E8-889D-ACD30BAD061C}"/>
                    </a:ext>
                  </a:extLst>
                </p:cNvPr>
                <p:cNvSpPr/>
                <p:nvPr userDrawn="1"/>
              </p:nvSpPr>
              <p:spPr>
                <a:xfrm>
                  <a:off x="-491853" y="5932072"/>
                  <a:ext cx="230835" cy="230835"/>
                </a:xfrm>
                <a:prstGeom prst="ellipse">
                  <a:avLst/>
                </a:prstGeom>
                <a:solidFill>
                  <a:srgbClr val="211F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1600" cap="all" baseline="0" noProof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46" name="Graphic 163" descr="Informatie">
                  <a:extLst>
                    <a:ext uri="{FF2B5EF4-FFF2-40B4-BE49-F238E27FC236}">
                      <a16:creationId xmlns:a16="http://schemas.microsoft.com/office/drawing/2014/main" id="{7FA766DD-2600-41FF-B949-482FC9C7171C}"/>
                    </a:ext>
                  </a:extLst>
                </p:cNvPr>
                <p:cNvSpPr/>
                <p:nvPr/>
              </p:nvSpPr>
              <p:spPr>
                <a:xfrm>
                  <a:off x="-510741" y="5913713"/>
                  <a:ext cx="267555" cy="267555"/>
                </a:xfrm>
                <a:custGeom>
                  <a:avLst/>
                  <a:gdLst>
                    <a:gd name="connsiteX0" fmla="*/ 145860 w 291719"/>
                    <a:gd name="connsiteY0" fmla="*/ 0 h 291719"/>
                    <a:gd name="connsiteX1" fmla="*/ 0 w 291719"/>
                    <a:gd name="connsiteY1" fmla="*/ 145860 h 291719"/>
                    <a:gd name="connsiteX2" fmla="*/ 145860 w 291719"/>
                    <a:gd name="connsiteY2" fmla="*/ 291720 h 291719"/>
                    <a:gd name="connsiteX3" fmla="*/ 291720 w 291719"/>
                    <a:gd name="connsiteY3" fmla="*/ 145860 h 291719"/>
                    <a:gd name="connsiteX4" fmla="*/ 145860 w 291719"/>
                    <a:gd name="connsiteY4" fmla="*/ 0 h 291719"/>
                    <a:gd name="connsiteX5" fmla="*/ 138183 w 291719"/>
                    <a:gd name="connsiteY5" fmla="*/ 38384 h 291719"/>
                    <a:gd name="connsiteX6" fmla="*/ 157375 w 291719"/>
                    <a:gd name="connsiteY6" fmla="*/ 57576 h 291719"/>
                    <a:gd name="connsiteX7" fmla="*/ 138183 w 291719"/>
                    <a:gd name="connsiteY7" fmla="*/ 76768 h 291719"/>
                    <a:gd name="connsiteX8" fmla="*/ 118991 w 291719"/>
                    <a:gd name="connsiteY8" fmla="*/ 57576 h 291719"/>
                    <a:gd name="connsiteX9" fmla="*/ 138183 w 291719"/>
                    <a:gd name="connsiteY9" fmla="*/ 38384 h 291719"/>
                    <a:gd name="connsiteX10" fmla="*/ 184244 w 291719"/>
                    <a:gd name="connsiteY10" fmla="*/ 253336 h 291719"/>
                    <a:gd name="connsiteX11" fmla="*/ 107476 w 291719"/>
                    <a:gd name="connsiteY11" fmla="*/ 253336 h 291719"/>
                    <a:gd name="connsiteX12" fmla="*/ 107476 w 291719"/>
                    <a:gd name="connsiteY12" fmla="*/ 230305 h 291719"/>
                    <a:gd name="connsiteX13" fmla="*/ 134345 w 291719"/>
                    <a:gd name="connsiteY13" fmla="*/ 230305 h 291719"/>
                    <a:gd name="connsiteX14" fmla="*/ 134345 w 291719"/>
                    <a:gd name="connsiteY14" fmla="*/ 115153 h 291719"/>
                    <a:gd name="connsiteX15" fmla="*/ 111314 w 291719"/>
                    <a:gd name="connsiteY15" fmla="*/ 115153 h 291719"/>
                    <a:gd name="connsiteX16" fmla="*/ 111314 w 291719"/>
                    <a:gd name="connsiteY16" fmla="*/ 92122 h 291719"/>
                    <a:gd name="connsiteX17" fmla="*/ 157375 w 291719"/>
                    <a:gd name="connsiteY17" fmla="*/ 92122 h 291719"/>
                    <a:gd name="connsiteX18" fmla="*/ 157375 w 291719"/>
                    <a:gd name="connsiteY18" fmla="*/ 115153 h 291719"/>
                    <a:gd name="connsiteX19" fmla="*/ 157375 w 291719"/>
                    <a:gd name="connsiteY19" fmla="*/ 230305 h 291719"/>
                    <a:gd name="connsiteX20" fmla="*/ 184244 w 291719"/>
                    <a:gd name="connsiteY20" fmla="*/ 230305 h 291719"/>
                    <a:gd name="connsiteX21" fmla="*/ 184244 w 291719"/>
                    <a:gd name="connsiteY21" fmla="*/ 253336 h 291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291719" h="291719">
                      <a:moveTo>
                        <a:pt x="145860" y="0"/>
                      </a:moveTo>
                      <a:cubicBezTo>
                        <a:pt x="65253" y="0"/>
                        <a:pt x="0" y="65253"/>
                        <a:pt x="0" y="145860"/>
                      </a:cubicBezTo>
                      <a:cubicBezTo>
                        <a:pt x="0" y="226467"/>
                        <a:pt x="65253" y="291720"/>
                        <a:pt x="145860" y="291720"/>
                      </a:cubicBezTo>
                      <a:cubicBezTo>
                        <a:pt x="226467" y="291720"/>
                        <a:pt x="291720" y="226467"/>
                        <a:pt x="291720" y="145860"/>
                      </a:cubicBezTo>
                      <a:cubicBezTo>
                        <a:pt x="291720" y="65253"/>
                        <a:pt x="226467" y="0"/>
                        <a:pt x="145860" y="0"/>
                      </a:cubicBezTo>
                      <a:close/>
                      <a:moveTo>
                        <a:pt x="138183" y="38384"/>
                      </a:moveTo>
                      <a:cubicBezTo>
                        <a:pt x="148931" y="38384"/>
                        <a:pt x="157375" y="46829"/>
                        <a:pt x="157375" y="57576"/>
                      </a:cubicBezTo>
                      <a:cubicBezTo>
                        <a:pt x="157375" y="68324"/>
                        <a:pt x="148931" y="76768"/>
                        <a:pt x="138183" y="76768"/>
                      </a:cubicBezTo>
                      <a:cubicBezTo>
                        <a:pt x="127435" y="76768"/>
                        <a:pt x="118991" y="68324"/>
                        <a:pt x="118991" y="57576"/>
                      </a:cubicBezTo>
                      <a:cubicBezTo>
                        <a:pt x="118991" y="46829"/>
                        <a:pt x="127435" y="38384"/>
                        <a:pt x="138183" y="38384"/>
                      </a:cubicBezTo>
                      <a:close/>
                      <a:moveTo>
                        <a:pt x="184244" y="253336"/>
                      </a:moveTo>
                      <a:lnTo>
                        <a:pt x="107476" y="253336"/>
                      </a:lnTo>
                      <a:lnTo>
                        <a:pt x="107476" y="230305"/>
                      </a:lnTo>
                      <a:lnTo>
                        <a:pt x="134345" y="230305"/>
                      </a:lnTo>
                      <a:lnTo>
                        <a:pt x="134345" y="115153"/>
                      </a:lnTo>
                      <a:lnTo>
                        <a:pt x="111314" y="115153"/>
                      </a:lnTo>
                      <a:lnTo>
                        <a:pt x="111314" y="92122"/>
                      </a:lnTo>
                      <a:lnTo>
                        <a:pt x="157375" y="92122"/>
                      </a:lnTo>
                      <a:lnTo>
                        <a:pt x="157375" y="115153"/>
                      </a:lnTo>
                      <a:lnTo>
                        <a:pt x="157375" y="230305"/>
                      </a:lnTo>
                      <a:lnTo>
                        <a:pt x="184244" y="230305"/>
                      </a:lnTo>
                      <a:lnTo>
                        <a:pt x="184244" y="253336"/>
                      </a:lnTo>
                      <a:close/>
                    </a:path>
                  </a:pathLst>
                </a:custGeom>
                <a:solidFill>
                  <a:srgbClr val="1FF524"/>
                </a:solidFill>
                <a:ln w="37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 sz="20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227" name="Ovaal 226">
                <a:extLst>
                  <a:ext uri="{FF2B5EF4-FFF2-40B4-BE49-F238E27FC236}">
                    <a16:creationId xmlns:a16="http://schemas.microsoft.com/office/drawing/2014/main" id="{DFE6D380-DA10-4136-8D7C-65CDA5436331}"/>
                  </a:ext>
                </a:extLst>
              </p:cNvPr>
              <p:cNvSpPr/>
              <p:nvPr userDrawn="1"/>
            </p:nvSpPr>
            <p:spPr>
              <a:xfrm>
                <a:off x="-3603587" y="4267791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</a:p>
            </p:txBody>
          </p:sp>
          <p:sp>
            <p:nvSpPr>
              <p:cNvPr id="228" name="Rechthoek 227">
                <a:extLst>
                  <a:ext uri="{FF2B5EF4-FFF2-40B4-BE49-F238E27FC236}">
                    <a16:creationId xmlns:a16="http://schemas.microsoft.com/office/drawing/2014/main" id="{9FAB26E6-DD5C-4DF4-A129-3ADA10B851DD}"/>
                  </a:ext>
                </a:extLst>
              </p:cNvPr>
              <p:cNvSpPr/>
              <p:nvPr userDrawn="1"/>
            </p:nvSpPr>
            <p:spPr>
              <a:xfrm>
                <a:off x="-3319415" y="4267792"/>
                <a:ext cx="2944682" cy="81271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Om er voor te zorgen dat het icoon in zijn originele verhouding staat, ga naar de tab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‘Hulpmiddelen voor afbeeldingen’ – ‘Opmaak’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 en klik op het pijltje onder de knop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‘Bijsnijden’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 Kies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‘Aanpassen’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  <p:grpSp>
            <p:nvGrpSpPr>
              <p:cNvPr id="229" name="Groep 228">
                <a:extLst>
                  <a:ext uri="{FF2B5EF4-FFF2-40B4-BE49-F238E27FC236}">
                    <a16:creationId xmlns:a16="http://schemas.microsoft.com/office/drawing/2014/main" id="{F5FAD46E-0AE7-4785-AB24-CEBA4BBC61B5}"/>
                  </a:ext>
                </a:extLst>
              </p:cNvPr>
              <p:cNvGrpSpPr/>
              <p:nvPr userDrawn="1"/>
            </p:nvGrpSpPr>
            <p:grpSpPr>
              <a:xfrm>
                <a:off x="-3314821" y="5192208"/>
                <a:ext cx="1108877" cy="563933"/>
                <a:chOff x="-3314821" y="3885197"/>
                <a:chExt cx="1108877" cy="563933"/>
              </a:xfrm>
            </p:grpSpPr>
            <p:sp>
              <p:nvSpPr>
                <p:cNvPr id="230" name="Rechthoek 229">
                  <a:extLst>
                    <a:ext uri="{FF2B5EF4-FFF2-40B4-BE49-F238E27FC236}">
                      <a16:creationId xmlns:a16="http://schemas.microsoft.com/office/drawing/2014/main" id="{6C78C1B4-999D-431C-9EA0-246E604B595D}"/>
                    </a:ext>
                  </a:extLst>
                </p:cNvPr>
                <p:cNvSpPr/>
                <p:nvPr userDrawn="1"/>
              </p:nvSpPr>
              <p:spPr>
                <a:xfrm>
                  <a:off x="-3314821" y="3885197"/>
                  <a:ext cx="1055607" cy="50485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D1D1D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8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31" name="Rechthoek 230">
                  <a:extLst>
                    <a:ext uri="{FF2B5EF4-FFF2-40B4-BE49-F238E27FC236}">
                      <a16:creationId xmlns:a16="http://schemas.microsoft.com/office/drawing/2014/main" id="{AA3122D9-6EF2-490B-BC76-BE46FA51B72A}"/>
                    </a:ext>
                  </a:extLst>
                </p:cNvPr>
                <p:cNvSpPr/>
                <p:nvPr userDrawn="1"/>
              </p:nvSpPr>
              <p:spPr>
                <a:xfrm>
                  <a:off x="-3304718" y="4138922"/>
                  <a:ext cx="1043588" cy="246608"/>
                </a:xfrm>
                <a:prstGeom prst="rect">
                  <a:avLst/>
                </a:prstGeom>
                <a:solidFill>
                  <a:srgbClr val="FCE4D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32" name="Tekstvak 231">
                  <a:extLst>
                    <a:ext uri="{FF2B5EF4-FFF2-40B4-BE49-F238E27FC236}">
                      <a16:creationId xmlns:a16="http://schemas.microsoft.com/office/drawing/2014/main" id="{D9CF316D-B76F-4EE2-8433-FF034CEAFC02}"/>
                    </a:ext>
                  </a:extLst>
                </p:cNvPr>
                <p:cNvSpPr txBox="1"/>
                <p:nvPr userDrawn="1"/>
              </p:nvSpPr>
              <p:spPr>
                <a:xfrm>
                  <a:off x="-3069820" y="3949098"/>
                  <a:ext cx="794156" cy="137495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algn="l" defTabSz="1217512" rtl="0" eaLnBrk="1" latinLnBrk="0" hangingPunct="1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nl-NL" sz="900" b="0" kern="1200" noProof="0">
                      <a:solidFill>
                        <a:srgbClr val="211F26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rPr>
                    <a:t>Opvullen</a:t>
                  </a:r>
                </a:p>
              </p:txBody>
            </p:sp>
            <p:sp>
              <p:nvSpPr>
                <p:cNvPr id="233" name="Tekstvak 232">
                  <a:extLst>
                    <a:ext uri="{FF2B5EF4-FFF2-40B4-BE49-F238E27FC236}">
                      <a16:creationId xmlns:a16="http://schemas.microsoft.com/office/drawing/2014/main" id="{45874B9D-1B84-4F20-89DD-8DA3C5218CB1}"/>
                    </a:ext>
                  </a:extLst>
                </p:cNvPr>
                <p:cNvSpPr txBox="1"/>
                <p:nvPr userDrawn="1"/>
              </p:nvSpPr>
              <p:spPr>
                <a:xfrm>
                  <a:off x="-3069819" y="4199018"/>
                  <a:ext cx="800912" cy="126416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algn="l" defTabSz="1217512" rtl="0" eaLnBrk="1" latinLnBrk="0" hangingPunct="1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nl-NL" sz="900" b="0" kern="1200" noProof="0">
                      <a:solidFill>
                        <a:srgbClr val="211F26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rPr>
                    <a:t>Aanpassen</a:t>
                  </a:r>
                </a:p>
              </p:txBody>
            </p:sp>
            <p:sp>
              <p:nvSpPr>
                <p:cNvPr id="234" name="Vrije vorm: vorm 233">
                  <a:extLst>
                    <a:ext uri="{FF2B5EF4-FFF2-40B4-BE49-F238E27FC236}">
                      <a16:creationId xmlns:a16="http://schemas.microsoft.com/office/drawing/2014/main" id="{B31F35C4-2099-4CC7-A523-06B576A05A29}"/>
                    </a:ext>
                  </a:extLst>
                </p:cNvPr>
                <p:cNvSpPr/>
                <p:nvPr userDrawn="1"/>
              </p:nvSpPr>
              <p:spPr>
                <a:xfrm>
                  <a:off x="-2303506" y="4269130"/>
                  <a:ext cx="97562" cy="180000"/>
                </a:xfrm>
                <a:custGeom>
                  <a:avLst/>
                  <a:gdLst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41194 w 880280"/>
                    <a:gd name="connsiteY2" fmla="*/ 968991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25438 w 880280"/>
                    <a:gd name="connsiteY5" fmla="*/ 928048 h 1624084"/>
                    <a:gd name="connsiteX6" fmla="*/ 511791 w 880280"/>
                    <a:gd name="connsiteY6" fmla="*/ 900753 h 1624084"/>
                    <a:gd name="connsiteX7" fmla="*/ 880280 w 880280"/>
                    <a:gd name="connsiteY7" fmla="*/ 893929 h 1624084"/>
                    <a:gd name="connsiteX8" fmla="*/ 0 w 880280"/>
                    <a:gd name="connsiteY8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27546 w 880280"/>
                    <a:gd name="connsiteY2" fmla="*/ 975815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25438 w 880280"/>
                    <a:gd name="connsiteY5" fmla="*/ 928048 h 1624084"/>
                    <a:gd name="connsiteX6" fmla="*/ 511791 w 880280"/>
                    <a:gd name="connsiteY6" fmla="*/ 900753 h 1624084"/>
                    <a:gd name="connsiteX7" fmla="*/ 880280 w 880280"/>
                    <a:gd name="connsiteY7" fmla="*/ 893929 h 1624084"/>
                    <a:gd name="connsiteX8" fmla="*/ 0 w 880280"/>
                    <a:gd name="connsiteY8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00250 w 880280"/>
                    <a:gd name="connsiteY2" fmla="*/ 1003111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25438 w 880280"/>
                    <a:gd name="connsiteY5" fmla="*/ 928048 h 1624084"/>
                    <a:gd name="connsiteX6" fmla="*/ 511791 w 880280"/>
                    <a:gd name="connsiteY6" fmla="*/ 900753 h 1624084"/>
                    <a:gd name="connsiteX7" fmla="*/ 880280 w 880280"/>
                    <a:gd name="connsiteY7" fmla="*/ 893929 h 1624084"/>
                    <a:gd name="connsiteX8" fmla="*/ 0 w 880280"/>
                    <a:gd name="connsiteY8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13898 w 880280"/>
                    <a:gd name="connsiteY2" fmla="*/ 996287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25438 w 880280"/>
                    <a:gd name="connsiteY5" fmla="*/ 928048 h 1624084"/>
                    <a:gd name="connsiteX6" fmla="*/ 511791 w 880280"/>
                    <a:gd name="connsiteY6" fmla="*/ 900753 h 1624084"/>
                    <a:gd name="connsiteX7" fmla="*/ 880280 w 880280"/>
                    <a:gd name="connsiteY7" fmla="*/ 893929 h 1624084"/>
                    <a:gd name="connsiteX8" fmla="*/ 0 w 880280"/>
                    <a:gd name="connsiteY8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13898 w 880280"/>
                    <a:gd name="connsiteY2" fmla="*/ 996287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11791 w 880280"/>
                    <a:gd name="connsiteY5" fmla="*/ 900753 h 1624084"/>
                    <a:gd name="connsiteX6" fmla="*/ 880280 w 880280"/>
                    <a:gd name="connsiteY6" fmla="*/ 893929 h 1624084"/>
                    <a:gd name="connsiteX7" fmla="*/ 0 w 880280"/>
                    <a:gd name="connsiteY7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13898 w 880280"/>
                    <a:gd name="connsiteY2" fmla="*/ 996287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498144 w 880280"/>
                    <a:gd name="connsiteY5" fmla="*/ 900753 h 1624084"/>
                    <a:gd name="connsiteX6" fmla="*/ 880280 w 880280"/>
                    <a:gd name="connsiteY6" fmla="*/ 893929 h 1624084"/>
                    <a:gd name="connsiteX7" fmla="*/ 0 w 880280"/>
                    <a:gd name="connsiteY7" fmla="*/ 0 h 16240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80280" h="1624084">
                      <a:moveTo>
                        <a:pt x="0" y="0"/>
                      </a:moveTo>
                      <a:lnTo>
                        <a:pt x="0" y="1262418"/>
                      </a:lnTo>
                      <a:lnTo>
                        <a:pt x="313898" y="996287"/>
                      </a:lnTo>
                      <a:lnTo>
                        <a:pt x="620973" y="1624084"/>
                      </a:lnTo>
                      <a:lnTo>
                        <a:pt x="839337" y="1480782"/>
                      </a:lnTo>
                      <a:lnTo>
                        <a:pt x="498144" y="900753"/>
                      </a:lnTo>
                      <a:lnTo>
                        <a:pt x="880280" y="8939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1600" cap="all" baseline="0" noProof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235" name="Groep 234">
                  <a:extLst>
                    <a:ext uri="{FF2B5EF4-FFF2-40B4-BE49-F238E27FC236}">
                      <a16:creationId xmlns:a16="http://schemas.microsoft.com/office/drawing/2014/main" id="{E89B8356-B166-4587-8672-570C201CDBC3}"/>
                    </a:ext>
                  </a:extLst>
                </p:cNvPr>
                <p:cNvGrpSpPr/>
                <p:nvPr userDrawn="1"/>
              </p:nvGrpSpPr>
              <p:grpSpPr>
                <a:xfrm>
                  <a:off x="-3254609" y="3946178"/>
                  <a:ext cx="184194" cy="143334"/>
                  <a:chOff x="6218544" y="2402421"/>
                  <a:chExt cx="144156" cy="112178"/>
                </a:xfrm>
              </p:grpSpPr>
              <p:sp>
                <p:nvSpPr>
                  <p:cNvPr id="241" name="Rechthoek 240">
                    <a:extLst>
                      <a:ext uri="{FF2B5EF4-FFF2-40B4-BE49-F238E27FC236}">
                        <a16:creationId xmlns:a16="http://schemas.microsoft.com/office/drawing/2014/main" id="{D0FE49B6-95AF-4F57-B75B-B5A3AAFC6D8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218544" y="2414588"/>
                    <a:ext cx="144156" cy="100011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rnd" cmpd="sng" algn="ctr">
                    <a:solidFill>
                      <a:srgbClr val="818181"/>
                    </a:solidFill>
                    <a:prstDash val="sysDash"/>
                  </a:ln>
                  <a:effectLst/>
                </p:spPr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42" name="Rechthoek 47">
                    <a:extLst>
                      <a:ext uri="{FF2B5EF4-FFF2-40B4-BE49-F238E27FC236}">
                        <a16:creationId xmlns:a16="http://schemas.microsoft.com/office/drawing/2014/main" id="{66ABDB17-B503-4A3E-964A-C4361375D1A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224587" y="2445544"/>
                    <a:ext cx="95251" cy="64805"/>
                  </a:xfrm>
                  <a:custGeom>
                    <a:avLst/>
                    <a:gdLst>
                      <a:gd name="connsiteX0" fmla="*/ 0 w 148606"/>
                      <a:gd name="connsiteY0" fmla="*/ 0 h 148606"/>
                      <a:gd name="connsiteX1" fmla="*/ 148606 w 148606"/>
                      <a:gd name="connsiteY1" fmla="*/ 0 h 148606"/>
                      <a:gd name="connsiteX2" fmla="*/ 148606 w 148606"/>
                      <a:gd name="connsiteY2" fmla="*/ 148606 h 148606"/>
                      <a:gd name="connsiteX3" fmla="*/ 0 w 148606"/>
                      <a:gd name="connsiteY3" fmla="*/ 148606 h 148606"/>
                      <a:gd name="connsiteX4" fmla="*/ 0 w 148606"/>
                      <a:gd name="connsiteY4" fmla="*/ 0 h 148606"/>
                      <a:gd name="connsiteX0" fmla="*/ 0 w 148606"/>
                      <a:gd name="connsiteY0" fmla="*/ 0 h 148606"/>
                      <a:gd name="connsiteX1" fmla="*/ 148606 w 148606"/>
                      <a:gd name="connsiteY1" fmla="*/ 148606 h 148606"/>
                      <a:gd name="connsiteX2" fmla="*/ 0 w 148606"/>
                      <a:gd name="connsiteY2" fmla="*/ 148606 h 148606"/>
                      <a:gd name="connsiteX3" fmla="*/ 0 w 148606"/>
                      <a:gd name="connsiteY3" fmla="*/ 0 h 148606"/>
                      <a:gd name="connsiteX0" fmla="*/ 66675 w 148606"/>
                      <a:gd name="connsiteY0" fmla="*/ 0 h 148606"/>
                      <a:gd name="connsiteX1" fmla="*/ 148606 w 148606"/>
                      <a:gd name="connsiteY1" fmla="*/ 148606 h 148606"/>
                      <a:gd name="connsiteX2" fmla="*/ 0 w 148606"/>
                      <a:gd name="connsiteY2" fmla="*/ 148606 h 148606"/>
                      <a:gd name="connsiteX3" fmla="*/ 66675 w 148606"/>
                      <a:gd name="connsiteY3" fmla="*/ 0 h 148606"/>
                      <a:gd name="connsiteX0" fmla="*/ 71437 w 148606"/>
                      <a:gd name="connsiteY0" fmla="*/ 0 h 120031"/>
                      <a:gd name="connsiteX1" fmla="*/ 148606 w 148606"/>
                      <a:gd name="connsiteY1" fmla="*/ 120031 h 120031"/>
                      <a:gd name="connsiteX2" fmla="*/ 0 w 148606"/>
                      <a:gd name="connsiteY2" fmla="*/ 120031 h 120031"/>
                      <a:gd name="connsiteX3" fmla="*/ 71437 w 148606"/>
                      <a:gd name="connsiteY3" fmla="*/ 0 h 120031"/>
                      <a:gd name="connsiteX0" fmla="*/ 73234 w 151858"/>
                      <a:gd name="connsiteY0" fmla="*/ 0 h 120031"/>
                      <a:gd name="connsiteX1" fmla="*/ 150403 w 151858"/>
                      <a:gd name="connsiteY1" fmla="*/ 120031 h 120031"/>
                      <a:gd name="connsiteX2" fmla="*/ 1797 w 151858"/>
                      <a:gd name="connsiteY2" fmla="*/ 120031 h 120031"/>
                      <a:gd name="connsiteX3" fmla="*/ 73234 w 151858"/>
                      <a:gd name="connsiteY3" fmla="*/ 0 h 120031"/>
                      <a:gd name="connsiteX0" fmla="*/ 73583 w 152474"/>
                      <a:gd name="connsiteY0" fmla="*/ 40 h 120071"/>
                      <a:gd name="connsiteX1" fmla="*/ 150752 w 152474"/>
                      <a:gd name="connsiteY1" fmla="*/ 120071 h 120071"/>
                      <a:gd name="connsiteX2" fmla="*/ 2146 w 152474"/>
                      <a:gd name="connsiteY2" fmla="*/ 120071 h 120071"/>
                      <a:gd name="connsiteX3" fmla="*/ 73583 w 152474"/>
                      <a:gd name="connsiteY3" fmla="*/ 40 h 120071"/>
                      <a:gd name="connsiteX0" fmla="*/ 73583 w 152474"/>
                      <a:gd name="connsiteY0" fmla="*/ 35 h 136734"/>
                      <a:gd name="connsiteX1" fmla="*/ 150752 w 152474"/>
                      <a:gd name="connsiteY1" fmla="*/ 136734 h 136734"/>
                      <a:gd name="connsiteX2" fmla="*/ 2146 w 152474"/>
                      <a:gd name="connsiteY2" fmla="*/ 136734 h 136734"/>
                      <a:gd name="connsiteX3" fmla="*/ 73583 w 152474"/>
                      <a:gd name="connsiteY3" fmla="*/ 35 h 1367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2474" h="136734">
                        <a:moveTo>
                          <a:pt x="73583" y="35"/>
                        </a:moveTo>
                        <a:cubicBezTo>
                          <a:pt x="110257" y="-2347"/>
                          <a:pt x="162658" y="116729"/>
                          <a:pt x="150752" y="136734"/>
                        </a:cubicBezTo>
                        <a:lnTo>
                          <a:pt x="2146" y="136734"/>
                        </a:lnTo>
                        <a:cubicBezTo>
                          <a:pt x="-10716" y="116729"/>
                          <a:pt x="36909" y="2417"/>
                          <a:pt x="73583" y="35"/>
                        </a:cubicBezTo>
                        <a:close/>
                      </a:path>
                    </a:pathLst>
                  </a:cu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43" name="Rechthoek 47">
                    <a:extLst>
                      <a:ext uri="{FF2B5EF4-FFF2-40B4-BE49-F238E27FC236}">
                        <a16:creationId xmlns:a16="http://schemas.microsoft.com/office/drawing/2014/main" id="{95AB60BD-5FBC-4004-939B-5CDEDBFB04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296025" y="2457450"/>
                    <a:ext cx="64294" cy="52388"/>
                  </a:xfrm>
                  <a:custGeom>
                    <a:avLst/>
                    <a:gdLst>
                      <a:gd name="connsiteX0" fmla="*/ 0 w 148606"/>
                      <a:gd name="connsiteY0" fmla="*/ 0 h 148606"/>
                      <a:gd name="connsiteX1" fmla="*/ 148606 w 148606"/>
                      <a:gd name="connsiteY1" fmla="*/ 0 h 148606"/>
                      <a:gd name="connsiteX2" fmla="*/ 148606 w 148606"/>
                      <a:gd name="connsiteY2" fmla="*/ 148606 h 148606"/>
                      <a:gd name="connsiteX3" fmla="*/ 0 w 148606"/>
                      <a:gd name="connsiteY3" fmla="*/ 148606 h 148606"/>
                      <a:gd name="connsiteX4" fmla="*/ 0 w 148606"/>
                      <a:gd name="connsiteY4" fmla="*/ 0 h 148606"/>
                      <a:gd name="connsiteX0" fmla="*/ 0 w 148606"/>
                      <a:gd name="connsiteY0" fmla="*/ 0 h 148606"/>
                      <a:gd name="connsiteX1" fmla="*/ 148606 w 148606"/>
                      <a:gd name="connsiteY1" fmla="*/ 148606 h 148606"/>
                      <a:gd name="connsiteX2" fmla="*/ 0 w 148606"/>
                      <a:gd name="connsiteY2" fmla="*/ 148606 h 148606"/>
                      <a:gd name="connsiteX3" fmla="*/ 0 w 148606"/>
                      <a:gd name="connsiteY3" fmla="*/ 0 h 148606"/>
                      <a:gd name="connsiteX0" fmla="*/ 66675 w 148606"/>
                      <a:gd name="connsiteY0" fmla="*/ 0 h 148606"/>
                      <a:gd name="connsiteX1" fmla="*/ 148606 w 148606"/>
                      <a:gd name="connsiteY1" fmla="*/ 148606 h 148606"/>
                      <a:gd name="connsiteX2" fmla="*/ 0 w 148606"/>
                      <a:gd name="connsiteY2" fmla="*/ 148606 h 148606"/>
                      <a:gd name="connsiteX3" fmla="*/ 66675 w 148606"/>
                      <a:gd name="connsiteY3" fmla="*/ 0 h 148606"/>
                      <a:gd name="connsiteX0" fmla="*/ 71437 w 148606"/>
                      <a:gd name="connsiteY0" fmla="*/ 0 h 120031"/>
                      <a:gd name="connsiteX1" fmla="*/ 148606 w 148606"/>
                      <a:gd name="connsiteY1" fmla="*/ 120031 h 120031"/>
                      <a:gd name="connsiteX2" fmla="*/ 0 w 148606"/>
                      <a:gd name="connsiteY2" fmla="*/ 120031 h 120031"/>
                      <a:gd name="connsiteX3" fmla="*/ 71437 w 148606"/>
                      <a:gd name="connsiteY3" fmla="*/ 0 h 120031"/>
                      <a:gd name="connsiteX0" fmla="*/ 73234 w 151858"/>
                      <a:gd name="connsiteY0" fmla="*/ 0 h 120031"/>
                      <a:gd name="connsiteX1" fmla="*/ 150403 w 151858"/>
                      <a:gd name="connsiteY1" fmla="*/ 120031 h 120031"/>
                      <a:gd name="connsiteX2" fmla="*/ 1797 w 151858"/>
                      <a:gd name="connsiteY2" fmla="*/ 120031 h 120031"/>
                      <a:gd name="connsiteX3" fmla="*/ 73234 w 151858"/>
                      <a:gd name="connsiteY3" fmla="*/ 0 h 120031"/>
                      <a:gd name="connsiteX0" fmla="*/ 73583 w 152474"/>
                      <a:gd name="connsiteY0" fmla="*/ 40 h 120071"/>
                      <a:gd name="connsiteX1" fmla="*/ 150752 w 152474"/>
                      <a:gd name="connsiteY1" fmla="*/ 120071 h 120071"/>
                      <a:gd name="connsiteX2" fmla="*/ 2146 w 152474"/>
                      <a:gd name="connsiteY2" fmla="*/ 120071 h 120071"/>
                      <a:gd name="connsiteX3" fmla="*/ 73583 w 152474"/>
                      <a:gd name="connsiteY3" fmla="*/ 40 h 120071"/>
                      <a:gd name="connsiteX0" fmla="*/ 73583 w 152474"/>
                      <a:gd name="connsiteY0" fmla="*/ 35 h 136734"/>
                      <a:gd name="connsiteX1" fmla="*/ 150752 w 152474"/>
                      <a:gd name="connsiteY1" fmla="*/ 136734 h 136734"/>
                      <a:gd name="connsiteX2" fmla="*/ 2146 w 152474"/>
                      <a:gd name="connsiteY2" fmla="*/ 136734 h 136734"/>
                      <a:gd name="connsiteX3" fmla="*/ 73583 w 152474"/>
                      <a:gd name="connsiteY3" fmla="*/ 35 h 1367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2474" h="136734">
                        <a:moveTo>
                          <a:pt x="73583" y="35"/>
                        </a:moveTo>
                        <a:cubicBezTo>
                          <a:pt x="110257" y="-2347"/>
                          <a:pt x="162658" y="116729"/>
                          <a:pt x="150752" y="136734"/>
                        </a:cubicBezTo>
                        <a:lnTo>
                          <a:pt x="2146" y="136734"/>
                        </a:lnTo>
                        <a:cubicBezTo>
                          <a:pt x="-10716" y="116729"/>
                          <a:pt x="36909" y="2417"/>
                          <a:pt x="73583" y="35"/>
                        </a:cubicBezTo>
                        <a:close/>
                      </a:path>
                    </a:pathLst>
                  </a:cu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44" name="Koorde 243">
                    <a:extLst>
                      <a:ext uri="{FF2B5EF4-FFF2-40B4-BE49-F238E27FC236}">
                        <a16:creationId xmlns:a16="http://schemas.microsoft.com/office/drawing/2014/main" id="{B759AFB2-EACD-43E1-A153-0131D605CE4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290536" y="2402421"/>
                    <a:ext cx="37785" cy="37785"/>
                  </a:xfrm>
                  <a:prstGeom prst="chord">
                    <a:avLst>
                      <a:gd name="adj1" fmla="val 21457318"/>
                      <a:gd name="adj2" fmla="val 11002272"/>
                    </a:avLst>
                  </a:prstGeom>
                  <a:solidFill>
                    <a:srgbClr val="E9C07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236" name="Groep 235">
                  <a:extLst>
                    <a:ext uri="{FF2B5EF4-FFF2-40B4-BE49-F238E27FC236}">
                      <a16:creationId xmlns:a16="http://schemas.microsoft.com/office/drawing/2014/main" id="{9516F972-282C-410D-B74E-C390C4E5BC79}"/>
                    </a:ext>
                  </a:extLst>
                </p:cNvPr>
                <p:cNvGrpSpPr/>
                <p:nvPr userDrawn="1"/>
              </p:nvGrpSpPr>
              <p:grpSpPr>
                <a:xfrm>
                  <a:off x="-3254609" y="4199853"/>
                  <a:ext cx="184194" cy="124747"/>
                  <a:chOff x="6218544" y="2636044"/>
                  <a:chExt cx="144156" cy="97631"/>
                </a:xfrm>
              </p:grpSpPr>
              <p:sp>
                <p:nvSpPr>
                  <p:cNvPr id="237" name="Rechthoek 236">
                    <a:extLst>
                      <a:ext uri="{FF2B5EF4-FFF2-40B4-BE49-F238E27FC236}">
                        <a16:creationId xmlns:a16="http://schemas.microsoft.com/office/drawing/2014/main" id="{03E128A4-3D37-41D4-BF86-D8991671EBA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218544" y="2636044"/>
                    <a:ext cx="144156" cy="9286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rnd" cmpd="sng" algn="ctr">
                    <a:solidFill>
                      <a:srgbClr val="818181"/>
                    </a:solidFill>
                    <a:prstDash val="sysDash"/>
                  </a:ln>
                  <a:effectLst/>
                </p:spPr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38" name="Rechthoek 237">
                    <a:extLst>
                      <a:ext uri="{FF2B5EF4-FFF2-40B4-BE49-F238E27FC236}">
                        <a16:creationId xmlns:a16="http://schemas.microsoft.com/office/drawing/2014/main" id="{E6DC9B15-A1AC-42E7-90AF-59F35B9306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249409" y="2636045"/>
                    <a:ext cx="85725" cy="97630"/>
                  </a:xfrm>
                  <a:prstGeom prst="rect">
                    <a:avLst/>
                  </a:prstGeom>
                  <a:solidFill>
                    <a:srgbClr val="F0F0F0"/>
                  </a:solidFill>
                  <a:ln w="9525">
                    <a:solidFill>
                      <a:srgbClr val="B7B4B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39" name="Ovaal 238">
                    <a:extLst>
                      <a:ext uri="{FF2B5EF4-FFF2-40B4-BE49-F238E27FC236}">
                        <a16:creationId xmlns:a16="http://schemas.microsoft.com/office/drawing/2014/main" id="{E476A06D-483C-4AD5-BEA9-839EECB7E1C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297938" y="2655636"/>
                    <a:ext cx="21328" cy="21328"/>
                  </a:xfrm>
                  <a:prstGeom prst="ellipse">
                    <a:avLst/>
                  </a:prstGeom>
                  <a:solidFill>
                    <a:srgbClr val="E9C07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240" name="Rechthoek 47">
                    <a:extLst>
                      <a:ext uri="{FF2B5EF4-FFF2-40B4-BE49-F238E27FC236}">
                        <a16:creationId xmlns:a16="http://schemas.microsoft.com/office/drawing/2014/main" id="{FDBD27FC-E406-44B8-9F9F-1CDA0C9BF00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261434" y="2675670"/>
                    <a:ext cx="45896" cy="37785"/>
                  </a:xfrm>
                  <a:custGeom>
                    <a:avLst/>
                    <a:gdLst>
                      <a:gd name="connsiteX0" fmla="*/ 0 w 148606"/>
                      <a:gd name="connsiteY0" fmla="*/ 0 h 148606"/>
                      <a:gd name="connsiteX1" fmla="*/ 148606 w 148606"/>
                      <a:gd name="connsiteY1" fmla="*/ 0 h 148606"/>
                      <a:gd name="connsiteX2" fmla="*/ 148606 w 148606"/>
                      <a:gd name="connsiteY2" fmla="*/ 148606 h 148606"/>
                      <a:gd name="connsiteX3" fmla="*/ 0 w 148606"/>
                      <a:gd name="connsiteY3" fmla="*/ 148606 h 148606"/>
                      <a:gd name="connsiteX4" fmla="*/ 0 w 148606"/>
                      <a:gd name="connsiteY4" fmla="*/ 0 h 148606"/>
                      <a:gd name="connsiteX0" fmla="*/ 0 w 148606"/>
                      <a:gd name="connsiteY0" fmla="*/ 0 h 148606"/>
                      <a:gd name="connsiteX1" fmla="*/ 148606 w 148606"/>
                      <a:gd name="connsiteY1" fmla="*/ 148606 h 148606"/>
                      <a:gd name="connsiteX2" fmla="*/ 0 w 148606"/>
                      <a:gd name="connsiteY2" fmla="*/ 148606 h 148606"/>
                      <a:gd name="connsiteX3" fmla="*/ 0 w 148606"/>
                      <a:gd name="connsiteY3" fmla="*/ 0 h 148606"/>
                      <a:gd name="connsiteX0" fmla="*/ 66675 w 148606"/>
                      <a:gd name="connsiteY0" fmla="*/ 0 h 148606"/>
                      <a:gd name="connsiteX1" fmla="*/ 148606 w 148606"/>
                      <a:gd name="connsiteY1" fmla="*/ 148606 h 148606"/>
                      <a:gd name="connsiteX2" fmla="*/ 0 w 148606"/>
                      <a:gd name="connsiteY2" fmla="*/ 148606 h 148606"/>
                      <a:gd name="connsiteX3" fmla="*/ 66675 w 148606"/>
                      <a:gd name="connsiteY3" fmla="*/ 0 h 148606"/>
                      <a:gd name="connsiteX0" fmla="*/ 71437 w 148606"/>
                      <a:gd name="connsiteY0" fmla="*/ 0 h 120031"/>
                      <a:gd name="connsiteX1" fmla="*/ 148606 w 148606"/>
                      <a:gd name="connsiteY1" fmla="*/ 120031 h 120031"/>
                      <a:gd name="connsiteX2" fmla="*/ 0 w 148606"/>
                      <a:gd name="connsiteY2" fmla="*/ 120031 h 120031"/>
                      <a:gd name="connsiteX3" fmla="*/ 71437 w 148606"/>
                      <a:gd name="connsiteY3" fmla="*/ 0 h 120031"/>
                      <a:gd name="connsiteX0" fmla="*/ 73234 w 151858"/>
                      <a:gd name="connsiteY0" fmla="*/ 0 h 120031"/>
                      <a:gd name="connsiteX1" fmla="*/ 150403 w 151858"/>
                      <a:gd name="connsiteY1" fmla="*/ 120031 h 120031"/>
                      <a:gd name="connsiteX2" fmla="*/ 1797 w 151858"/>
                      <a:gd name="connsiteY2" fmla="*/ 120031 h 120031"/>
                      <a:gd name="connsiteX3" fmla="*/ 73234 w 151858"/>
                      <a:gd name="connsiteY3" fmla="*/ 0 h 120031"/>
                      <a:gd name="connsiteX0" fmla="*/ 73583 w 152474"/>
                      <a:gd name="connsiteY0" fmla="*/ 40 h 120071"/>
                      <a:gd name="connsiteX1" fmla="*/ 150752 w 152474"/>
                      <a:gd name="connsiteY1" fmla="*/ 120071 h 120071"/>
                      <a:gd name="connsiteX2" fmla="*/ 2146 w 152474"/>
                      <a:gd name="connsiteY2" fmla="*/ 120071 h 120071"/>
                      <a:gd name="connsiteX3" fmla="*/ 73583 w 152474"/>
                      <a:gd name="connsiteY3" fmla="*/ 40 h 120071"/>
                      <a:gd name="connsiteX0" fmla="*/ 73583 w 152474"/>
                      <a:gd name="connsiteY0" fmla="*/ 35 h 136734"/>
                      <a:gd name="connsiteX1" fmla="*/ 150752 w 152474"/>
                      <a:gd name="connsiteY1" fmla="*/ 136734 h 136734"/>
                      <a:gd name="connsiteX2" fmla="*/ 2146 w 152474"/>
                      <a:gd name="connsiteY2" fmla="*/ 136734 h 136734"/>
                      <a:gd name="connsiteX3" fmla="*/ 73583 w 152474"/>
                      <a:gd name="connsiteY3" fmla="*/ 35 h 1367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2474" h="136734">
                        <a:moveTo>
                          <a:pt x="73583" y="35"/>
                        </a:moveTo>
                        <a:cubicBezTo>
                          <a:pt x="110257" y="-2347"/>
                          <a:pt x="162658" y="116729"/>
                          <a:pt x="150752" y="136734"/>
                        </a:cubicBezTo>
                        <a:lnTo>
                          <a:pt x="2146" y="136734"/>
                        </a:lnTo>
                        <a:cubicBezTo>
                          <a:pt x="-10716" y="116729"/>
                          <a:pt x="36909" y="2417"/>
                          <a:pt x="73583" y="35"/>
                        </a:cubicBezTo>
                        <a:close/>
                      </a:path>
                    </a:pathLst>
                  </a:cu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276" name="INSTRUCTIE">
            <a:extLst>
              <a:ext uri="{FF2B5EF4-FFF2-40B4-BE49-F238E27FC236}">
                <a16:creationId xmlns:a16="http://schemas.microsoft.com/office/drawing/2014/main" id="{1924C9CD-C507-4F51-BD86-7C8E4B174B00}"/>
              </a:ext>
            </a:extLst>
          </p:cNvPr>
          <p:cNvGrpSpPr/>
          <p:nvPr userDrawn="1"/>
        </p:nvGrpSpPr>
        <p:grpSpPr>
          <a:xfrm>
            <a:off x="13170972" y="0"/>
            <a:ext cx="3693386" cy="6540712"/>
            <a:chOff x="-3786437" y="0"/>
            <a:chExt cx="3693386" cy="6540712"/>
          </a:xfrm>
        </p:grpSpPr>
        <p:sp>
          <p:nvSpPr>
            <p:cNvPr id="277" name="Rechthoek 276">
              <a:extLst>
                <a:ext uri="{FF2B5EF4-FFF2-40B4-BE49-F238E27FC236}">
                  <a16:creationId xmlns:a16="http://schemas.microsoft.com/office/drawing/2014/main" id="{AD829A14-FA62-45A3-9BD8-15584373C9F7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626301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Hyperlink aanmaken/Bewerken</a:t>
              </a:r>
            </a:p>
          </p:txBody>
        </p:sp>
        <p:sp>
          <p:nvSpPr>
            <p:cNvPr id="278" name="Ovaal 277">
              <a:extLst>
                <a:ext uri="{FF2B5EF4-FFF2-40B4-BE49-F238E27FC236}">
                  <a16:creationId xmlns:a16="http://schemas.microsoft.com/office/drawing/2014/main" id="{BED7D115-4B7A-466C-8054-7CE219EE85D5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79" name="Rechthoek 278">
              <a:extLst>
                <a:ext uri="{FF2B5EF4-FFF2-40B4-BE49-F238E27FC236}">
                  <a16:creationId xmlns:a16="http://schemas.microsoft.com/office/drawing/2014/main" id="{83C4D1A3-4D7E-4297-ACD4-291968D1C63E}"/>
                </a:ext>
              </a:extLst>
            </p:cNvPr>
            <p:cNvSpPr/>
            <p:nvPr userDrawn="1"/>
          </p:nvSpPr>
          <p:spPr>
            <a:xfrm>
              <a:off x="-3319415" y="465324"/>
              <a:ext cx="3031548" cy="4681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Ga naar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en klik op de knop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‘Vormen’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Kies de vorm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‘Rechthoek’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en sleep met de muis over de dia om een vorm te maken.</a:t>
              </a:r>
            </a:p>
          </p:txBody>
        </p:sp>
        <p:sp>
          <p:nvSpPr>
            <p:cNvPr id="280" name="Ovaal 279">
              <a:extLst>
                <a:ext uri="{FF2B5EF4-FFF2-40B4-BE49-F238E27FC236}">
                  <a16:creationId xmlns:a16="http://schemas.microsoft.com/office/drawing/2014/main" id="{B21853B9-D6D8-4DDC-A788-53C3A7ACEE4E}"/>
                </a:ext>
              </a:extLst>
            </p:cNvPr>
            <p:cNvSpPr/>
            <p:nvPr userDrawn="1"/>
          </p:nvSpPr>
          <p:spPr>
            <a:xfrm>
              <a:off x="-3603587" y="17392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81" name="Rechthoek 280">
              <a:extLst>
                <a:ext uri="{FF2B5EF4-FFF2-40B4-BE49-F238E27FC236}">
                  <a16:creationId xmlns:a16="http://schemas.microsoft.com/office/drawing/2014/main" id="{8F91DC0C-4DA3-4B08-BFC9-FB3B971F985C}"/>
                </a:ext>
              </a:extLst>
            </p:cNvPr>
            <p:cNvSpPr/>
            <p:nvPr userDrawn="1"/>
          </p:nvSpPr>
          <p:spPr>
            <a:xfrm>
              <a:off x="-3319415" y="1739234"/>
              <a:ext cx="2944682" cy="65274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Sleep de vorm over de menuknop heen en schaal deze even groot als de menuknop. Klik met de rechter muisknop op de vorm en kies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‘Vorm opmaken’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282" name="Ovaal 281">
              <a:extLst>
                <a:ext uri="{FF2B5EF4-FFF2-40B4-BE49-F238E27FC236}">
                  <a16:creationId xmlns:a16="http://schemas.microsoft.com/office/drawing/2014/main" id="{8BD891BA-4E2A-41BC-A820-A38ECB41EA58}"/>
                </a:ext>
              </a:extLst>
            </p:cNvPr>
            <p:cNvSpPr/>
            <p:nvPr userDrawn="1"/>
          </p:nvSpPr>
          <p:spPr>
            <a:xfrm>
              <a:off x="-3603859" y="307578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83" name="Rechthoek 282">
              <a:extLst>
                <a:ext uri="{FF2B5EF4-FFF2-40B4-BE49-F238E27FC236}">
                  <a16:creationId xmlns:a16="http://schemas.microsoft.com/office/drawing/2014/main" id="{B343B2E9-04FC-48A9-8C8B-54F9A477BAFA}"/>
                </a:ext>
              </a:extLst>
            </p:cNvPr>
            <p:cNvSpPr/>
            <p:nvPr userDrawn="1"/>
          </p:nvSpPr>
          <p:spPr>
            <a:xfrm>
              <a:off x="-3319687" y="3075790"/>
              <a:ext cx="2944682" cy="48033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Klik op de verfemmer, klik op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‘Opvulling’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en sleep bij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‘Doorzichtigheid’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de teller naar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100%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Nu is de vorm volledig transparant.</a:t>
              </a:r>
            </a:p>
          </p:txBody>
        </p:sp>
        <p:grpSp>
          <p:nvGrpSpPr>
            <p:cNvPr id="284" name="Groep 283">
              <a:extLst>
                <a:ext uri="{FF2B5EF4-FFF2-40B4-BE49-F238E27FC236}">
                  <a16:creationId xmlns:a16="http://schemas.microsoft.com/office/drawing/2014/main" id="{37B27C50-599D-488E-9A3E-7D172CA4D9CC}"/>
                </a:ext>
              </a:extLst>
            </p:cNvPr>
            <p:cNvGrpSpPr/>
            <p:nvPr userDrawn="1"/>
          </p:nvGrpSpPr>
          <p:grpSpPr>
            <a:xfrm>
              <a:off x="-3319415" y="1050229"/>
              <a:ext cx="394772" cy="511953"/>
              <a:chOff x="12926733" y="1159941"/>
              <a:chExt cx="394772" cy="511953"/>
            </a:xfrm>
          </p:grpSpPr>
          <p:grpSp>
            <p:nvGrpSpPr>
              <p:cNvPr id="321" name="Groep 320">
                <a:extLst>
                  <a:ext uri="{FF2B5EF4-FFF2-40B4-BE49-F238E27FC236}">
                    <a16:creationId xmlns:a16="http://schemas.microsoft.com/office/drawing/2014/main" id="{8FE4E77E-2476-442F-8A27-528699749B38}"/>
                  </a:ext>
                </a:extLst>
              </p:cNvPr>
              <p:cNvGrpSpPr/>
              <p:nvPr userDrawn="1"/>
            </p:nvGrpSpPr>
            <p:grpSpPr>
              <a:xfrm>
                <a:off x="12986056" y="1159941"/>
                <a:ext cx="276126" cy="284085"/>
                <a:chOff x="806580" y="907261"/>
                <a:chExt cx="421725" cy="433881"/>
              </a:xfrm>
            </p:grpSpPr>
            <p:sp>
              <p:nvSpPr>
                <p:cNvPr id="324" name="Ovaal 323">
                  <a:extLst>
                    <a:ext uri="{FF2B5EF4-FFF2-40B4-BE49-F238E27FC236}">
                      <a16:creationId xmlns:a16="http://schemas.microsoft.com/office/drawing/2014/main" id="{7694DDAC-A731-4428-847A-E745A1556E5A}"/>
                    </a:ext>
                  </a:extLst>
                </p:cNvPr>
                <p:cNvSpPr/>
                <p:nvPr userDrawn="1"/>
              </p:nvSpPr>
              <p:spPr>
                <a:xfrm>
                  <a:off x="961059" y="907261"/>
                  <a:ext cx="267246" cy="267246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7693B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/>
                  <a:endParaRPr lang="nl-NL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25" name="Rechthoek 324">
                  <a:extLst>
                    <a:ext uri="{FF2B5EF4-FFF2-40B4-BE49-F238E27FC236}">
                      <a16:creationId xmlns:a16="http://schemas.microsoft.com/office/drawing/2014/main" id="{C506E0D2-4918-45E2-AAD7-154A59045FD8}"/>
                    </a:ext>
                  </a:extLst>
                </p:cNvPr>
                <p:cNvSpPr/>
                <p:nvPr userDrawn="1"/>
              </p:nvSpPr>
              <p:spPr>
                <a:xfrm>
                  <a:off x="806580" y="968645"/>
                  <a:ext cx="247157" cy="24184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7693B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26" name="Ruit 325">
                  <a:extLst>
                    <a:ext uri="{FF2B5EF4-FFF2-40B4-BE49-F238E27FC236}">
                      <a16:creationId xmlns:a16="http://schemas.microsoft.com/office/drawing/2014/main" id="{0DCF9EA7-CC1F-4A11-94B9-6BB9123C0BF5}"/>
                    </a:ext>
                  </a:extLst>
                </p:cNvPr>
                <p:cNvSpPr/>
                <p:nvPr userDrawn="1"/>
              </p:nvSpPr>
              <p:spPr>
                <a:xfrm>
                  <a:off x="888274" y="1060969"/>
                  <a:ext cx="280173" cy="280173"/>
                </a:xfrm>
                <a:prstGeom prst="diamond">
                  <a:avLst/>
                </a:prstGeom>
                <a:solidFill>
                  <a:schemeClr val="bg1"/>
                </a:solidFill>
                <a:ln w="12700">
                  <a:solidFill>
                    <a:srgbClr val="7693B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/>
                  <a:endParaRPr lang="nl-NL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322" name="Rechthoek 321">
                <a:extLst>
                  <a:ext uri="{FF2B5EF4-FFF2-40B4-BE49-F238E27FC236}">
                    <a16:creationId xmlns:a16="http://schemas.microsoft.com/office/drawing/2014/main" id="{39503C57-58CF-4BCD-B61F-B3F758727797}"/>
                  </a:ext>
                </a:extLst>
              </p:cNvPr>
              <p:cNvSpPr/>
              <p:nvPr userDrawn="1"/>
            </p:nvSpPr>
            <p:spPr>
              <a:xfrm>
                <a:off x="12926733" y="1454984"/>
                <a:ext cx="394772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Vormen</a:t>
                </a:r>
              </a:p>
            </p:txBody>
          </p:sp>
          <p:sp>
            <p:nvSpPr>
              <p:cNvPr id="323" name="Gelijkbenige driehoek 322">
                <a:extLst>
                  <a:ext uri="{FF2B5EF4-FFF2-40B4-BE49-F238E27FC236}">
                    <a16:creationId xmlns:a16="http://schemas.microsoft.com/office/drawing/2014/main" id="{B17C1A22-F059-4426-9903-354C4ED18165}"/>
                  </a:ext>
                </a:extLst>
              </p:cNvPr>
              <p:cNvSpPr/>
              <p:nvPr userDrawn="1"/>
            </p:nvSpPr>
            <p:spPr>
              <a:xfrm rot="10800000">
                <a:off x="13080686" y="1620747"/>
                <a:ext cx="86866" cy="51147"/>
              </a:xfrm>
              <a:prstGeom prst="triangle">
                <a:avLst/>
              </a:prstGeom>
              <a:solidFill>
                <a:srgbClr val="9D9FA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9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85" name="Groep 284">
              <a:extLst>
                <a:ext uri="{FF2B5EF4-FFF2-40B4-BE49-F238E27FC236}">
                  <a16:creationId xmlns:a16="http://schemas.microsoft.com/office/drawing/2014/main" id="{6E884CB0-981D-428D-B5A2-858BB0EAEC24}"/>
                </a:ext>
              </a:extLst>
            </p:cNvPr>
            <p:cNvGrpSpPr/>
            <p:nvPr userDrawn="1"/>
          </p:nvGrpSpPr>
          <p:grpSpPr>
            <a:xfrm>
              <a:off x="-3314820" y="2447750"/>
              <a:ext cx="1503599" cy="563933"/>
              <a:chOff x="-3314820" y="1384649"/>
              <a:chExt cx="1503599" cy="563933"/>
            </a:xfrm>
          </p:grpSpPr>
          <p:sp>
            <p:nvSpPr>
              <p:cNvPr id="302" name="Rechthoek 301">
                <a:extLst>
                  <a:ext uri="{FF2B5EF4-FFF2-40B4-BE49-F238E27FC236}">
                    <a16:creationId xmlns:a16="http://schemas.microsoft.com/office/drawing/2014/main" id="{91420F76-E99B-4924-835D-4ECB91F7FD18}"/>
                  </a:ext>
                </a:extLst>
              </p:cNvPr>
              <p:cNvSpPr/>
              <p:nvPr userDrawn="1"/>
            </p:nvSpPr>
            <p:spPr>
              <a:xfrm>
                <a:off x="-3314820" y="1384649"/>
                <a:ext cx="1454798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3" name="Rechthoek 302">
                <a:extLst>
                  <a:ext uri="{FF2B5EF4-FFF2-40B4-BE49-F238E27FC236}">
                    <a16:creationId xmlns:a16="http://schemas.microsoft.com/office/drawing/2014/main" id="{D8C82722-0CB3-4CF2-8C5D-07DF45F9CFEA}"/>
                  </a:ext>
                </a:extLst>
              </p:cNvPr>
              <p:cNvSpPr/>
              <p:nvPr userDrawn="1"/>
            </p:nvSpPr>
            <p:spPr>
              <a:xfrm>
                <a:off x="-3304718" y="1638374"/>
                <a:ext cx="1438234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4" name="Tekstvak 303">
                <a:extLst>
                  <a:ext uri="{FF2B5EF4-FFF2-40B4-BE49-F238E27FC236}">
                    <a16:creationId xmlns:a16="http://schemas.microsoft.com/office/drawing/2014/main" id="{216A8D48-351A-4B5D-8CC7-BDDD8CC16F29}"/>
                  </a:ext>
                </a:extLst>
              </p:cNvPr>
              <p:cNvSpPr txBox="1"/>
              <p:nvPr userDrawn="1"/>
            </p:nvSpPr>
            <p:spPr>
              <a:xfrm>
                <a:off x="-3090391" y="1441807"/>
                <a:ext cx="1150080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Grootte en positie…</a:t>
                </a:r>
              </a:p>
            </p:txBody>
          </p:sp>
          <p:sp>
            <p:nvSpPr>
              <p:cNvPr id="305" name="Tekstvak 304">
                <a:extLst>
                  <a:ext uri="{FF2B5EF4-FFF2-40B4-BE49-F238E27FC236}">
                    <a16:creationId xmlns:a16="http://schemas.microsoft.com/office/drawing/2014/main" id="{5BEBA7EF-4BDF-470C-BC3F-024A9166CB01}"/>
                  </a:ext>
                </a:extLst>
              </p:cNvPr>
              <p:cNvSpPr txBox="1"/>
              <p:nvPr userDrawn="1"/>
            </p:nvSpPr>
            <p:spPr>
              <a:xfrm>
                <a:off x="-3090391" y="1703359"/>
                <a:ext cx="1150079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Vorm opmaken…</a:t>
                </a:r>
              </a:p>
            </p:txBody>
          </p:sp>
          <p:sp>
            <p:nvSpPr>
              <p:cNvPr id="306" name="Vrije vorm: vorm 305">
                <a:extLst>
                  <a:ext uri="{FF2B5EF4-FFF2-40B4-BE49-F238E27FC236}">
                    <a16:creationId xmlns:a16="http://schemas.microsoft.com/office/drawing/2014/main" id="{642CB396-B85E-48FA-986B-829DF49A830D}"/>
                  </a:ext>
                </a:extLst>
              </p:cNvPr>
              <p:cNvSpPr/>
              <p:nvPr userDrawn="1"/>
            </p:nvSpPr>
            <p:spPr>
              <a:xfrm>
                <a:off x="-1908783" y="1768582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7" name="Rechthoek: afgeronde hoeken 306">
                <a:extLst>
                  <a:ext uri="{FF2B5EF4-FFF2-40B4-BE49-F238E27FC236}">
                    <a16:creationId xmlns:a16="http://schemas.microsoft.com/office/drawing/2014/main" id="{7CA05234-4556-4060-8DE0-A878F29B6C4C}"/>
                  </a:ext>
                </a:extLst>
              </p:cNvPr>
              <p:cNvSpPr/>
              <p:nvPr userDrawn="1"/>
            </p:nvSpPr>
            <p:spPr>
              <a:xfrm>
                <a:off x="-3142832" y="1431436"/>
                <a:ext cx="46013" cy="155567"/>
              </a:xfrm>
              <a:prstGeom prst="roundRect">
                <a:avLst>
                  <a:gd name="adj" fmla="val 2911"/>
                </a:avLst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8" name="Rechthoek: afgeronde hoeken 307">
                <a:extLst>
                  <a:ext uri="{FF2B5EF4-FFF2-40B4-BE49-F238E27FC236}">
                    <a16:creationId xmlns:a16="http://schemas.microsoft.com/office/drawing/2014/main" id="{25414DD9-FCB2-4B2D-B98B-6BB33DE9B46F}"/>
                  </a:ext>
                </a:extLst>
              </p:cNvPr>
              <p:cNvSpPr/>
              <p:nvPr userDrawn="1"/>
            </p:nvSpPr>
            <p:spPr>
              <a:xfrm>
                <a:off x="-3244585" y="1493351"/>
                <a:ext cx="34272" cy="34272"/>
              </a:xfrm>
              <a:prstGeom prst="roundRect">
                <a:avLst>
                  <a:gd name="adj" fmla="val 2911"/>
                </a:avLst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9" name="Rechthoek 308">
                <a:extLst>
                  <a:ext uri="{FF2B5EF4-FFF2-40B4-BE49-F238E27FC236}">
                    <a16:creationId xmlns:a16="http://schemas.microsoft.com/office/drawing/2014/main" id="{59DF0337-BC7C-4989-95D8-39362DFDB23B}"/>
                  </a:ext>
                </a:extLst>
              </p:cNvPr>
              <p:cNvSpPr/>
              <p:nvPr userDrawn="1"/>
            </p:nvSpPr>
            <p:spPr>
              <a:xfrm>
                <a:off x="-3234192" y="1435895"/>
                <a:ext cx="21280" cy="41469"/>
              </a:xfrm>
              <a:prstGeom prst="rect">
                <a:avLst/>
              </a:prstGeom>
              <a:solidFill>
                <a:srgbClr val="4D82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0" name="Pijl: punthaak 309">
                <a:extLst>
                  <a:ext uri="{FF2B5EF4-FFF2-40B4-BE49-F238E27FC236}">
                    <a16:creationId xmlns:a16="http://schemas.microsoft.com/office/drawing/2014/main" id="{8ABC4FFD-5264-4537-BA9F-FFB3CA2A1F71}"/>
                  </a:ext>
                </a:extLst>
              </p:cNvPr>
              <p:cNvSpPr/>
              <p:nvPr userDrawn="1"/>
            </p:nvSpPr>
            <p:spPr>
              <a:xfrm rot="16200000">
                <a:off x="-3244286" y="1420769"/>
                <a:ext cx="41469" cy="60384"/>
              </a:xfrm>
              <a:prstGeom prst="chevron">
                <a:avLst/>
              </a:prstGeom>
              <a:solidFill>
                <a:srgbClr val="4D82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1" name="Rechthoek 310">
                <a:extLst>
                  <a:ext uri="{FF2B5EF4-FFF2-40B4-BE49-F238E27FC236}">
                    <a16:creationId xmlns:a16="http://schemas.microsoft.com/office/drawing/2014/main" id="{2397C7BE-9E88-4240-8543-6B7D6E332B48}"/>
                  </a:ext>
                </a:extLst>
              </p:cNvPr>
              <p:cNvSpPr/>
              <p:nvPr userDrawn="1"/>
            </p:nvSpPr>
            <p:spPr>
              <a:xfrm flipV="1">
                <a:off x="-3234192" y="1543744"/>
                <a:ext cx="21280" cy="41469"/>
              </a:xfrm>
              <a:prstGeom prst="rect">
                <a:avLst/>
              </a:prstGeom>
              <a:solidFill>
                <a:srgbClr val="4D82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2" name="Pijl: punthaak 311">
                <a:extLst>
                  <a:ext uri="{FF2B5EF4-FFF2-40B4-BE49-F238E27FC236}">
                    <a16:creationId xmlns:a16="http://schemas.microsoft.com/office/drawing/2014/main" id="{27A277F6-2394-4E89-9B90-1EB0089BCE2F}"/>
                  </a:ext>
                </a:extLst>
              </p:cNvPr>
              <p:cNvSpPr/>
              <p:nvPr userDrawn="1"/>
            </p:nvSpPr>
            <p:spPr>
              <a:xfrm rot="5400000" flipV="1">
                <a:off x="-3244286" y="1539955"/>
                <a:ext cx="41469" cy="60384"/>
              </a:xfrm>
              <a:prstGeom prst="chevron">
                <a:avLst/>
              </a:prstGeom>
              <a:solidFill>
                <a:srgbClr val="4D82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313" name="Rechte verbindingslijn 312">
                <a:extLst>
                  <a:ext uri="{FF2B5EF4-FFF2-40B4-BE49-F238E27FC236}">
                    <a16:creationId xmlns:a16="http://schemas.microsoft.com/office/drawing/2014/main" id="{F68834B0-01AC-45A8-AE82-4FAF0FCD40F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02653" y="1432300"/>
                <a:ext cx="66956" cy="0"/>
              </a:xfrm>
              <a:prstGeom prst="line">
                <a:avLst/>
              </a:prstGeom>
              <a:noFill/>
              <a:ln w="12700" cap="rnd" cmpd="sng" algn="ctr">
                <a:solidFill>
                  <a:srgbClr val="818181"/>
                </a:solidFill>
                <a:prstDash val="sysDot"/>
              </a:ln>
              <a:effectLst/>
            </p:spPr>
          </p:cxnSp>
          <p:cxnSp>
            <p:nvCxnSpPr>
              <p:cNvPr id="314" name="Rechte verbindingslijn 313">
                <a:extLst>
                  <a:ext uri="{FF2B5EF4-FFF2-40B4-BE49-F238E27FC236}">
                    <a16:creationId xmlns:a16="http://schemas.microsoft.com/office/drawing/2014/main" id="{1A8E4584-3B4F-4A10-B057-023CE9D3855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02653" y="1585650"/>
                <a:ext cx="66956" cy="0"/>
              </a:xfrm>
              <a:prstGeom prst="line">
                <a:avLst/>
              </a:prstGeom>
              <a:noFill/>
              <a:ln w="12700" cap="rnd" cmpd="sng" algn="ctr">
                <a:solidFill>
                  <a:srgbClr val="818181"/>
                </a:solidFill>
                <a:prstDash val="sysDot"/>
              </a:ln>
              <a:effectLst/>
            </p:spPr>
          </p:cxnSp>
          <p:sp>
            <p:nvSpPr>
              <p:cNvPr id="315" name="Vrije vorm: vorm 314">
                <a:extLst>
                  <a:ext uri="{FF2B5EF4-FFF2-40B4-BE49-F238E27FC236}">
                    <a16:creationId xmlns:a16="http://schemas.microsoft.com/office/drawing/2014/main" id="{F5DB6094-F3AF-42B5-847A-F2F4A3FACF3B}"/>
                  </a:ext>
                </a:extLst>
              </p:cNvPr>
              <p:cNvSpPr/>
              <p:nvPr userDrawn="1"/>
            </p:nvSpPr>
            <p:spPr>
              <a:xfrm>
                <a:off x="-3175561" y="1707315"/>
                <a:ext cx="42279" cy="61833"/>
              </a:xfrm>
              <a:custGeom>
                <a:avLst/>
                <a:gdLst>
                  <a:gd name="connsiteX0" fmla="*/ 50006 w 111919"/>
                  <a:gd name="connsiteY0" fmla="*/ 64294 h 145256"/>
                  <a:gd name="connsiteX1" fmla="*/ 47625 w 111919"/>
                  <a:gd name="connsiteY1" fmla="*/ 145256 h 145256"/>
                  <a:gd name="connsiteX2" fmla="*/ 111919 w 111919"/>
                  <a:gd name="connsiteY2" fmla="*/ 92869 h 145256"/>
                  <a:gd name="connsiteX3" fmla="*/ 111919 w 111919"/>
                  <a:gd name="connsiteY3" fmla="*/ 28575 h 145256"/>
                  <a:gd name="connsiteX4" fmla="*/ 52387 w 111919"/>
                  <a:gd name="connsiteY4" fmla="*/ 0 h 145256"/>
                  <a:gd name="connsiteX5" fmla="*/ 4762 w 111919"/>
                  <a:gd name="connsiteY5" fmla="*/ 11906 h 145256"/>
                  <a:gd name="connsiteX6" fmla="*/ 0 w 111919"/>
                  <a:gd name="connsiteY6" fmla="*/ 45244 h 145256"/>
                  <a:gd name="connsiteX7" fmla="*/ 50006 w 111919"/>
                  <a:gd name="connsiteY7" fmla="*/ 64294 h 145256"/>
                  <a:gd name="connsiteX0" fmla="*/ 50006 w 124049"/>
                  <a:gd name="connsiteY0" fmla="*/ 64294 h 145256"/>
                  <a:gd name="connsiteX1" fmla="*/ 47625 w 124049"/>
                  <a:gd name="connsiteY1" fmla="*/ 145256 h 145256"/>
                  <a:gd name="connsiteX2" fmla="*/ 111919 w 124049"/>
                  <a:gd name="connsiteY2" fmla="*/ 92869 h 145256"/>
                  <a:gd name="connsiteX3" fmla="*/ 111919 w 124049"/>
                  <a:gd name="connsiteY3" fmla="*/ 28575 h 145256"/>
                  <a:gd name="connsiteX4" fmla="*/ 52387 w 124049"/>
                  <a:gd name="connsiteY4" fmla="*/ 0 h 145256"/>
                  <a:gd name="connsiteX5" fmla="*/ 4762 w 124049"/>
                  <a:gd name="connsiteY5" fmla="*/ 11906 h 145256"/>
                  <a:gd name="connsiteX6" fmla="*/ 0 w 124049"/>
                  <a:gd name="connsiteY6" fmla="*/ 45244 h 145256"/>
                  <a:gd name="connsiteX7" fmla="*/ 50006 w 124049"/>
                  <a:gd name="connsiteY7" fmla="*/ 64294 h 145256"/>
                  <a:gd name="connsiteX0" fmla="*/ 50006 w 123624"/>
                  <a:gd name="connsiteY0" fmla="*/ 64294 h 145256"/>
                  <a:gd name="connsiteX1" fmla="*/ 47625 w 123624"/>
                  <a:gd name="connsiteY1" fmla="*/ 145256 h 145256"/>
                  <a:gd name="connsiteX2" fmla="*/ 111919 w 123624"/>
                  <a:gd name="connsiteY2" fmla="*/ 92869 h 145256"/>
                  <a:gd name="connsiteX3" fmla="*/ 111919 w 123624"/>
                  <a:gd name="connsiteY3" fmla="*/ 28575 h 145256"/>
                  <a:gd name="connsiteX4" fmla="*/ 52387 w 123624"/>
                  <a:gd name="connsiteY4" fmla="*/ 0 h 145256"/>
                  <a:gd name="connsiteX5" fmla="*/ 4762 w 123624"/>
                  <a:gd name="connsiteY5" fmla="*/ 11906 h 145256"/>
                  <a:gd name="connsiteX6" fmla="*/ 0 w 123624"/>
                  <a:gd name="connsiteY6" fmla="*/ 45244 h 145256"/>
                  <a:gd name="connsiteX7" fmla="*/ 50006 w 123624"/>
                  <a:gd name="connsiteY7" fmla="*/ 64294 h 145256"/>
                  <a:gd name="connsiteX0" fmla="*/ 50006 w 123624"/>
                  <a:gd name="connsiteY0" fmla="*/ 67517 h 148479"/>
                  <a:gd name="connsiteX1" fmla="*/ 47625 w 123624"/>
                  <a:gd name="connsiteY1" fmla="*/ 148479 h 148479"/>
                  <a:gd name="connsiteX2" fmla="*/ 111919 w 123624"/>
                  <a:gd name="connsiteY2" fmla="*/ 96092 h 148479"/>
                  <a:gd name="connsiteX3" fmla="*/ 111919 w 123624"/>
                  <a:gd name="connsiteY3" fmla="*/ 31798 h 148479"/>
                  <a:gd name="connsiteX4" fmla="*/ 52387 w 123624"/>
                  <a:gd name="connsiteY4" fmla="*/ 3223 h 148479"/>
                  <a:gd name="connsiteX5" fmla="*/ 4762 w 123624"/>
                  <a:gd name="connsiteY5" fmla="*/ 15129 h 148479"/>
                  <a:gd name="connsiteX6" fmla="*/ 0 w 123624"/>
                  <a:gd name="connsiteY6" fmla="*/ 48467 h 148479"/>
                  <a:gd name="connsiteX7" fmla="*/ 50006 w 123624"/>
                  <a:gd name="connsiteY7" fmla="*/ 67517 h 148479"/>
                  <a:gd name="connsiteX0" fmla="*/ 50006 w 118952"/>
                  <a:gd name="connsiteY0" fmla="*/ 73868 h 154830"/>
                  <a:gd name="connsiteX1" fmla="*/ 47625 w 118952"/>
                  <a:gd name="connsiteY1" fmla="*/ 154830 h 154830"/>
                  <a:gd name="connsiteX2" fmla="*/ 111919 w 118952"/>
                  <a:gd name="connsiteY2" fmla="*/ 102443 h 154830"/>
                  <a:gd name="connsiteX3" fmla="*/ 111919 w 118952"/>
                  <a:gd name="connsiteY3" fmla="*/ 38149 h 154830"/>
                  <a:gd name="connsiteX4" fmla="*/ 64294 w 118952"/>
                  <a:gd name="connsiteY4" fmla="*/ 2430 h 154830"/>
                  <a:gd name="connsiteX5" fmla="*/ 4762 w 118952"/>
                  <a:gd name="connsiteY5" fmla="*/ 21480 h 154830"/>
                  <a:gd name="connsiteX6" fmla="*/ 0 w 118952"/>
                  <a:gd name="connsiteY6" fmla="*/ 54818 h 154830"/>
                  <a:gd name="connsiteX7" fmla="*/ 50006 w 118952"/>
                  <a:gd name="connsiteY7" fmla="*/ 73868 h 154830"/>
                  <a:gd name="connsiteX0" fmla="*/ 50006 w 118952"/>
                  <a:gd name="connsiteY0" fmla="*/ 71438 h 152400"/>
                  <a:gd name="connsiteX1" fmla="*/ 47625 w 118952"/>
                  <a:gd name="connsiteY1" fmla="*/ 152400 h 152400"/>
                  <a:gd name="connsiteX2" fmla="*/ 111919 w 118952"/>
                  <a:gd name="connsiteY2" fmla="*/ 100013 h 152400"/>
                  <a:gd name="connsiteX3" fmla="*/ 111919 w 118952"/>
                  <a:gd name="connsiteY3" fmla="*/ 35719 h 152400"/>
                  <a:gd name="connsiteX4" fmla="*/ 64294 w 118952"/>
                  <a:gd name="connsiteY4" fmla="*/ 0 h 152400"/>
                  <a:gd name="connsiteX5" fmla="*/ 0 w 118952"/>
                  <a:gd name="connsiteY5" fmla="*/ 52388 h 152400"/>
                  <a:gd name="connsiteX6" fmla="*/ 50006 w 118952"/>
                  <a:gd name="connsiteY6" fmla="*/ 71438 h 152400"/>
                  <a:gd name="connsiteX0" fmla="*/ 50006 w 118952"/>
                  <a:gd name="connsiteY0" fmla="*/ 71735 h 152697"/>
                  <a:gd name="connsiteX1" fmla="*/ 47625 w 118952"/>
                  <a:gd name="connsiteY1" fmla="*/ 152697 h 152697"/>
                  <a:gd name="connsiteX2" fmla="*/ 111919 w 118952"/>
                  <a:gd name="connsiteY2" fmla="*/ 100310 h 152697"/>
                  <a:gd name="connsiteX3" fmla="*/ 111919 w 118952"/>
                  <a:gd name="connsiteY3" fmla="*/ 36016 h 152697"/>
                  <a:gd name="connsiteX4" fmla="*/ 64294 w 118952"/>
                  <a:gd name="connsiteY4" fmla="*/ 297 h 152697"/>
                  <a:gd name="connsiteX5" fmla="*/ 0 w 118952"/>
                  <a:gd name="connsiteY5" fmla="*/ 52685 h 152697"/>
                  <a:gd name="connsiteX6" fmla="*/ 50006 w 118952"/>
                  <a:gd name="connsiteY6" fmla="*/ 71735 h 152697"/>
                  <a:gd name="connsiteX0" fmla="*/ 50006 w 118952"/>
                  <a:gd name="connsiteY0" fmla="*/ 71961 h 152923"/>
                  <a:gd name="connsiteX1" fmla="*/ 47625 w 118952"/>
                  <a:gd name="connsiteY1" fmla="*/ 152923 h 152923"/>
                  <a:gd name="connsiteX2" fmla="*/ 111919 w 118952"/>
                  <a:gd name="connsiteY2" fmla="*/ 100536 h 152923"/>
                  <a:gd name="connsiteX3" fmla="*/ 111919 w 118952"/>
                  <a:gd name="connsiteY3" fmla="*/ 36242 h 152923"/>
                  <a:gd name="connsiteX4" fmla="*/ 64294 w 118952"/>
                  <a:gd name="connsiteY4" fmla="*/ 523 h 152923"/>
                  <a:gd name="connsiteX5" fmla="*/ 0 w 118952"/>
                  <a:gd name="connsiteY5" fmla="*/ 52911 h 152923"/>
                  <a:gd name="connsiteX6" fmla="*/ 50006 w 118952"/>
                  <a:gd name="connsiteY6" fmla="*/ 71961 h 152923"/>
                  <a:gd name="connsiteX0" fmla="*/ 50006 w 118480"/>
                  <a:gd name="connsiteY0" fmla="*/ 71961 h 152923"/>
                  <a:gd name="connsiteX1" fmla="*/ 47625 w 118480"/>
                  <a:gd name="connsiteY1" fmla="*/ 152923 h 152923"/>
                  <a:gd name="connsiteX2" fmla="*/ 111919 w 118480"/>
                  <a:gd name="connsiteY2" fmla="*/ 100536 h 152923"/>
                  <a:gd name="connsiteX3" fmla="*/ 111919 w 118480"/>
                  <a:gd name="connsiteY3" fmla="*/ 36242 h 152923"/>
                  <a:gd name="connsiteX4" fmla="*/ 64294 w 118480"/>
                  <a:gd name="connsiteY4" fmla="*/ 523 h 152923"/>
                  <a:gd name="connsiteX5" fmla="*/ 0 w 118480"/>
                  <a:gd name="connsiteY5" fmla="*/ 52911 h 152923"/>
                  <a:gd name="connsiteX6" fmla="*/ 50006 w 118480"/>
                  <a:gd name="connsiteY6" fmla="*/ 71961 h 152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8480" h="152923">
                    <a:moveTo>
                      <a:pt x="50006" y="71961"/>
                    </a:moveTo>
                    <a:cubicBezTo>
                      <a:pt x="49212" y="98948"/>
                      <a:pt x="48419" y="125936"/>
                      <a:pt x="47625" y="152923"/>
                    </a:cubicBezTo>
                    <a:cubicBezTo>
                      <a:pt x="69056" y="135461"/>
                      <a:pt x="102395" y="122761"/>
                      <a:pt x="111919" y="100536"/>
                    </a:cubicBezTo>
                    <a:cubicBezTo>
                      <a:pt x="121443" y="78311"/>
                      <a:pt x="119856" y="52911"/>
                      <a:pt x="111919" y="36242"/>
                    </a:cubicBezTo>
                    <a:cubicBezTo>
                      <a:pt x="103982" y="19573"/>
                      <a:pt x="94853" y="4888"/>
                      <a:pt x="64294" y="523"/>
                    </a:cubicBezTo>
                    <a:cubicBezTo>
                      <a:pt x="33735" y="-3842"/>
                      <a:pt x="0" y="19574"/>
                      <a:pt x="0" y="52911"/>
                    </a:cubicBezTo>
                    <a:lnTo>
                      <a:pt x="50006" y="71961"/>
                    </a:lnTo>
                    <a:close/>
                  </a:path>
                </a:pathLst>
              </a:custGeom>
              <a:solidFill>
                <a:srgbClr val="4D82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6" name="Rechthoek: afgeronde hoeken 315">
                <a:extLst>
                  <a:ext uri="{FF2B5EF4-FFF2-40B4-BE49-F238E27FC236}">
                    <a16:creationId xmlns:a16="http://schemas.microsoft.com/office/drawing/2014/main" id="{3442A8EC-BF2C-415C-9E8D-F345234AE3F5}"/>
                  </a:ext>
                </a:extLst>
              </p:cNvPr>
              <p:cNvSpPr/>
              <p:nvPr userDrawn="1"/>
            </p:nvSpPr>
            <p:spPr>
              <a:xfrm rot="2770829">
                <a:off x="-3234197" y="1703273"/>
                <a:ext cx="57923" cy="72481"/>
              </a:xfrm>
              <a:prstGeom prst="roundRect">
                <a:avLst>
                  <a:gd name="adj" fmla="val 2911"/>
                </a:avLst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7" name="Vrije vorm: vorm 316">
                <a:extLst>
                  <a:ext uri="{FF2B5EF4-FFF2-40B4-BE49-F238E27FC236}">
                    <a16:creationId xmlns:a16="http://schemas.microsoft.com/office/drawing/2014/main" id="{DED60C9B-8F4B-40BA-802B-8840B4F8F9C2}"/>
                  </a:ext>
                </a:extLst>
              </p:cNvPr>
              <p:cNvSpPr/>
              <p:nvPr userDrawn="1"/>
            </p:nvSpPr>
            <p:spPr>
              <a:xfrm>
                <a:off x="-3237180" y="1677339"/>
                <a:ext cx="42279" cy="55298"/>
              </a:xfrm>
              <a:custGeom>
                <a:avLst/>
                <a:gdLst>
                  <a:gd name="connsiteX0" fmla="*/ 76475 w 79906"/>
                  <a:gd name="connsiteY0" fmla="*/ 104510 h 104510"/>
                  <a:gd name="connsiteX1" fmla="*/ 71712 w 79906"/>
                  <a:gd name="connsiteY1" fmla="*/ 6879 h 104510"/>
                  <a:gd name="connsiteX2" fmla="*/ 5037 w 79906"/>
                  <a:gd name="connsiteY2" fmla="*/ 16404 h 104510"/>
                  <a:gd name="connsiteX3" fmla="*/ 9800 w 79906"/>
                  <a:gd name="connsiteY3" fmla="*/ 83079 h 104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906" h="104510">
                    <a:moveTo>
                      <a:pt x="76475" y="104510"/>
                    </a:moveTo>
                    <a:cubicBezTo>
                      <a:pt x="80046" y="63036"/>
                      <a:pt x="83618" y="21563"/>
                      <a:pt x="71712" y="6879"/>
                    </a:cubicBezTo>
                    <a:cubicBezTo>
                      <a:pt x="59806" y="-7805"/>
                      <a:pt x="15356" y="3704"/>
                      <a:pt x="5037" y="16404"/>
                    </a:cubicBezTo>
                    <a:cubicBezTo>
                      <a:pt x="-5282" y="29104"/>
                      <a:pt x="2259" y="56091"/>
                      <a:pt x="9800" y="83079"/>
                    </a:cubicBezTo>
                  </a:path>
                </a:pathLst>
              </a:custGeom>
              <a:noFill/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8" name="Vrije vorm: vorm 317">
                <a:extLst>
                  <a:ext uri="{FF2B5EF4-FFF2-40B4-BE49-F238E27FC236}">
                    <a16:creationId xmlns:a16="http://schemas.microsoft.com/office/drawing/2014/main" id="{A1B2BB2C-412B-4FCA-AC99-9A2221B4562A}"/>
                  </a:ext>
                </a:extLst>
              </p:cNvPr>
              <p:cNvSpPr/>
              <p:nvPr userDrawn="1"/>
            </p:nvSpPr>
            <p:spPr>
              <a:xfrm>
                <a:off x="-3147647" y="1714096"/>
                <a:ext cx="57254" cy="77074"/>
              </a:xfrm>
              <a:custGeom>
                <a:avLst/>
                <a:gdLst>
                  <a:gd name="connsiteX0" fmla="*/ 0 w 61912"/>
                  <a:gd name="connsiteY0" fmla="*/ 80963 h 80963"/>
                  <a:gd name="connsiteX1" fmla="*/ 57150 w 61912"/>
                  <a:gd name="connsiteY1" fmla="*/ 0 h 80963"/>
                  <a:gd name="connsiteX2" fmla="*/ 61912 w 61912"/>
                  <a:gd name="connsiteY2" fmla="*/ 50006 h 80963"/>
                  <a:gd name="connsiteX3" fmla="*/ 0 w 61912"/>
                  <a:gd name="connsiteY3" fmla="*/ 80963 h 80963"/>
                  <a:gd name="connsiteX0" fmla="*/ 0 w 61912"/>
                  <a:gd name="connsiteY0" fmla="*/ 80963 h 83344"/>
                  <a:gd name="connsiteX1" fmla="*/ 57150 w 61912"/>
                  <a:gd name="connsiteY1" fmla="*/ 0 h 83344"/>
                  <a:gd name="connsiteX2" fmla="*/ 61912 w 61912"/>
                  <a:gd name="connsiteY2" fmla="*/ 50006 h 83344"/>
                  <a:gd name="connsiteX3" fmla="*/ 19050 w 61912"/>
                  <a:gd name="connsiteY3" fmla="*/ 83344 h 83344"/>
                  <a:gd name="connsiteX4" fmla="*/ 0 w 61912"/>
                  <a:gd name="connsiteY4" fmla="*/ 80963 h 83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912" h="83344">
                    <a:moveTo>
                      <a:pt x="0" y="80963"/>
                    </a:moveTo>
                    <a:lnTo>
                      <a:pt x="57150" y="0"/>
                    </a:lnTo>
                    <a:lnTo>
                      <a:pt x="61912" y="50006"/>
                    </a:lnTo>
                    <a:cubicBezTo>
                      <a:pt x="48418" y="56356"/>
                      <a:pt x="32544" y="76994"/>
                      <a:pt x="19050" y="83344"/>
                    </a:cubicBezTo>
                    <a:lnTo>
                      <a:pt x="0" y="80963"/>
                    </a:lnTo>
                    <a:close/>
                  </a:path>
                </a:pathLst>
              </a:custGeom>
              <a:solidFill>
                <a:srgbClr val="81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9" name="Ovaal 318">
                <a:extLst>
                  <a:ext uri="{FF2B5EF4-FFF2-40B4-BE49-F238E27FC236}">
                    <a16:creationId xmlns:a16="http://schemas.microsoft.com/office/drawing/2014/main" id="{B01F8F5B-3BC0-4037-92A3-580182F4282C}"/>
                  </a:ext>
                </a:extLst>
              </p:cNvPr>
              <p:cNvSpPr/>
              <p:nvPr userDrawn="1"/>
            </p:nvSpPr>
            <p:spPr>
              <a:xfrm rot="12332780">
                <a:off x="-3185085" y="1782358"/>
                <a:ext cx="50650" cy="5725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4D82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20" name="Gelijkbenige driehoek 34">
                <a:extLst>
                  <a:ext uri="{FF2B5EF4-FFF2-40B4-BE49-F238E27FC236}">
                    <a16:creationId xmlns:a16="http://schemas.microsoft.com/office/drawing/2014/main" id="{06CF1308-E559-416E-B459-6B84B9E692FA}"/>
                  </a:ext>
                </a:extLst>
              </p:cNvPr>
              <p:cNvSpPr/>
              <p:nvPr userDrawn="1"/>
            </p:nvSpPr>
            <p:spPr>
              <a:xfrm rot="14772351">
                <a:off x="-3215597" y="1797313"/>
                <a:ext cx="52327" cy="57916"/>
              </a:xfrm>
              <a:custGeom>
                <a:avLst/>
                <a:gdLst>
                  <a:gd name="connsiteX0" fmla="*/ 0 w 56584"/>
                  <a:gd name="connsiteY0" fmla="*/ 55534 h 55534"/>
                  <a:gd name="connsiteX1" fmla="*/ 28292 w 56584"/>
                  <a:gd name="connsiteY1" fmla="*/ 0 h 55534"/>
                  <a:gd name="connsiteX2" fmla="*/ 56584 w 56584"/>
                  <a:gd name="connsiteY2" fmla="*/ 55534 h 55534"/>
                  <a:gd name="connsiteX3" fmla="*/ 0 w 56584"/>
                  <a:gd name="connsiteY3" fmla="*/ 55534 h 55534"/>
                  <a:gd name="connsiteX0" fmla="*/ 0 w 56584"/>
                  <a:gd name="connsiteY0" fmla="*/ 55534 h 60261"/>
                  <a:gd name="connsiteX1" fmla="*/ 28292 w 56584"/>
                  <a:gd name="connsiteY1" fmla="*/ 0 h 60261"/>
                  <a:gd name="connsiteX2" fmla="*/ 56584 w 56584"/>
                  <a:gd name="connsiteY2" fmla="*/ 55534 h 60261"/>
                  <a:gd name="connsiteX3" fmla="*/ 0 w 56584"/>
                  <a:gd name="connsiteY3" fmla="*/ 55534 h 60261"/>
                  <a:gd name="connsiteX0" fmla="*/ 0 w 56584"/>
                  <a:gd name="connsiteY0" fmla="*/ 55534 h 62627"/>
                  <a:gd name="connsiteX1" fmla="*/ 28292 w 56584"/>
                  <a:gd name="connsiteY1" fmla="*/ 0 h 62627"/>
                  <a:gd name="connsiteX2" fmla="*/ 56584 w 56584"/>
                  <a:gd name="connsiteY2" fmla="*/ 55534 h 62627"/>
                  <a:gd name="connsiteX3" fmla="*/ 0 w 56584"/>
                  <a:gd name="connsiteY3" fmla="*/ 55534 h 62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584" h="62627">
                    <a:moveTo>
                      <a:pt x="0" y="55534"/>
                    </a:moveTo>
                    <a:lnTo>
                      <a:pt x="28292" y="0"/>
                    </a:lnTo>
                    <a:lnTo>
                      <a:pt x="56584" y="55534"/>
                    </a:lnTo>
                    <a:cubicBezTo>
                      <a:pt x="44518" y="63735"/>
                      <a:pt x="19376" y="66171"/>
                      <a:pt x="0" y="55534"/>
                    </a:cubicBezTo>
                    <a:close/>
                  </a:path>
                </a:pathLst>
              </a:custGeom>
              <a:solidFill>
                <a:srgbClr val="4D82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86" name="Groep 285">
              <a:extLst>
                <a:ext uri="{FF2B5EF4-FFF2-40B4-BE49-F238E27FC236}">
                  <a16:creationId xmlns:a16="http://schemas.microsoft.com/office/drawing/2014/main" id="{F2FAE573-EE21-4D62-8DDB-82DACB01DF62}"/>
                </a:ext>
              </a:extLst>
            </p:cNvPr>
            <p:cNvGrpSpPr/>
            <p:nvPr userDrawn="1"/>
          </p:nvGrpSpPr>
          <p:grpSpPr>
            <a:xfrm>
              <a:off x="-3323231" y="3670019"/>
              <a:ext cx="2734765" cy="262633"/>
              <a:chOff x="5114260" y="1193211"/>
              <a:chExt cx="2516594" cy="241682"/>
            </a:xfrm>
          </p:grpSpPr>
          <p:sp>
            <p:nvSpPr>
              <p:cNvPr id="295" name="Rechthoek 294">
                <a:extLst>
                  <a:ext uri="{FF2B5EF4-FFF2-40B4-BE49-F238E27FC236}">
                    <a16:creationId xmlns:a16="http://schemas.microsoft.com/office/drawing/2014/main" id="{22084AD9-A1D1-4F2A-86A6-52CBFE3D304B}"/>
                  </a:ext>
                </a:extLst>
              </p:cNvPr>
              <p:cNvSpPr/>
              <p:nvPr userDrawn="1"/>
            </p:nvSpPr>
            <p:spPr>
              <a:xfrm>
                <a:off x="5114260" y="1193211"/>
                <a:ext cx="2516594" cy="241682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96" name="Tekstvak 295">
                <a:extLst>
                  <a:ext uri="{FF2B5EF4-FFF2-40B4-BE49-F238E27FC236}">
                    <a16:creationId xmlns:a16="http://schemas.microsoft.com/office/drawing/2014/main" id="{18C16D56-0B76-4226-82A7-CBE0BD6DCFD0}"/>
                  </a:ext>
                </a:extLst>
              </p:cNvPr>
              <p:cNvSpPr txBox="1"/>
              <p:nvPr userDrawn="1"/>
            </p:nvSpPr>
            <p:spPr>
              <a:xfrm>
                <a:off x="5121009" y="1214216"/>
                <a:ext cx="1156604" cy="212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512" rtl="0" eaLnBrk="1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u="none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Door</a:t>
                </a:r>
                <a:r>
                  <a:rPr lang="nl-NL" sz="900" b="0" u="sng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z</a:t>
                </a:r>
                <a:r>
                  <a:rPr lang="nl-NL" sz="900" b="0" u="none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ichtigheid</a:t>
                </a:r>
              </a:p>
            </p:txBody>
          </p:sp>
          <p:cxnSp>
            <p:nvCxnSpPr>
              <p:cNvPr id="297" name="Rechte verbindingslijn 296">
                <a:extLst>
                  <a:ext uri="{FF2B5EF4-FFF2-40B4-BE49-F238E27FC236}">
                    <a16:creationId xmlns:a16="http://schemas.microsoft.com/office/drawing/2014/main" id="{47D6E073-10ED-40C0-80F0-EDAEB59FBCA4}"/>
                  </a:ext>
                </a:extLst>
              </p:cNvPr>
              <p:cNvCxnSpPr>
                <a:cxnSpLocks/>
                <a:endCxn id="301" idx="1"/>
              </p:cNvCxnSpPr>
              <p:nvPr userDrawn="1"/>
            </p:nvCxnSpPr>
            <p:spPr>
              <a:xfrm>
                <a:off x="5949074" y="1317963"/>
                <a:ext cx="958480" cy="0"/>
              </a:xfrm>
              <a:prstGeom prst="line">
                <a:avLst/>
              </a:prstGeom>
              <a:noFill/>
              <a:ln w="12700" cap="flat" cmpd="sng" algn="ctr">
                <a:solidFill>
                  <a:srgbClr val="9D9FA1"/>
                </a:solidFill>
                <a:prstDash val="solid"/>
              </a:ln>
              <a:effectLst/>
            </p:spPr>
          </p:cxnSp>
          <p:sp>
            <p:nvSpPr>
              <p:cNvPr id="298" name="Rechthoek 297">
                <a:extLst>
                  <a:ext uri="{FF2B5EF4-FFF2-40B4-BE49-F238E27FC236}">
                    <a16:creationId xmlns:a16="http://schemas.microsoft.com/office/drawing/2014/main" id="{A7884894-AEB4-4919-9817-EE6B3EC3AD51}"/>
                  </a:ext>
                </a:extLst>
              </p:cNvPr>
              <p:cNvSpPr/>
              <p:nvPr userDrawn="1"/>
            </p:nvSpPr>
            <p:spPr>
              <a:xfrm>
                <a:off x="7020991" y="1230251"/>
                <a:ext cx="570656" cy="15949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l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100%</a:t>
                </a:r>
              </a:p>
            </p:txBody>
          </p:sp>
          <p:sp>
            <p:nvSpPr>
              <p:cNvPr id="299" name="Gelijkbenige driehoek 298">
                <a:extLst>
                  <a:ext uri="{FF2B5EF4-FFF2-40B4-BE49-F238E27FC236}">
                    <a16:creationId xmlns:a16="http://schemas.microsoft.com/office/drawing/2014/main" id="{89646DEA-748A-4482-A6F5-AF6207276AD3}"/>
                  </a:ext>
                </a:extLst>
              </p:cNvPr>
              <p:cNvSpPr/>
              <p:nvPr userDrawn="1"/>
            </p:nvSpPr>
            <p:spPr>
              <a:xfrm>
                <a:off x="7508703" y="1255045"/>
                <a:ext cx="44712" cy="31855"/>
              </a:xfrm>
              <a:prstGeom prst="triangle">
                <a:avLst/>
              </a:prstGeom>
              <a:solidFill>
                <a:srgbClr val="6969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0" name="Gelijkbenige driehoek 299">
                <a:extLst>
                  <a:ext uri="{FF2B5EF4-FFF2-40B4-BE49-F238E27FC236}">
                    <a16:creationId xmlns:a16="http://schemas.microsoft.com/office/drawing/2014/main" id="{A10AB0F8-041A-4437-9030-16F684754CA3}"/>
                  </a:ext>
                </a:extLst>
              </p:cNvPr>
              <p:cNvSpPr/>
              <p:nvPr userDrawn="1"/>
            </p:nvSpPr>
            <p:spPr>
              <a:xfrm flipV="1">
                <a:off x="7508703" y="1332327"/>
                <a:ext cx="44712" cy="31855"/>
              </a:xfrm>
              <a:prstGeom prst="triangle">
                <a:avLst/>
              </a:prstGeom>
              <a:solidFill>
                <a:srgbClr val="6969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1" name="Rechthoek 300">
                <a:extLst>
                  <a:ext uri="{FF2B5EF4-FFF2-40B4-BE49-F238E27FC236}">
                    <a16:creationId xmlns:a16="http://schemas.microsoft.com/office/drawing/2014/main" id="{FAC487D1-EE8C-46BE-897C-932F62E90516}"/>
                  </a:ext>
                </a:extLst>
              </p:cNvPr>
              <p:cNvSpPr/>
              <p:nvPr userDrawn="1"/>
            </p:nvSpPr>
            <p:spPr>
              <a:xfrm>
                <a:off x="6907553" y="1274066"/>
                <a:ext cx="28792" cy="87795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287" name="Ovaal 286">
              <a:extLst>
                <a:ext uri="{FF2B5EF4-FFF2-40B4-BE49-F238E27FC236}">
                  <a16:creationId xmlns:a16="http://schemas.microsoft.com/office/drawing/2014/main" id="{BEC47932-55F1-434B-945A-8C70843C717E}"/>
                </a:ext>
              </a:extLst>
            </p:cNvPr>
            <p:cNvSpPr/>
            <p:nvPr userDrawn="1"/>
          </p:nvSpPr>
          <p:spPr>
            <a:xfrm>
              <a:off x="-3603859" y="4105053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288" name="Rechthoek 287">
              <a:extLst>
                <a:ext uri="{FF2B5EF4-FFF2-40B4-BE49-F238E27FC236}">
                  <a16:creationId xmlns:a16="http://schemas.microsoft.com/office/drawing/2014/main" id="{EA9F3EC0-3BB9-4E92-A9D5-0118653B62B8}"/>
                </a:ext>
              </a:extLst>
            </p:cNvPr>
            <p:cNvSpPr/>
            <p:nvPr userDrawn="1"/>
          </p:nvSpPr>
          <p:spPr>
            <a:xfrm>
              <a:off x="-3319687" y="4105054"/>
              <a:ext cx="2944682" cy="1063612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Klik op de doorzichtige vorm en gebruik de sneltoets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Ctrl + K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een hyperlink toe te voegen. Klik aan de linker kant van het venster op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‘Plaats in dit document’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en klik in de lijst de juiste dia aan. Klik vervolgens op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‘OK’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br>
                <a:rPr kumimoji="0" lang="nl-NL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endParaRPr kumimoji="0" lang="nl-NL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9" name="Ovaal 288">
              <a:extLst>
                <a:ext uri="{FF2B5EF4-FFF2-40B4-BE49-F238E27FC236}">
                  <a16:creationId xmlns:a16="http://schemas.microsoft.com/office/drawing/2014/main" id="{5D02EC1A-DBB0-49B8-87A7-5738BDE434C3}"/>
                </a:ext>
              </a:extLst>
            </p:cNvPr>
            <p:cNvSpPr/>
            <p:nvPr userDrawn="1"/>
          </p:nvSpPr>
          <p:spPr>
            <a:xfrm>
              <a:off x="-3603859" y="510625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290" name="Rechthoek 289">
              <a:extLst>
                <a:ext uri="{FF2B5EF4-FFF2-40B4-BE49-F238E27FC236}">
                  <a16:creationId xmlns:a16="http://schemas.microsoft.com/office/drawing/2014/main" id="{4E736DE3-4405-46ED-AF22-F46B89539177}"/>
                </a:ext>
              </a:extLst>
            </p:cNvPr>
            <p:cNvSpPr/>
            <p:nvPr userDrawn="1"/>
          </p:nvSpPr>
          <p:spPr>
            <a:xfrm>
              <a:off x="-3319687" y="5106258"/>
              <a:ext cx="2944682" cy="30721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Kopieer de doorzichtige vorm en herhaal 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stap 4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Doe dit voor elke menu knop.</a:t>
              </a:r>
            </a:p>
          </p:txBody>
        </p:sp>
        <p:sp>
          <p:nvSpPr>
            <p:cNvPr id="291" name="Rechthoek 290">
              <a:extLst>
                <a:ext uri="{FF2B5EF4-FFF2-40B4-BE49-F238E27FC236}">
                  <a16:creationId xmlns:a16="http://schemas.microsoft.com/office/drawing/2014/main" id="{FB1F8AD6-9FCE-40E6-B67F-809DE83419D3}"/>
                </a:ext>
              </a:extLst>
            </p:cNvPr>
            <p:cNvSpPr/>
            <p:nvPr userDrawn="1"/>
          </p:nvSpPr>
          <p:spPr>
            <a:xfrm>
              <a:off x="-3786437" y="5712712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Meer weten?</a:t>
              </a:r>
              <a:br>
                <a:rPr lang="nl-NL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 naar de instructie dia </a:t>
              </a:r>
              <a:r>
                <a:rPr lang="nl-NL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INSTRUCTIES’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Deze vind je vooraan de presentatie of voeg je in via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‘Nieuwe dia’</a:t>
              </a:r>
            </a:p>
          </p:txBody>
        </p:sp>
        <p:grpSp>
          <p:nvGrpSpPr>
            <p:cNvPr id="292" name="ICOON_info">
              <a:extLst>
                <a:ext uri="{FF2B5EF4-FFF2-40B4-BE49-F238E27FC236}">
                  <a16:creationId xmlns:a16="http://schemas.microsoft.com/office/drawing/2014/main" id="{DC46040E-214D-42A9-BF16-ECD07FCE9840}"/>
                </a:ext>
              </a:extLst>
            </p:cNvPr>
            <p:cNvGrpSpPr/>
            <p:nvPr userDrawn="1"/>
          </p:nvGrpSpPr>
          <p:grpSpPr>
            <a:xfrm>
              <a:off x="-376736" y="5589737"/>
              <a:ext cx="283685" cy="283685"/>
              <a:chOff x="-510741" y="5913713"/>
              <a:chExt cx="267555" cy="267555"/>
            </a:xfrm>
          </p:grpSpPr>
          <p:sp>
            <p:nvSpPr>
              <p:cNvPr id="293" name="Ovaal 292">
                <a:extLst>
                  <a:ext uri="{FF2B5EF4-FFF2-40B4-BE49-F238E27FC236}">
                    <a16:creationId xmlns:a16="http://schemas.microsoft.com/office/drawing/2014/main" id="{DC03B853-DFC8-4A46-B52C-2F138DD656C6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94" name="Graphic 163" descr="Informatie">
                <a:extLst>
                  <a:ext uri="{FF2B5EF4-FFF2-40B4-BE49-F238E27FC236}">
                    <a16:creationId xmlns:a16="http://schemas.microsoft.com/office/drawing/2014/main" id="{8214D228-E58A-4E58-A9F7-825199F7F7FD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nl-NL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59" name="HAAK LIJN">
            <a:extLst>
              <a:ext uri="{FF2B5EF4-FFF2-40B4-BE49-F238E27FC236}">
                <a16:creationId xmlns:a16="http://schemas.microsoft.com/office/drawing/2014/main" id="{7122AD50-F3F1-4256-ADF3-4B8573614B2B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160" name="LIJN">
              <a:extLst>
                <a:ext uri="{FF2B5EF4-FFF2-40B4-BE49-F238E27FC236}">
                  <a16:creationId xmlns:a16="http://schemas.microsoft.com/office/drawing/2014/main" id="{203731BA-F1DE-4ED7-8E83-4A678442F8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1" name="Graphic 160">
              <a:extLst>
                <a:ext uri="{FF2B5EF4-FFF2-40B4-BE49-F238E27FC236}">
                  <a16:creationId xmlns:a16="http://schemas.microsoft.com/office/drawing/2014/main" id="{C1FE5A50-3822-49B5-AF54-D3AE438FD3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162" name="LIJN">
              <a:extLst>
                <a:ext uri="{FF2B5EF4-FFF2-40B4-BE49-F238E27FC236}">
                  <a16:creationId xmlns:a16="http://schemas.microsoft.com/office/drawing/2014/main" id="{445A95D7-522E-4045-BCEC-ADD5199B31F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COVER LIJN">
            <a:extLst>
              <a:ext uri="{FF2B5EF4-FFF2-40B4-BE49-F238E27FC236}">
                <a16:creationId xmlns:a16="http://schemas.microsoft.com/office/drawing/2014/main" id="{861D1119-6588-4798-BC08-253A6E15E209}"/>
              </a:ext>
            </a:extLst>
          </p:cNvPr>
          <p:cNvSpPr/>
          <p:nvPr userDrawn="1"/>
        </p:nvSpPr>
        <p:spPr>
          <a:xfrm>
            <a:off x="465873" y="1837460"/>
            <a:ext cx="295660" cy="44833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A6621DD-BDCD-46CA-8A6F-90B3DC62D7E8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50" b="1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nl-NL" sz="1050" b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MENU (INTERACTIEF)</a:t>
            </a:r>
          </a:p>
        </p:txBody>
      </p:sp>
      <p:sp>
        <p:nvSpPr>
          <p:cNvPr id="194" name="Tijdelijke aanduiding voor verticale tekst 193">
            <a:extLst>
              <a:ext uri="{FF2B5EF4-FFF2-40B4-BE49-F238E27FC236}">
                <a16:creationId xmlns:a16="http://schemas.microsoft.com/office/drawing/2014/main" id="{38DAAFB3-FE3F-42B4-8C88-5F57FE159942}"/>
              </a:ext>
            </a:extLst>
          </p:cNvPr>
          <p:cNvSpPr>
            <a:spLocks noGrp="1"/>
          </p:cNvSpPr>
          <p:nvPr userDrawn="1">
            <p:ph type="body" orient="vert" idx="1" hasCustomPrompt="1"/>
          </p:nvPr>
        </p:nvSpPr>
        <p:spPr>
          <a:xfrm>
            <a:off x="-647872" y="1837485"/>
            <a:ext cx="4134886" cy="4476687"/>
          </a:xfrm>
          <a:custGeom>
            <a:avLst/>
            <a:gdLst>
              <a:gd name="connsiteX0" fmla="*/ 0 w 4134886"/>
              <a:gd name="connsiteY0" fmla="*/ 0 h 4476687"/>
              <a:gd name="connsiteX1" fmla="*/ 3612536 w 4134886"/>
              <a:gd name="connsiteY1" fmla="*/ 0 h 4476687"/>
              <a:gd name="connsiteX2" fmla="*/ 4134886 w 4134886"/>
              <a:gd name="connsiteY2" fmla="*/ 2248783 h 4476687"/>
              <a:gd name="connsiteX3" fmla="*/ 4131040 w 4134886"/>
              <a:gd name="connsiteY3" fmla="*/ 2271444 h 4476687"/>
              <a:gd name="connsiteX4" fmla="*/ 3618804 w 4134886"/>
              <a:gd name="connsiteY4" fmla="*/ 4476687 h 4476687"/>
              <a:gd name="connsiteX5" fmla="*/ 6268 w 4134886"/>
              <a:gd name="connsiteY5" fmla="*/ 4476687 h 4476687"/>
              <a:gd name="connsiteX6" fmla="*/ 523059 w 4134886"/>
              <a:gd name="connsiteY6" fmla="*/ 2251835 h 447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4886" h="4476687">
                <a:moveTo>
                  <a:pt x="0" y="0"/>
                </a:moveTo>
                <a:lnTo>
                  <a:pt x="3612536" y="0"/>
                </a:lnTo>
                <a:lnTo>
                  <a:pt x="4134886" y="2248783"/>
                </a:lnTo>
                <a:lnTo>
                  <a:pt x="4131040" y="2271444"/>
                </a:lnTo>
                <a:lnTo>
                  <a:pt x="3618804" y="4476687"/>
                </a:lnTo>
                <a:lnTo>
                  <a:pt x="6268" y="4476687"/>
                </a:lnTo>
                <a:lnTo>
                  <a:pt x="523059" y="2251835"/>
                </a:lnTo>
                <a:close/>
              </a:path>
            </a:pathLst>
          </a:custGeom>
          <a:solidFill>
            <a:schemeClr val="tx2">
              <a:lumMod val="60000"/>
              <a:lumOff val="40000"/>
              <a:alpha val="9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buFontTx/>
              <a:buNone/>
              <a:defRPr lang="nl-NL" sz="200" dirty="0">
                <a:solidFill>
                  <a:schemeClr val="lt1"/>
                </a:solidFill>
              </a:defRPr>
            </a:lvl1pPr>
          </a:lstStyle>
          <a:p>
            <a:pPr marL="0" lvl="0" algn="ctr" defTabSz="914400"/>
            <a:r>
              <a:rPr lang="nl-NL"/>
              <a:t>    </a:t>
            </a:r>
          </a:p>
        </p:txBody>
      </p:sp>
      <p:sp>
        <p:nvSpPr>
          <p:cNvPr id="196" name="Tijdelijke aanduiding voor verticale tekst 195">
            <a:extLst>
              <a:ext uri="{FF2B5EF4-FFF2-40B4-BE49-F238E27FC236}">
                <a16:creationId xmlns:a16="http://schemas.microsoft.com/office/drawing/2014/main" id="{63194F65-4913-4057-BB8C-63650510F928}"/>
              </a:ext>
            </a:extLst>
          </p:cNvPr>
          <p:cNvSpPr>
            <a:spLocks noGrp="1"/>
          </p:cNvSpPr>
          <p:nvPr>
            <p:ph type="body" orient="vert" idx="11" hasCustomPrompt="1"/>
          </p:nvPr>
        </p:nvSpPr>
        <p:spPr>
          <a:xfrm>
            <a:off x="2957875" y="1837485"/>
            <a:ext cx="3470561" cy="4476687"/>
          </a:xfrm>
          <a:custGeom>
            <a:avLst/>
            <a:gdLst>
              <a:gd name="connsiteX0" fmla="*/ 0 w 3470561"/>
              <a:gd name="connsiteY0" fmla="*/ 0 h 4476687"/>
              <a:gd name="connsiteX1" fmla="*/ 2946343 w 3470561"/>
              <a:gd name="connsiteY1" fmla="*/ 0 h 4476687"/>
              <a:gd name="connsiteX2" fmla="*/ 3470561 w 3470561"/>
              <a:gd name="connsiteY2" fmla="*/ 2250549 h 4476687"/>
              <a:gd name="connsiteX3" fmla="*/ 3468952 w 3470561"/>
              <a:gd name="connsiteY3" fmla="*/ 2260030 h 4476687"/>
              <a:gd name="connsiteX4" fmla="*/ 2952628 w 3470561"/>
              <a:gd name="connsiteY4" fmla="*/ 4476687 h 4476687"/>
              <a:gd name="connsiteX5" fmla="*/ 6285 w 3470561"/>
              <a:gd name="connsiteY5" fmla="*/ 4476687 h 4476687"/>
              <a:gd name="connsiteX6" fmla="*/ 524518 w 3470561"/>
              <a:gd name="connsiteY6" fmla="*/ 2251835 h 447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0561" h="4476687">
                <a:moveTo>
                  <a:pt x="0" y="0"/>
                </a:moveTo>
                <a:lnTo>
                  <a:pt x="2946343" y="0"/>
                </a:lnTo>
                <a:lnTo>
                  <a:pt x="3470561" y="2250549"/>
                </a:lnTo>
                <a:lnTo>
                  <a:pt x="3468952" y="2260030"/>
                </a:lnTo>
                <a:lnTo>
                  <a:pt x="2952628" y="4476687"/>
                </a:lnTo>
                <a:lnTo>
                  <a:pt x="6285" y="4476687"/>
                </a:lnTo>
                <a:lnTo>
                  <a:pt x="524518" y="2251835"/>
                </a:lnTo>
                <a:close/>
              </a:path>
            </a:pathLst>
          </a:cu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buFontTx/>
              <a:buNone/>
              <a:defRPr lang="nl-NL" sz="200" dirty="0">
                <a:solidFill>
                  <a:schemeClr val="lt1"/>
                </a:solidFill>
              </a:defRPr>
            </a:lvl1pPr>
          </a:lstStyle>
          <a:p>
            <a:pPr marL="0" lvl="0" algn="ctr" defTabSz="914400"/>
            <a:r>
              <a:rPr lang="nl-NL"/>
              <a:t>     </a:t>
            </a:r>
          </a:p>
        </p:txBody>
      </p:sp>
      <p:sp>
        <p:nvSpPr>
          <p:cNvPr id="198" name="Tijdelijke aanduiding voor verticale tekst 197">
            <a:extLst>
              <a:ext uri="{FF2B5EF4-FFF2-40B4-BE49-F238E27FC236}">
                <a16:creationId xmlns:a16="http://schemas.microsoft.com/office/drawing/2014/main" id="{EDFBFD0F-E3DF-40DE-A4EA-70517F0C31D4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5899297" y="1837485"/>
            <a:ext cx="3470561" cy="4476687"/>
          </a:xfrm>
          <a:custGeom>
            <a:avLst/>
            <a:gdLst>
              <a:gd name="connsiteX0" fmla="*/ 0 w 3470561"/>
              <a:gd name="connsiteY0" fmla="*/ 0 h 4476687"/>
              <a:gd name="connsiteX1" fmla="*/ 2946342 w 3470561"/>
              <a:gd name="connsiteY1" fmla="*/ 0 h 4476687"/>
              <a:gd name="connsiteX2" fmla="*/ 3470561 w 3470561"/>
              <a:gd name="connsiteY2" fmla="*/ 2250549 h 4476687"/>
              <a:gd name="connsiteX3" fmla="*/ 3468952 w 3470561"/>
              <a:gd name="connsiteY3" fmla="*/ 2260030 h 4476687"/>
              <a:gd name="connsiteX4" fmla="*/ 2952627 w 3470561"/>
              <a:gd name="connsiteY4" fmla="*/ 4476687 h 4476687"/>
              <a:gd name="connsiteX5" fmla="*/ 6285 w 3470561"/>
              <a:gd name="connsiteY5" fmla="*/ 4476687 h 4476687"/>
              <a:gd name="connsiteX6" fmla="*/ 524518 w 3470561"/>
              <a:gd name="connsiteY6" fmla="*/ 2251835 h 447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0561" h="4476687">
                <a:moveTo>
                  <a:pt x="0" y="0"/>
                </a:moveTo>
                <a:lnTo>
                  <a:pt x="2946342" y="0"/>
                </a:lnTo>
                <a:lnTo>
                  <a:pt x="3470561" y="2250549"/>
                </a:lnTo>
                <a:lnTo>
                  <a:pt x="3468952" y="2260030"/>
                </a:lnTo>
                <a:lnTo>
                  <a:pt x="2952627" y="4476687"/>
                </a:lnTo>
                <a:lnTo>
                  <a:pt x="6285" y="4476687"/>
                </a:lnTo>
                <a:lnTo>
                  <a:pt x="524518" y="2251835"/>
                </a:lnTo>
                <a:close/>
              </a:path>
            </a:pathLst>
          </a:custGeom>
          <a:solidFill>
            <a:schemeClr val="tx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buFontTx/>
              <a:buNone/>
              <a:defRPr lang="nl-NL" sz="200" dirty="0">
                <a:solidFill>
                  <a:schemeClr val="lt1"/>
                </a:solidFill>
              </a:defRPr>
            </a:lvl1pPr>
          </a:lstStyle>
          <a:p>
            <a:pPr marL="0" lvl="0" algn="ctr" defTabSz="914400"/>
            <a:r>
              <a:rPr lang="nl-NL"/>
              <a:t>     </a:t>
            </a:r>
          </a:p>
        </p:txBody>
      </p:sp>
      <p:sp>
        <p:nvSpPr>
          <p:cNvPr id="199" name="Tijdelijke aanduiding voor verticale tekst 198">
            <a:extLst>
              <a:ext uri="{FF2B5EF4-FFF2-40B4-BE49-F238E27FC236}">
                <a16:creationId xmlns:a16="http://schemas.microsoft.com/office/drawing/2014/main" id="{AA1338BD-D74F-4D33-A0AA-732C5CEECEE6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8840719" y="1837485"/>
            <a:ext cx="4133811" cy="4476687"/>
          </a:xfrm>
          <a:custGeom>
            <a:avLst/>
            <a:gdLst>
              <a:gd name="connsiteX0" fmla="*/ 0 w 4133811"/>
              <a:gd name="connsiteY0" fmla="*/ 0 h 4476687"/>
              <a:gd name="connsiteX1" fmla="*/ 3605062 w 4133811"/>
              <a:gd name="connsiteY1" fmla="*/ 0 h 4476687"/>
              <a:gd name="connsiteX2" fmla="*/ 4133811 w 4133811"/>
              <a:gd name="connsiteY2" fmla="*/ 2251835 h 4476687"/>
              <a:gd name="connsiteX3" fmla="*/ 3611398 w 4133811"/>
              <a:gd name="connsiteY3" fmla="*/ 4476687 h 4476687"/>
              <a:gd name="connsiteX4" fmla="*/ 6336 w 4133811"/>
              <a:gd name="connsiteY4" fmla="*/ 4476687 h 4476687"/>
              <a:gd name="connsiteX5" fmla="*/ 528749 w 4133811"/>
              <a:gd name="connsiteY5" fmla="*/ 2251835 h 447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3811" h="4476687">
                <a:moveTo>
                  <a:pt x="0" y="0"/>
                </a:moveTo>
                <a:lnTo>
                  <a:pt x="3605062" y="0"/>
                </a:lnTo>
                <a:lnTo>
                  <a:pt x="4133811" y="2251835"/>
                </a:lnTo>
                <a:lnTo>
                  <a:pt x="3611398" y="4476687"/>
                </a:lnTo>
                <a:lnTo>
                  <a:pt x="6336" y="4476687"/>
                </a:lnTo>
                <a:lnTo>
                  <a:pt x="528749" y="2251835"/>
                </a:lnTo>
                <a:close/>
              </a:path>
            </a:pathLst>
          </a:custGeom>
          <a:solidFill>
            <a:schemeClr val="tx2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buFontTx/>
              <a:buNone/>
              <a:defRPr lang="nl-NL" sz="200" dirty="0">
                <a:solidFill>
                  <a:schemeClr val="lt1"/>
                </a:solidFill>
              </a:defRPr>
            </a:lvl1pPr>
          </a:lstStyle>
          <a:p>
            <a:pPr marL="0" lvl="0" algn="ctr" defTabSz="914400"/>
            <a:r>
              <a:rPr lang="nl-NL"/>
              <a:t>     </a:t>
            </a:r>
          </a:p>
        </p:txBody>
      </p:sp>
      <p:sp>
        <p:nvSpPr>
          <p:cNvPr id="202" name="Tijdelijke aanduiding voor verticale tekst 2">
            <a:extLst>
              <a:ext uri="{FF2B5EF4-FFF2-40B4-BE49-F238E27FC236}">
                <a16:creationId xmlns:a16="http://schemas.microsoft.com/office/drawing/2014/main" id="{D8BD77BF-EE76-4C86-8C42-AAED35B3ECEF}"/>
              </a:ext>
            </a:extLst>
          </p:cNvPr>
          <p:cNvSpPr>
            <a:spLocks noGrp="1"/>
          </p:cNvSpPr>
          <p:nvPr>
            <p:ph type="body" orient="vert" idx="14" hasCustomPrompt="1"/>
          </p:nvPr>
        </p:nvSpPr>
        <p:spPr>
          <a:xfrm>
            <a:off x="985664" y="3294849"/>
            <a:ext cx="1562400" cy="1562400"/>
          </a:xfrm>
          <a:prstGeom prst="ellipse">
            <a:avLst/>
          </a:prstGeom>
          <a:noFill/>
          <a:ln w="28575">
            <a:solidFill>
              <a:schemeClr val="bg1">
                <a:alpha val="15000"/>
              </a:schemeClr>
            </a:solidFill>
          </a:ln>
        </p:spPr>
        <p:txBody>
          <a:bodyPr vert="horz" lIns="0" tIns="0" rIns="0" bIns="0"/>
          <a:lstStyle>
            <a:lvl1pPr marL="0" indent="0">
              <a:buNone/>
              <a:defRPr sz="2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</a:t>
            </a:r>
          </a:p>
        </p:txBody>
      </p:sp>
      <p:sp>
        <p:nvSpPr>
          <p:cNvPr id="205" name="Tijdelijke aanduiding voor verticale tekst 2">
            <a:extLst>
              <a:ext uri="{FF2B5EF4-FFF2-40B4-BE49-F238E27FC236}">
                <a16:creationId xmlns:a16="http://schemas.microsoft.com/office/drawing/2014/main" id="{1CADDF18-E1F3-4688-B673-DA01A82C35DA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3911955" y="3294849"/>
            <a:ext cx="1562400" cy="1562400"/>
          </a:xfrm>
          <a:prstGeom prst="ellipse">
            <a:avLst/>
          </a:prstGeom>
          <a:noFill/>
          <a:ln w="28575">
            <a:solidFill>
              <a:schemeClr val="bg1">
                <a:alpha val="15000"/>
              </a:schemeClr>
            </a:solidFill>
          </a:ln>
        </p:spPr>
        <p:txBody>
          <a:bodyPr vert="horz" lIns="0" tIns="0" rIns="0" bIns="0"/>
          <a:lstStyle>
            <a:lvl1pPr marL="0" indent="0">
              <a:buNone/>
              <a:defRPr sz="2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</a:t>
            </a:r>
          </a:p>
        </p:txBody>
      </p:sp>
      <p:sp>
        <p:nvSpPr>
          <p:cNvPr id="206" name="Tijdelijke aanduiding voor verticale tekst 2">
            <a:extLst>
              <a:ext uri="{FF2B5EF4-FFF2-40B4-BE49-F238E27FC236}">
                <a16:creationId xmlns:a16="http://schemas.microsoft.com/office/drawing/2014/main" id="{52D8BE35-EE34-483E-9F61-B3B506AB2D23}"/>
              </a:ext>
            </a:extLst>
          </p:cNvPr>
          <p:cNvSpPr>
            <a:spLocks noGrp="1"/>
          </p:cNvSpPr>
          <p:nvPr>
            <p:ph type="body" orient="vert" idx="16" hasCustomPrompt="1"/>
          </p:nvPr>
        </p:nvSpPr>
        <p:spPr>
          <a:xfrm>
            <a:off x="6853377" y="3294849"/>
            <a:ext cx="1562400" cy="1562400"/>
          </a:xfrm>
          <a:prstGeom prst="ellipse">
            <a:avLst/>
          </a:prstGeom>
          <a:noFill/>
          <a:ln w="28575">
            <a:solidFill>
              <a:schemeClr val="bg1">
                <a:alpha val="15000"/>
              </a:schemeClr>
            </a:solidFill>
          </a:ln>
        </p:spPr>
        <p:txBody>
          <a:bodyPr vert="horz" lIns="0" tIns="0" rIns="0" bIns="0"/>
          <a:lstStyle>
            <a:lvl1pPr marL="0" indent="0">
              <a:buNone/>
              <a:defRPr sz="2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</a:t>
            </a:r>
          </a:p>
        </p:txBody>
      </p:sp>
      <p:sp>
        <p:nvSpPr>
          <p:cNvPr id="207" name="Tijdelijke aanduiding voor verticale tekst 2">
            <a:extLst>
              <a:ext uri="{FF2B5EF4-FFF2-40B4-BE49-F238E27FC236}">
                <a16:creationId xmlns:a16="http://schemas.microsoft.com/office/drawing/2014/main" id="{5E7A15D2-B2DE-4272-B195-FEACB5039ADA}"/>
              </a:ext>
            </a:extLst>
          </p:cNvPr>
          <p:cNvSpPr>
            <a:spLocks noGrp="1"/>
          </p:cNvSpPr>
          <p:nvPr>
            <p:ph type="body" orient="vert" idx="17" hasCustomPrompt="1"/>
          </p:nvPr>
        </p:nvSpPr>
        <p:spPr>
          <a:xfrm>
            <a:off x="9712249" y="3294849"/>
            <a:ext cx="1562400" cy="1562400"/>
          </a:xfrm>
          <a:prstGeom prst="ellipse">
            <a:avLst/>
          </a:prstGeom>
          <a:noFill/>
          <a:ln w="28575">
            <a:solidFill>
              <a:schemeClr val="bg1">
                <a:alpha val="15000"/>
              </a:schemeClr>
            </a:solidFill>
          </a:ln>
        </p:spPr>
        <p:txBody>
          <a:bodyPr vert="horz" lIns="0" tIns="0" rIns="0" bIns="0"/>
          <a:lstStyle>
            <a:lvl1pPr marL="0" indent="0">
              <a:buNone/>
              <a:defRPr sz="2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</a:t>
            </a:r>
          </a:p>
        </p:txBody>
      </p:sp>
      <p:sp>
        <p:nvSpPr>
          <p:cNvPr id="209" name="Tijdelijke aanduiding voor afbeelding 8">
            <a:extLst>
              <a:ext uri="{FF2B5EF4-FFF2-40B4-BE49-F238E27FC236}">
                <a16:creationId xmlns:a16="http://schemas.microsoft.com/office/drawing/2014/main" id="{838BD367-3AB3-4103-B0B3-41A6FB16CA0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342017" y="3651249"/>
            <a:ext cx="849694" cy="849600"/>
          </a:xfrm>
          <a:prstGeom prst="rect">
            <a:avLst/>
          </a:prstGeom>
          <a:noFill/>
        </p:spPr>
        <p:txBody>
          <a:bodyPr bIns="324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Klik hier om een icoon in te voegen</a:t>
            </a:r>
          </a:p>
        </p:txBody>
      </p:sp>
      <p:sp>
        <p:nvSpPr>
          <p:cNvPr id="210" name="Tijdelijke aanduiding voor afbeelding 8">
            <a:extLst>
              <a:ext uri="{FF2B5EF4-FFF2-40B4-BE49-F238E27FC236}">
                <a16:creationId xmlns:a16="http://schemas.microsoft.com/office/drawing/2014/main" id="{9D885620-24E7-4EED-92BA-D84C42CA9FE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268308" y="3651249"/>
            <a:ext cx="849694" cy="849600"/>
          </a:xfrm>
          <a:prstGeom prst="rect">
            <a:avLst/>
          </a:prstGeom>
          <a:noFill/>
        </p:spPr>
        <p:txBody>
          <a:bodyPr bIns="324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Klik hier om een icoon in te voegen</a:t>
            </a:r>
          </a:p>
        </p:txBody>
      </p:sp>
      <p:sp>
        <p:nvSpPr>
          <p:cNvPr id="211" name="Tijdelijke aanduiding voor afbeelding 8">
            <a:extLst>
              <a:ext uri="{FF2B5EF4-FFF2-40B4-BE49-F238E27FC236}">
                <a16:creationId xmlns:a16="http://schemas.microsoft.com/office/drawing/2014/main" id="{FF8C5A71-C2E3-4782-84CC-3FFEAB0CE73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209730" y="3651249"/>
            <a:ext cx="849694" cy="849600"/>
          </a:xfrm>
          <a:prstGeom prst="rect">
            <a:avLst/>
          </a:prstGeom>
          <a:noFill/>
        </p:spPr>
        <p:txBody>
          <a:bodyPr bIns="324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Klik hier om een icoon in te voegen</a:t>
            </a:r>
          </a:p>
        </p:txBody>
      </p:sp>
      <p:sp>
        <p:nvSpPr>
          <p:cNvPr id="212" name="Tijdelijke aanduiding voor afbeelding 8">
            <a:extLst>
              <a:ext uri="{FF2B5EF4-FFF2-40B4-BE49-F238E27FC236}">
                <a16:creationId xmlns:a16="http://schemas.microsoft.com/office/drawing/2014/main" id="{C5FF5094-5908-416A-AD8F-E96EC6C96AB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0068602" y="3651249"/>
            <a:ext cx="849694" cy="849600"/>
          </a:xfrm>
          <a:prstGeom prst="rect">
            <a:avLst/>
          </a:prstGeom>
          <a:noFill/>
        </p:spPr>
        <p:txBody>
          <a:bodyPr bIns="324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Klik hier om een icoon in te voegen</a:t>
            </a:r>
          </a:p>
        </p:txBody>
      </p:sp>
      <p:sp>
        <p:nvSpPr>
          <p:cNvPr id="272" name="Tijdelijke aanduiding voor verticale tekst 2">
            <a:extLst>
              <a:ext uri="{FF2B5EF4-FFF2-40B4-BE49-F238E27FC236}">
                <a16:creationId xmlns:a16="http://schemas.microsoft.com/office/drawing/2014/main" id="{DE4556A3-849B-4A2C-8A2B-B908E27280C5}"/>
              </a:ext>
            </a:extLst>
          </p:cNvPr>
          <p:cNvSpPr>
            <a:spLocks noGrp="1"/>
          </p:cNvSpPr>
          <p:nvPr>
            <p:ph type="body" orient="vert" idx="22" hasCustomPrompt="1"/>
          </p:nvPr>
        </p:nvSpPr>
        <p:spPr>
          <a:xfrm>
            <a:off x="567508" y="5226940"/>
            <a:ext cx="2332164" cy="529201"/>
          </a:xfrm>
          <a:noFill/>
        </p:spPr>
        <p:txBody>
          <a:bodyPr vert="horz" lIns="0" tIns="0" rIns="0" bIns="0" anchor="ctr"/>
          <a:lstStyle>
            <a:lvl1pPr marL="0" indent="0" algn="ctr">
              <a:lnSpc>
                <a:spcPct val="80000"/>
              </a:lnSpc>
              <a:spcAft>
                <a:spcPts val="400"/>
              </a:spcAft>
              <a:buFontTx/>
              <a:buNone/>
              <a:defRPr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Titel hoofdstuk,</a:t>
            </a:r>
            <a:br>
              <a:rPr lang="nl-NL"/>
            </a:br>
            <a:r>
              <a:rPr lang="nl-NL"/>
              <a:t>max 2 regels</a:t>
            </a:r>
          </a:p>
        </p:txBody>
      </p:sp>
      <p:sp>
        <p:nvSpPr>
          <p:cNvPr id="273" name="Tijdelijke aanduiding voor verticale tekst 2">
            <a:extLst>
              <a:ext uri="{FF2B5EF4-FFF2-40B4-BE49-F238E27FC236}">
                <a16:creationId xmlns:a16="http://schemas.microsoft.com/office/drawing/2014/main" id="{93978440-5C6F-4E40-B7A0-064D56F28AF1}"/>
              </a:ext>
            </a:extLst>
          </p:cNvPr>
          <p:cNvSpPr>
            <a:spLocks noGrp="1"/>
          </p:cNvSpPr>
          <p:nvPr>
            <p:ph type="body" orient="vert" idx="23" hasCustomPrompt="1"/>
          </p:nvPr>
        </p:nvSpPr>
        <p:spPr>
          <a:xfrm>
            <a:off x="3527073" y="5226940"/>
            <a:ext cx="2332164" cy="529201"/>
          </a:xfrm>
          <a:noFill/>
        </p:spPr>
        <p:txBody>
          <a:bodyPr vert="horz" lIns="0" tIns="0" rIns="0" bIns="0" anchor="ctr"/>
          <a:lstStyle>
            <a:lvl1pPr marL="0" indent="0" algn="ctr">
              <a:lnSpc>
                <a:spcPct val="80000"/>
              </a:lnSpc>
              <a:spcAft>
                <a:spcPts val="400"/>
              </a:spcAft>
              <a:buFontTx/>
              <a:buNone/>
              <a:defRPr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Titel hoofdstuk,</a:t>
            </a:r>
            <a:br>
              <a:rPr lang="nl-NL"/>
            </a:br>
            <a:r>
              <a:rPr lang="nl-NL"/>
              <a:t>max 2 regels</a:t>
            </a:r>
          </a:p>
        </p:txBody>
      </p:sp>
      <p:sp>
        <p:nvSpPr>
          <p:cNvPr id="274" name="Tijdelijke aanduiding voor verticale tekst 2">
            <a:extLst>
              <a:ext uri="{FF2B5EF4-FFF2-40B4-BE49-F238E27FC236}">
                <a16:creationId xmlns:a16="http://schemas.microsoft.com/office/drawing/2014/main" id="{84A8634B-D8A6-4674-AAB3-24ED46A52627}"/>
              </a:ext>
            </a:extLst>
          </p:cNvPr>
          <p:cNvSpPr>
            <a:spLocks noGrp="1"/>
          </p:cNvSpPr>
          <p:nvPr>
            <p:ph type="body" orient="vert" idx="24" hasCustomPrompt="1"/>
          </p:nvPr>
        </p:nvSpPr>
        <p:spPr>
          <a:xfrm>
            <a:off x="6468495" y="5226940"/>
            <a:ext cx="2332164" cy="529201"/>
          </a:xfrm>
          <a:noFill/>
        </p:spPr>
        <p:txBody>
          <a:bodyPr vert="horz" lIns="0" tIns="0" rIns="0" bIns="0" anchor="ctr"/>
          <a:lstStyle>
            <a:lvl1pPr marL="0" indent="0" algn="ctr">
              <a:lnSpc>
                <a:spcPct val="80000"/>
              </a:lnSpc>
              <a:spcAft>
                <a:spcPts val="400"/>
              </a:spcAft>
              <a:buFontTx/>
              <a:buNone/>
              <a:defRPr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Titel hoofdstuk,</a:t>
            </a:r>
            <a:br>
              <a:rPr lang="nl-NL"/>
            </a:br>
            <a:r>
              <a:rPr lang="nl-NL"/>
              <a:t>max 2 regels</a:t>
            </a:r>
          </a:p>
        </p:txBody>
      </p:sp>
      <p:sp>
        <p:nvSpPr>
          <p:cNvPr id="275" name="Tijdelijke aanduiding voor verticale tekst 2">
            <a:extLst>
              <a:ext uri="{FF2B5EF4-FFF2-40B4-BE49-F238E27FC236}">
                <a16:creationId xmlns:a16="http://schemas.microsoft.com/office/drawing/2014/main" id="{74919392-F96F-4465-8B04-8F0F0CC042D1}"/>
              </a:ext>
            </a:extLst>
          </p:cNvPr>
          <p:cNvSpPr>
            <a:spLocks noGrp="1"/>
          </p:cNvSpPr>
          <p:nvPr>
            <p:ph type="body" orient="vert" idx="25" hasCustomPrompt="1"/>
          </p:nvPr>
        </p:nvSpPr>
        <p:spPr>
          <a:xfrm>
            <a:off x="9356129" y="5226940"/>
            <a:ext cx="2332164" cy="529201"/>
          </a:xfrm>
          <a:noFill/>
        </p:spPr>
        <p:txBody>
          <a:bodyPr vert="horz" lIns="0" tIns="0" rIns="0" bIns="0" anchor="ctr"/>
          <a:lstStyle>
            <a:lvl1pPr marL="0" indent="0" algn="ctr">
              <a:lnSpc>
                <a:spcPct val="80000"/>
              </a:lnSpc>
              <a:spcAft>
                <a:spcPts val="400"/>
              </a:spcAft>
              <a:buFontTx/>
              <a:buNone/>
              <a:defRPr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Titel hoofdstuk,</a:t>
            </a:r>
            <a:br>
              <a:rPr lang="nl-NL"/>
            </a:br>
            <a:r>
              <a:rPr lang="nl-NL"/>
              <a:t>max 2 regels</a:t>
            </a:r>
          </a:p>
        </p:txBody>
      </p:sp>
      <p:sp>
        <p:nvSpPr>
          <p:cNvPr id="6" name="Ondertitel">
            <a:extLst>
              <a:ext uri="{FF2B5EF4-FFF2-40B4-BE49-F238E27FC236}">
                <a16:creationId xmlns:a16="http://schemas.microsoft.com/office/drawing/2014/main" id="{D087FE13-DC03-4A42-925F-D0677F5B0C5C}"/>
              </a:ext>
            </a:extLst>
          </p:cNvPr>
          <p:cNvSpPr>
            <a:spLocks noGrp="1"/>
          </p:cNvSpPr>
          <p:nvPr userDrawn="1">
            <p:ph type="subTitle" idx="10" hasCustomPrompt="1"/>
          </p:nvPr>
        </p:nvSpPr>
        <p:spPr>
          <a:xfrm>
            <a:off x="777244" y="924516"/>
            <a:ext cx="10827096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Plaats tweede titel hier</a:t>
            </a:r>
          </a:p>
        </p:txBody>
      </p:sp>
      <p:sp>
        <p:nvSpPr>
          <p:cNvPr id="3" name="Titel">
            <a:extLst>
              <a:ext uri="{FF2B5EF4-FFF2-40B4-BE49-F238E27FC236}">
                <a16:creationId xmlns:a16="http://schemas.microsoft.com/office/drawing/2014/main" id="{EFCCF823-7238-4294-BB30-94DBE70D63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Plaats eerste titel hier</a:t>
            </a:r>
          </a:p>
        </p:txBody>
      </p:sp>
    </p:spTree>
    <p:extLst>
      <p:ext uri="{BB962C8B-B14F-4D97-AF65-F5344CB8AC3E}">
        <p14:creationId xmlns:p14="http://schemas.microsoft.com/office/powerpoint/2010/main" val="34253430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mph" presetSubtype="0" accel="10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500" fill="hold"/>
                                        <p:tgtEl>
                                          <p:spTgt spid="209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mph" presetSubtype="0" accel="100000" autoRev="1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45" dur="500" fill="hold"/>
                                        <p:tgtEl>
                                          <p:spTgt spid="21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50" presetClass="entr" presetSubtype="0" decel="100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mph" presetSubtype="0" accel="100000" autoRev="1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64" dur="500" fill="hold"/>
                                        <p:tgtEl>
                                          <p:spTgt spid="211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50" presetClass="entr" presetSubtype="0" decel="10000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75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75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3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mph" presetSubtype="0" accel="100000" autoRev="1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83" dur="500" fill="hold"/>
                                        <p:tgtEl>
                                          <p:spTgt spid="212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50" presetClass="entr" presetSubtype="0" decel="100000" fill="hold" grpId="0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94" grpId="0" animBg="1">
        <p:tmplLst>
          <p:tmpl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9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9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6" grpId="0" animBg="1">
        <p:tmplLst>
          <p:tmpl>
            <p:tnLst>
              <p:par>
                <p:cTn presetID="2" presetClass="entr" presetSubtype="8" decel="10000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8" grpId="0" animBg="1">
        <p:tmplLst>
          <p:tmpl>
            <p:tnLst>
              <p:par>
                <p:cTn presetID="2" presetClass="entr" presetSubtype="8" decel="10000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9" grpId="0" animBg="1">
        <p:tmplLst>
          <p:tmpl>
            <p:tnLst>
              <p:par>
                <p:cTn presetID="2" presetClass="entr" presetSubtype="8" decel="10000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2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300"/>
                        <p:tgtEl>
                          <p:spTgt spid="20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5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300"/>
                        <p:tgtEl>
                          <p:spTgt spid="20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6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300"/>
                        <p:tgtEl>
                          <p:spTgt spid="20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7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300"/>
                        <p:tgtEl>
                          <p:spTgt spid="20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9" grpId="0"/>
      <p:bldP spid="209" grpId="1"/>
      <p:bldP spid="210" grpId="0"/>
      <p:bldP spid="210" grpId="1"/>
      <p:bldP spid="211" grpId="0"/>
      <p:bldP spid="211" grpId="1"/>
      <p:bldP spid="212" grpId="0"/>
      <p:bldP spid="212" grpId="1"/>
      <p:bldP spid="272" grpId="0">
        <p:tmplLst>
          <p:tmpl>
            <p:tnLst>
              <p:par>
                <p:cTn presetID="50" presetClass="entr" presetSubtype="0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7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3" grpId="0">
        <p:tmplLst>
          <p:tmpl>
            <p:tnLst>
              <p:par>
                <p:cTn presetID="50" presetClass="entr" presetSubtype="0" decel="100000" fill="hold" nodeType="withEffect">
                  <p:stCondLst>
                    <p:cond delay="3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7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7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4" grpId="0">
        <p:tmplLst>
          <p:tmpl>
            <p:tnLst>
              <p:par>
                <p:cTn presetID="50" presetClass="entr" presetSubtype="0" decel="100000" fill="hold" nodeType="withEffect">
                  <p:stCondLst>
                    <p:cond delay="4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7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5" grpId="0">
        <p:tmplLst>
          <p:tmpl>
            <p:tnLst>
              <p:par>
                <p:cTn presetID="50" presetClass="entr" presetSubtype="0" decel="100000" fill="hold" nodeType="withEffect">
                  <p:stCondLst>
                    <p:cond delay="5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7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7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LING EIGEN VRIJHE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FO">
            <a:extLst>
              <a:ext uri="{FF2B5EF4-FFF2-40B4-BE49-F238E27FC236}">
                <a16:creationId xmlns:a16="http://schemas.microsoft.com/office/drawing/2014/main" id="{AA692845-3CAE-4344-A741-2AFCF32F8547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50" b="1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nl-NL" sz="1050" b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INDELING EIGEN VRIJHEID</a:t>
            </a:r>
          </a:p>
        </p:txBody>
      </p:sp>
      <p:grpSp>
        <p:nvGrpSpPr>
          <p:cNvPr id="12" name="INSTRUCTIE">
            <a:extLst>
              <a:ext uri="{FF2B5EF4-FFF2-40B4-BE49-F238E27FC236}">
                <a16:creationId xmlns:a16="http://schemas.microsoft.com/office/drawing/2014/main" id="{FEB9B0AA-6148-410C-AF87-18A9DA5ABDFC}"/>
              </a:ext>
            </a:extLst>
          </p:cNvPr>
          <p:cNvGrpSpPr/>
          <p:nvPr userDrawn="1"/>
        </p:nvGrpSpPr>
        <p:grpSpPr>
          <a:xfrm>
            <a:off x="5846" y="7033211"/>
            <a:ext cx="3727954" cy="1728407"/>
            <a:chOff x="5846" y="7033211"/>
            <a:chExt cx="3727954" cy="1728407"/>
          </a:xfrm>
        </p:grpSpPr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83064DDA-9E7C-4D64-877E-438E5A864541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Voettekst, dia nummer </a:t>
              </a:r>
              <a:b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 datum aanpassen</a:t>
              </a:r>
            </a:p>
          </p:txBody>
        </p:sp>
        <p:sp>
          <p:nvSpPr>
            <p:cNvPr id="15" name="Ovaal 14">
              <a:extLst>
                <a:ext uri="{FF2B5EF4-FFF2-40B4-BE49-F238E27FC236}">
                  <a16:creationId xmlns:a16="http://schemas.microsoft.com/office/drawing/2014/main" id="{44FEEADA-F3B1-4194-B3C2-3AB383D81CE2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817C4DC3-7DD1-4A49-BBED-E5123493621B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Ga naar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en klik op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‘Kop- en voettekst’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7" name="Ovaal 16">
              <a:extLst>
                <a:ext uri="{FF2B5EF4-FFF2-40B4-BE49-F238E27FC236}">
                  <a16:creationId xmlns:a16="http://schemas.microsoft.com/office/drawing/2014/main" id="{4C19556F-A98F-481C-BE88-B2875F93C819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F76F6A69-EC3C-458B-9E41-5849D8E21462}"/>
                </a:ext>
              </a:extLst>
            </p:cNvPr>
            <p:cNvSpPr/>
            <p:nvPr userDrawn="1"/>
          </p:nvSpPr>
          <p:spPr>
            <a:xfrm>
              <a:off x="472596" y="8108869"/>
              <a:ext cx="2322719" cy="65274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Klik op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‘Overal toepassen’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de gegevens op elke slide toe te passen.</a:t>
              </a:r>
            </a:p>
          </p:txBody>
        </p:sp>
        <p:grpSp>
          <p:nvGrpSpPr>
            <p:cNvPr id="19" name="Groep 18">
              <a:extLst>
                <a:ext uri="{FF2B5EF4-FFF2-40B4-BE49-F238E27FC236}">
                  <a16:creationId xmlns:a16="http://schemas.microsoft.com/office/drawing/2014/main" id="{B4FD63DB-A015-4BE4-B0FA-9ED007C7ADC7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20" name="Groep 19">
                <a:extLst>
                  <a:ext uri="{FF2B5EF4-FFF2-40B4-BE49-F238E27FC236}">
                    <a16:creationId xmlns:a16="http://schemas.microsoft.com/office/drawing/2014/main" id="{CA388668-84BD-44B1-8428-5FA224685D31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22" name="Rechthoek met één afgeknipte en afgeronde hoek 47">
                  <a:extLst>
                    <a:ext uri="{FF2B5EF4-FFF2-40B4-BE49-F238E27FC236}">
                      <a16:creationId xmlns:a16="http://schemas.microsoft.com/office/drawing/2014/main" id="{B5C6091A-6D77-4FC7-A1DB-EC8171E76E0A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3" name="Rechthoekige driehoek 22">
                  <a:extLst>
                    <a:ext uri="{FF2B5EF4-FFF2-40B4-BE49-F238E27FC236}">
                      <a16:creationId xmlns:a16="http://schemas.microsoft.com/office/drawing/2014/main" id="{EE991183-66F9-4645-AD61-3622EDCFAD76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4" name="Rechthoek 23">
                  <a:extLst>
                    <a:ext uri="{FF2B5EF4-FFF2-40B4-BE49-F238E27FC236}">
                      <a16:creationId xmlns:a16="http://schemas.microsoft.com/office/drawing/2014/main" id="{65E8A76E-4A77-4623-B40B-75D7E057D80B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5" name="Rechthoek 24">
                  <a:extLst>
                    <a:ext uri="{FF2B5EF4-FFF2-40B4-BE49-F238E27FC236}">
                      <a16:creationId xmlns:a16="http://schemas.microsoft.com/office/drawing/2014/main" id="{FEF9CFBA-D1F7-4F79-B148-0E0F3C629F63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21" name="Rechthoek 20">
                <a:extLst>
                  <a:ext uri="{FF2B5EF4-FFF2-40B4-BE49-F238E27FC236}">
                    <a16:creationId xmlns:a16="http://schemas.microsoft.com/office/drawing/2014/main" id="{F60697FE-CDBE-4D32-A06D-5B4834E3B9C2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Koptekst en voettekst</a:t>
                </a:r>
              </a:p>
            </p:txBody>
          </p:sp>
        </p:grpSp>
      </p:grpSp>
      <p:grpSp>
        <p:nvGrpSpPr>
          <p:cNvPr id="3" name="HAAK LIJN">
            <a:extLst>
              <a:ext uri="{FF2B5EF4-FFF2-40B4-BE49-F238E27FC236}">
                <a16:creationId xmlns:a16="http://schemas.microsoft.com/office/drawing/2014/main" id="{564B28AA-22FD-4205-AD55-2DFC9E2B2D2A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4" name="LIJN">
              <a:extLst>
                <a:ext uri="{FF2B5EF4-FFF2-40B4-BE49-F238E27FC236}">
                  <a16:creationId xmlns:a16="http://schemas.microsoft.com/office/drawing/2014/main" id="{E6680D57-B7D1-411B-A044-EDBFAEDE98B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1FD7A126-756C-493A-B41E-2499551792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6" name="LIJN">
              <a:extLst>
                <a:ext uri="{FF2B5EF4-FFF2-40B4-BE49-F238E27FC236}">
                  <a16:creationId xmlns:a16="http://schemas.microsoft.com/office/drawing/2014/main" id="{424F8F4F-D3B4-44C3-B739-879122A5344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Logo">
            <a:extLst>
              <a:ext uri="{FF2B5EF4-FFF2-40B4-BE49-F238E27FC236}">
                <a16:creationId xmlns:a16="http://schemas.microsoft.com/office/drawing/2014/main" id="{9C6D722F-8680-4071-9123-21F371291D9E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10549612" y="6480355"/>
            <a:ext cx="1060019" cy="185413"/>
          </a:xfrm>
          <a:blipFill>
            <a:blip r:embed="rId4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</a:t>
            </a:r>
          </a:p>
        </p:txBody>
      </p:sp>
      <p:sp>
        <p:nvSpPr>
          <p:cNvPr id="34" name="Dianummer">
            <a:extLst>
              <a:ext uri="{FF2B5EF4-FFF2-40B4-BE49-F238E27FC236}">
                <a16:creationId xmlns:a16="http://schemas.microsoft.com/office/drawing/2014/main" id="{2BEB1C6B-58D2-436E-8830-CF31BEE1632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EC93C5F-DB18-4797-88B9-B8B0D60519F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33" name="Voettekst">
            <a:extLst>
              <a:ext uri="{FF2B5EF4-FFF2-40B4-BE49-F238E27FC236}">
                <a16:creationId xmlns:a16="http://schemas.microsoft.com/office/drawing/2014/main" id="{5A73AC90-7B0E-4421-91F5-76C415F2E67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Ondertitel">
            <a:extLst>
              <a:ext uri="{FF2B5EF4-FFF2-40B4-BE49-F238E27FC236}">
                <a16:creationId xmlns:a16="http://schemas.microsoft.com/office/drawing/2014/main" id="{D33624B2-EE21-4FD3-9444-4542956651AA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3" y="924516"/>
            <a:ext cx="10835542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Plaats tweede titel hier</a:t>
            </a:r>
          </a:p>
        </p:txBody>
      </p:sp>
      <p:sp>
        <p:nvSpPr>
          <p:cNvPr id="31" name="Titel">
            <a:extLst>
              <a:ext uri="{FF2B5EF4-FFF2-40B4-BE49-F238E27FC236}">
                <a16:creationId xmlns:a16="http://schemas.microsoft.com/office/drawing/2014/main" id="{4FD1D93D-B6C4-4842-923B-938AE2927F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Plaats eerste titel hier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655526-A1DF-4100-B716-8B665E327259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5235775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INSTRUCTIE">
            <a:extLst>
              <a:ext uri="{FF2B5EF4-FFF2-40B4-BE49-F238E27FC236}">
                <a16:creationId xmlns:a16="http://schemas.microsoft.com/office/drawing/2014/main" id="{2259C3AB-6188-48C8-88BC-B8200BC2AD23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30" name="Rechthoek 29">
              <a:extLst>
                <a:ext uri="{FF2B5EF4-FFF2-40B4-BE49-F238E27FC236}">
                  <a16:creationId xmlns:a16="http://schemas.microsoft.com/office/drawing/2014/main" id="{98CA6551-31CA-40C5-836E-4953A94B7A17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Tekstniveaus kiezen</a:t>
              </a:r>
            </a:p>
          </p:txBody>
        </p:sp>
        <p:sp>
          <p:nvSpPr>
            <p:cNvPr id="31" name="Ovaal 30">
              <a:extLst>
                <a:ext uri="{FF2B5EF4-FFF2-40B4-BE49-F238E27FC236}">
                  <a16:creationId xmlns:a16="http://schemas.microsoft.com/office/drawing/2014/main" id="{B546B99A-1D27-43C1-9315-C89C4DC9D1A5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2" name="Rechthoek 31">
              <a:extLst>
                <a:ext uri="{FF2B5EF4-FFF2-40B4-BE49-F238E27FC236}">
                  <a16:creationId xmlns:a16="http://schemas.microsoft.com/office/drawing/2014/main" id="{B0FF89BA-5FBA-4CAA-8A14-6D6AE434AC3D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33" name="Ovaal 32">
              <a:extLst>
                <a:ext uri="{FF2B5EF4-FFF2-40B4-BE49-F238E27FC236}">
                  <a16:creationId xmlns:a16="http://schemas.microsoft.com/office/drawing/2014/main" id="{C5D32105-1B15-44C8-B47C-37FBAA13744F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4" name="Rechthoek 33">
              <a:extLst>
                <a:ext uri="{FF2B5EF4-FFF2-40B4-BE49-F238E27FC236}">
                  <a16:creationId xmlns:a16="http://schemas.microsoft.com/office/drawing/2014/main" id="{1E6BE5E5-CF33-4BFF-A2BB-9DABAEF5DB96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Gebruik onder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lijstniveau-knoppen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een tekst niveau te kiezen. 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Kies uit:</a:t>
              </a:r>
            </a:p>
          </p:txBody>
        </p:sp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3148F805-2DAC-4272-B89A-B9BFA7697030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8775" marR="0" lvl="1" indent="-17621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</a:t>
              </a:r>
              <a:r>
                <a:rPr kumimoji="0" lang="nl-NL" sz="11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  <a:endParaRPr kumimoji="0" lang="nl-NL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Ovaal 35">
              <a:extLst>
                <a:ext uri="{FF2B5EF4-FFF2-40B4-BE49-F238E27FC236}">
                  <a16:creationId xmlns:a16="http://schemas.microsoft.com/office/drawing/2014/main" id="{60BE7184-E15F-42AB-9132-8EC1F3BC93A7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7" name="Rechthoek 36">
              <a:extLst>
                <a:ext uri="{FF2B5EF4-FFF2-40B4-BE49-F238E27FC236}">
                  <a16:creationId xmlns:a16="http://schemas.microsoft.com/office/drawing/2014/main" id="{39357018-E1AD-495F-8E82-B4A2F4FE6CA4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2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0070C0"/>
                </a:buClr>
                <a:buSzPct val="85000"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Leestekst</a:t>
              </a:r>
            </a:p>
          </p:txBody>
        </p:sp>
        <p:sp>
          <p:nvSpPr>
            <p:cNvPr id="38" name="Ovaal 37">
              <a:extLst>
                <a:ext uri="{FF2B5EF4-FFF2-40B4-BE49-F238E27FC236}">
                  <a16:creationId xmlns:a16="http://schemas.microsoft.com/office/drawing/2014/main" id="{5CE7C35D-3F32-483F-B0D4-8AA1ADCC52DB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F80D9116-53E3-4018-B5F3-51E559E978DA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3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1200" cap="all" spc="30" normalizeH="0" baseline="0" noProof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Calibri" panose="020F0502020204030204" pitchFamily="34" charset="0"/>
                </a:rPr>
                <a:t>Subtitel</a:t>
              </a:r>
            </a:p>
          </p:txBody>
        </p:sp>
        <p:sp>
          <p:nvSpPr>
            <p:cNvPr id="40" name="Ovaal 39">
              <a:extLst>
                <a:ext uri="{FF2B5EF4-FFF2-40B4-BE49-F238E27FC236}">
                  <a16:creationId xmlns:a16="http://schemas.microsoft.com/office/drawing/2014/main" id="{0279F4FD-D79B-4EC1-B5FD-F798009C3487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D3533CF8-FD33-4C69-BB71-BD37BA470605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4" indent="-18256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prstClr val="black"/>
                </a:buClr>
                <a:buSzTx/>
                <a:buFont typeface="+mj-lt"/>
                <a:buAutoNum type="arabicPeriod"/>
                <a:tabLst>
                  <a:tab pos="182563" algn="l"/>
                </a:tabLst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Numerieke bullet</a:t>
              </a:r>
            </a:p>
          </p:txBody>
        </p:sp>
        <p:sp>
          <p:nvSpPr>
            <p:cNvPr id="42" name="Ovaal 41">
              <a:extLst>
                <a:ext uri="{FF2B5EF4-FFF2-40B4-BE49-F238E27FC236}">
                  <a16:creationId xmlns:a16="http://schemas.microsoft.com/office/drawing/2014/main" id="{DE56F4EA-9E58-4040-A773-567F2BACB434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56D29DA7-8A6A-45DD-A160-AC65E5845A31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8775" marR="0" lvl="6" indent="-176213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</a:t>
              </a:r>
              <a:r>
                <a:rPr kumimoji="0" lang="nl-NL" sz="11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  <a:endParaRPr kumimoji="0" lang="nl-NL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55C81428-8576-48D3-8419-B3BFAFAA0741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583059E1-D0DD-4D8B-BB68-558CD05C32D3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7" indent="0" algn="l" defTabSz="914400" rtl="0" eaLnBrk="1" fontAlgn="auto" latinLnBrk="0" hangingPunct="1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Leestekst</a:t>
              </a:r>
            </a:p>
          </p:txBody>
        </p:sp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2559BDD2-8BB2-476B-B5DD-58ACD73DFC1A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47" name="Rechthoek 46">
              <a:extLst>
                <a:ext uri="{FF2B5EF4-FFF2-40B4-BE49-F238E27FC236}">
                  <a16:creationId xmlns:a16="http://schemas.microsoft.com/office/drawing/2014/main" id="{6BF4EED5-E42E-4927-B1BC-1687393D0C94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8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1200" cap="all" spc="0" normalizeH="0" baseline="0" noProof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Subtitel</a:t>
              </a:r>
            </a:p>
          </p:txBody>
        </p:sp>
        <p:sp>
          <p:nvSpPr>
            <p:cNvPr id="48" name="Ovaal 47">
              <a:extLst>
                <a:ext uri="{FF2B5EF4-FFF2-40B4-BE49-F238E27FC236}">
                  <a16:creationId xmlns:a16="http://schemas.microsoft.com/office/drawing/2014/main" id="{51EF9D53-8B73-4109-AB18-0D0E49E92690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49" name="Rechthoek 48">
              <a:extLst>
                <a:ext uri="{FF2B5EF4-FFF2-40B4-BE49-F238E27FC236}">
                  <a16:creationId xmlns:a16="http://schemas.microsoft.com/office/drawing/2014/main" id="{961368B1-E4A3-4ABE-A108-5CECB5AD67F2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5" indent="-182563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50" name="Rechthoek 49">
              <a:extLst>
                <a:ext uri="{FF2B5EF4-FFF2-40B4-BE49-F238E27FC236}">
                  <a16:creationId xmlns:a16="http://schemas.microsoft.com/office/drawing/2014/main" id="{5AA2F1C2-98B9-4FBE-AC87-43DCA64BF585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Meer weten?</a:t>
              </a:r>
              <a:br>
                <a:rPr lang="nl-NL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 naar de instructie dia </a:t>
              </a:r>
              <a:r>
                <a:rPr lang="nl-NL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INSTRUCTIES’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Deze vind je vooraan de presentatie of voeg je in via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‘Nieuwe dia’</a:t>
              </a:r>
            </a:p>
          </p:txBody>
        </p:sp>
        <p:grpSp>
          <p:nvGrpSpPr>
            <p:cNvPr id="51" name="ICOON_info">
              <a:extLst>
                <a:ext uri="{FF2B5EF4-FFF2-40B4-BE49-F238E27FC236}">
                  <a16:creationId xmlns:a16="http://schemas.microsoft.com/office/drawing/2014/main" id="{CF92F036-7396-4E06-B508-672811E34E11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93" name="Ovaal 92">
                <a:extLst>
                  <a:ext uri="{FF2B5EF4-FFF2-40B4-BE49-F238E27FC236}">
                    <a16:creationId xmlns:a16="http://schemas.microsoft.com/office/drawing/2014/main" id="{E5FC72EA-D90E-4559-B238-4131D4BC8E32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4" name="Graphic 163" descr="Informatie">
                <a:extLst>
                  <a:ext uri="{FF2B5EF4-FFF2-40B4-BE49-F238E27FC236}">
                    <a16:creationId xmlns:a16="http://schemas.microsoft.com/office/drawing/2014/main" id="{4A9F1E2D-8483-40CF-B68A-0F8BDA53E59E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52" name="VOORBEELD">
              <a:extLst>
                <a:ext uri="{FF2B5EF4-FFF2-40B4-BE49-F238E27FC236}">
                  <a16:creationId xmlns:a16="http://schemas.microsoft.com/office/drawing/2014/main" id="{1C57C9ED-D2D7-46B7-9A07-E27A9D11CEC3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53" name="Rechthoek 52">
                <a:extLst>
                  <a:ext uri="{FF2B5EF4-FFF2-40B4-BE49-F238E27FC236}">
                    <a16:creationId xmlns:a16="http://schemas.microsoft.com/office/drawing/2014/main" id="{EC2DEEEE-34ED-41EF-ACCC-35C0524E1696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Start</a:t>
                </a:r>
              </a:p>
            </p:txBody>
          </p:sp>
          <p:sp>
            <p:nvSpPr>
              <p:cNvPr id="54" name="Rechthoek 53">
                <a:extLst>
                  <a:ext uri="{FF2B5EF4-FFF2-40B4-BE49-F238E27FC236}">
                    <a16:creationId xmlns:a16="http://schemas.microsoft.com/office/drawing/2014/main" id="{38B4A342-995C-4505-B1A1-A151D5ECE4B2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55" name="Groep 54">
                <a:extLst>
                  <a:ext uri="{FF2B5EF4-FFF2-40B4-BE49-F238E27FC236}">
                    <a16:creationId xmlns:a16="http://schemas.microsoft.com/office/drawing/2014/main" id="{7701E09D-B752-4863-992D-0668CA0122EB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86" name="Groep 85">
                  <a:extLst>
                    <a:ext uri="{FF2B5EF4-FFF2-40B4-BE49-F238E27FC236}">
                      <a16:creationId xmlns:a16="http://schemas.microsoft.com/office/drawing/2014/main" id="{C5BED81F-1B57-4C59-AF91-B0824D70357C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88" name="Rechte verbindingslijn 87">
                    <a:extLst>
                      <a:ext uri="{FF2B5EF4-FFF2-40B4-BE49-F238E27FC236}">
                        <a16:creationId xmlns:a16="http://schemas.microsoft.com/office/drawing/2014/main" id="{4DD790A7-A860-47D7-8802-541E528D585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9" name="Rechte verbindingslijn 88">
                    <a:extLst>
                      <a:ext uri="{FF2B5EF4-FFF2-40B4-BE49-F238E27FC236}">
                        <a16:creationId xmlns:a16="http://schemas.microsoft.com/office/drawing/2014/main" id="{FF2F0BC6-6687-45BF-A209-73FD34211EC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90" name="Rechte verbindingslijn 89">
                    <a:extLst>
                      <a:ext uri="{FF2B5EF4-FFF2-40B4-BE49-F238E27FC236}">
                        <a16:creationId xmlns:a16="http://schemas.microsoft.com/office/drawing/2014/main" id="{52E66392-2DD1-463C-95F2-19F6DFE799E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91" name="Rechte verbindingslijn 90">
                    <a:extLst>
                      <a:ext uri="{FF2B5EF4-FFF2-40B4-BE49-F238E27FC236}">
                        <a16:creationId xmlns:a16="http://schemas.microsoft.com/office/drawing/2014/main" id="{F8FBED65-9344-4820-987D-76CC4FD7F3B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92" name="Rechte verbindingslijn 91">
                    <a:extLst>
                      <a:ext uri="{FF2B5EF4-FFF2-40B4-BE49-F238E27FC236}">
                        <a16:creationId xmlns:a16="http://schemas.microsoft.com/office/drawing/2014/main" id="{AE5758A1-6EC9-4F28-B558-2D2A3963887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87" name="Pijl: rechts 86">
                  <a:extLst>
                    <a:ext uri="{FF2B5EF4-FFF2-40B4-BE49-F238E27FC236}">
                      <a16:creationId xmlns:a16="http://schemas.microsoft.com/office/drawing/2014/main" id="{FC66AB48-E543-49D4-AE51-7CB4A9D1126C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56" name="Groep 55">
                <a:extLst>
                  <a:ext uri="{FF2B5EF4-FFF2-40B4-BE49-F238E27FC236}">
                    <a16:creationId xmlns:a16="http://schemas.microsoft.com/office/drawing/2014/main" id="{7B125CE4-5EAA-487B-98C9-60FC4AD27D2C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79" name="Groep 78">
                  <a:extLst>
                    <a:ext uri="{FF2B5EF4-FFF2-40B4-BE49-F238E27FC236}">
                      <a16:creationId xmlns:a16="http://schemas.microsoft.com/office/drawing/2014/main" id="{CE63D0B9-3A1F-4FCE-8921-DC86243076D1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81" name="Rechte verbindingslijn 80">
                    <a:extLst>
                      <a:ext uri="{FF2B5EF4-FFF2-40B4-BE49-F238E27FC236}">
                        <a16:creationId xmlns:a16="http://schemas.microsoft.com/office/drawing/2014/main" id="{A7621846-70D2-4FAF-8ADA-A24ABFBF2A0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2" name="Rechte verbindingslijn 81">
                    <a:extLst>
                      <a:ext uri="{FF2B5EF4-FFF2-40B4-BE49-F238E27FC236}">
                        <a16:creationId xmlns:a16="http://schemas.microsoft.com/office/drawing/2014/main" id="{49CEE87F-C970-45BF-8011-E98832A20C9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3" name="Rechte verbindingslijn 82">
                    <a:extLst>
                      <a:ext uri="{FF2B5EF4-FFF2-40B4-BE49-F238E27FC236}">
                        <a16:creationId xmlns:a16="http://schemas.microsoft.com/office/drawing/2014/main" id="{AAB21D47-BEE1-480A-AAE3-A6DB1E632B6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4" name="Rechte verbindingslijn 83">
                    <a:extLst>
                      <a:ext uri="{FF2B5EF4-FFF2-40B4-BE49-F238E27FC236}">
                        <a16:creationId xmlns:a16="http://schemas.microsoft.com/office/drawing/2014/main" id="{DDF98484-842B-4C4B-94E0-515CCE4F46E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5" name="Rechte verbindingslijn 84">
                    <a:extLst>
                      <a:ext uri="{FF2B5EF4-FFF2-40B4-BE49-F238E27FC236}">
                        <a16:creationId xmlns:a16="http://schemas.microsoft.com/office/drawing/2014/main" id="{C9D02BEF-17F2-4A45-97EF-BE00BB38B5F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80" name="Pijl: rechts 79">
                  <a:extLst>
                    <a:ext uri="{FF2B5EF4-FFF2-40B4-BE49-F238E27FC236}">
                      <a16:creationId xmlns:a16="http://schemas.microsoft.com/office/drawing/2014/main" id="{7375F10A-C3E4-42B2-8F24-8BDCACCE7698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57" name="Rechte verbindingslijn 56">
                <a:extLst>
                  <a:ext uri="{FF2B5EF4-FFF2-40B4-BE49-F238E27FC236}">
                    <a16:creationId xmlns:a16="http://schemas.microsoft.com/office/drawing/2014/main" id="{6ED9B8A5-40B9-4B1E-9684-DC1FFE9DB46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58" name="Rechte verbindingslijn 57">
                <a:extLst>
                  <a:ext uri="{FF2B5EF4-FFF2-40B4-BE49-F238E27FC236}">
                    <a16:creationId xmlns:a16="http://schemas.microsoft.com/office/drawing/2014/main" id="{DB7AA4C8-150A-4DD4-8C00-993396740AD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59" name="Rechthoek 58">
                <a:extLst>
                  <a:ext uri="{FF2B5EF4-FFF2-40B4-BE49-F238E27FC236}">
                    <a16:creationId xmlns:a16="http://schemas.microsoft.com/office/drawing/2014/main" id="{0CFFF9C3-DC13-4494-A62D-B36E00A85D38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Tekstniveau omhoog</a:t>
                </a:r>
              </a:p>
            </p:txBody>
          </p:sp>
          <p:sp>
            <p:nvSpPr>
              <p:cNvPr id="60" name="Rechthoek 59">
                <a:extLst>
                  <a:ext uri="{FF2B5EF4-FFF2-40B4-BE49-F238E27FC236}">
                    <a16:creationId xmlns:a16="http://schemas.microsoft.com/office/drawing/2014/main" id="{017F32AB-16D3-48B0-A8C3-D5BD78DEE247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Tekstniveau omlaag</a:t>
                </a:r>
              </a:p>
            </p:txBody>
          </p:sp>
          <p:grpSp>
            <p:nvGrpSpPr>
              <p:cNvPr id="61" name="Groep 60">
                <a:extLst>
                  <a:ext uri="{FF2B5EF4-FFF2-40B4-BE49-F238E27FC236}">
                    <a16:creationId xmlns:a16="http://schemas.microsoft.com/office/drawing/2014/main" id="{50F43191-E5D8-4562-B549-3DC12D71BB61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71" name="Rechthoek 70">
                  <a:extLst>
                    <a:ext uri="{FF2B5EF4-FFF2-40B4-BE49-F238E27FC236}">
                      <a16:creationId xmlns:a16="http://schemas.microsoft.com/office/drawing/2014/main" id="{19E8C1B4-EE70-46BC-A79D-04D1117BDB08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72" name="Groep 71">
                  <a:extLst>
                    <a:ext uri="{FF2B5EF4-FFF2-40B4-BE49-F238E27FC236}">
                      <a16:creationId xmlns:a16="http://schemas.microsoft.com/office/drawing/2014/main" id="{563977F4-2A7F-4879-A53D-8022F184A949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74" name="Rechte verbindingslijn 73">
                    <a:extLst>
                      <a:ext uri="{FF2B5EF4-FFF2-40B4-BE49-F238E27FC236}">
                        <a16:creationId xmlns:a16="http://schemas.microsoft.com/office/drawing/2014/main" id="{D7D782CD-52AD-4172-AA7F-A335CCD2485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5" name="Rechte verbindingslijn 74">
                    <a:extLst>
                      <a:ext uri="{FF2B5EF4-FFF2-40B4-BE49-F238E27FC236}">
                        <a16:creationId xmlns:a16="http://schemas.microsoft.com/office/drawing/2014/main" id="{15F06FE3-AA5F-41E3-A956-699E33886B9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6" name="Rechte verbindingslijn 75">
                    <a:extLst>
                      <a:ext uri="{FF2B5EF4-FFF2-40B4-BE49-F238E27FC236}">
                        <a16:creationId xmlns:a16="http://schemas.microsoft.com/office/drawing/2014/main" id="{61C80D73-1BAC-400C-9EE0-B206633B063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7" name="Rechte verbindingslijn 76">
                    <a:extLst>
                      <a:ext uri="{FF2B5EF4-FFF2-40B4-BE49-F238E27FC236}">
                        <a16:creationId xmlns:a16="http://schemas.microsoft.com/office/drawing/2014/main" id="{A295FB84-33A3-46D6-B1EF-AACFC526BF8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8" name="Rechte verbindingslijn 77">
                    <a:extLst>
                      <a:ext uri="{FF2B5EF4-FFF2-40B4-BE49-F238E27FC236}">
                        <a16:creationId xmlns:a16="http://schemas.microsoft.com/office/drawing/2014/main" id="{B141962C-9AAF-4663-9B19-034A4FFED18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73" name="Pijl: rechts 72">
                  <a:extLst>
                    <a:ext uri="{FF2B5EF4-FFF2-40B4-BE49-F238E27FC236}">
                      <a16:creationId xmlns:a16="http://schemas.microsoft.com/office/drawing/2014/main" id="{513B64FC-183C-41E7-86C7-D394F374D5AD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62" name="Groep 61">
                <a:extLst>
                  <a:ext uri="{FF2B5EF4-FFF2-40B4-BE49-F238E27FC236}">
                    <a16:creationId xmlns:a16="http://schemas.microsoft.com/office/drawing/2014/main" id="{7AB8867A-65E6-46CC-B5C7-C0A38926BD60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63" name="Rechthoek 62">
                  <a:extLst>
                    <a:ext uri="{FF2B5EF4-FFF2-40B4-BE49-F238E27FC236}">
                      <a16:creationId xmlns:a16="http://schemas.microsoft.com/office/drawing/2014/main" id="{C93F9144-DC78-4FFD-BB7A-B3E9013E4C82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64" name="Groep 63">
                  <a:extLst>
                    <a:ext uri="{FF2B5EF4-FFF2-40B4-BE49-F238E27FC236}">
                      <a16:creationId xmlns:a16="http://schemas.microsoft.com/office/drawing/2014/main" id="{BF9A1E80-5A6D-45D4-9BB7-EDF1DB244FD7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66" name="Rechte verbindingslijn 65">
                    <a:extLst>
                      <a:ext uri="{FF2B5EF4-FFF2-40B4-BE49-F238E27FC236}">
                        <a16:creationId xmlns:a16="http://schemas.microsoft.com/office/drawing/2014/main" id="{691982DE-F34E-4AE8-B66C-0311A34081C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7" name="Rechte verbindingslijn 66">
                    <a:extLst>
                      <a:ext uri="{FF2B5EF4-FFF2-40B4-BE49-F238E27FC236}">
                        <a16:creationId xmlns:a16="http://schemas.microsoft.com/office/drawing/2014/main" id="{57029BDB-8DAD-4A28-8DA8-399BFF346AA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8" name="Rechte verbindingslijn 67">
                    <a:extLst>
                      <a:ext uri="{FF2B5EF4-FFF2-40B4-BE49-F238E27FC236}">
                        <a16:creationId xmlns:a16="http://schemas.microsoft.com/office/drawing/2014/main" id="{6695FC3D-EF06-4A53-9A0C-D2EB791A3D2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9" name="Rechte verbindingslijn 68">
                    <a:extLst>
                      <a:ext uri="{FF2B5EF4-FFF2-40B4-BE49-F238E27FC236}">
                        <a16:creationId xmlns:a16="http://schemas.microsoft.com/office/drawing/2014/main" id="{AF047E0B-7CD3-487E-A04C-E061E3831A2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0" name="Rechte verbindingslijn 69">
                    <a:extLst>
                      <a:ext uri="{FF2B5EF4-FFF2-40B4-BE49-F238E27FC236}">
                        <a16:creationId xmlns:a16="http://schemas.microsoft.com/office/drawing/2014/main" id="{B77B3B59-6D56-4336-B429-7C0680329C5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65" name="Pijl: rechts 64">
                  <a:extLst>
                    <a:ext uri="{FF2B5EF4-FFF2-40B4-BE49-F238E27FC236}">
                      <a16:creationId xmlns:a16="http://schemas.microsoft.com/office/drawing/2014/main" id="{0E1A9EDF-3A8D-4889-A0F7-C698374E3D73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95" name="INSTRUCTIE">
            <a:extLst>
              <a:ext uri="{FF2B5EF4-FFF2-40B4-BE49-F238E27FC236}">
                <a16:creationId xmlns:a16="http://schemas.microsoft.com/office/drawing/2014/main" id="{7C7E8D04-13B4-4B71-B89B-479BC4DF4698}"/>
              </a:ext>
            </a:extLst>
          </p:cNvPr>
          <p:cNvGrpSpPr/>
          <p:nvPr userDrawn="1"/>
        </p:nvGrpSpPr>
        <p:grpSpPr>
          <a:xfrm>
            <a:off x="5846" y="7033211"/>
            <a:ext cx="3727954" cy="1728407"/>
            <a:chOff x="5846" y="7033211"/>
            <a:chExt cx="3727954" cy="1728407"/>
          </a:xfrm>
        </p:grpSpPr>
        <p:sp>
          <p:nvSpPr>
            <p:cNvPr id="96" name="Rechthoek 95">
              <a:extLst>
                <a:ext uri="{FF2B5EF4-FFF2-40B4-BE49-F238E27FC236}">
                  <a16:creationId xmlns:a16="http://schemas.microsoft.com/office/drawing/2014/main" id="{E633CA95-6B84-4AED-A672-E4BDF50C07A6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Voettekst, dia nummer </a:t>
              </a:r>
              <a:b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 datum aanpassen</a:t>
              </a:r>
            </a:p>
          </p:txBody>
        </p:sp>
        <p:sp>
          <p:nvSpPr>
            <p:cNvPr id="97" name="Ovaal 96">
              <a:extLst>
                <a:ext uri="{FF2B5EF4-FFF2-40B4-BE49-F238E27FC236}">
                  <a16:creationId xmlns:a16="http://schemas.microsoft.com/office/drawing/2014/main" id="{5B22A45A-EBF7-4C30-B067-12D2B9A0BB6F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98" name="Rechthoek 97">
              <a:extLst>
                <a:ext uri="{FF2B5EF4-FFF2-40B4-BE49-F238E27FC236}">
                  <a16:creationId xmlns:a16="http://schemas.microsoft.com/office/drawing/2014/main" id="{B6381F98-6534-4359-8E37-A870C5C3C38F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Ga naar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en klik op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‘Kop- en voettekst’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99" name="Ovaal 98">
              <a:extLst>
                <a:ext uri="{FF2B5EF4-FFF2-40B4-BE49-F238E27FC236}">
                  <a16:creationId xmlns:a16="http://schemas.microsoft.com/office/drawing/2014/main" id="{4DFEF9BD-74CD-4E3C-9427-ACC8C8EF0AA8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00" name="Rechthoek 99">
              <a:extLst>
                <a:ext uri="{FF2B5EF4-FFF2-40B4-BE49-F238E27FC236}">
                  <a16:creationId xmlns:a16="http://schemas.microsoft.com/office/drawing/2014/main" id="{6228CDF5-9D83-49A9-A45C-6E740AB6358C}"/>
                </a:ext>
              </a:extLst>
            </p:cNvPr>
            <p:cNvSpPr/>
            <p:nvPr userDrawn="1"/>
          </p:nvSpPr>
          <p:spPr>
            <a:xfrm>
              <a:off x="472596" y="8108869"/>
              <a:ext cx="2322719" cy="65274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Klik op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‘Overal toepassen’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de gegevens op elke slide toe te passen.</a:t>
              </a:r>
            </a:p>
          </p:txBody>
        </p:sp>
        <p:grpSp>
          <p:nvGrpSpPr>
            <p:cNvPr id="101" name="Groep 100">
              <a:extLst>
                <a:ext uri="{FF2B5EF4-FFF2-40B4-BE49-F238E27FC236}">
                  <a16:creationId xmlns:a16="http://schemas.microsoft.com/office/drawing/2014/main" id="{5AD730ED-1BD7-4DFB-8E41-B8A33A823313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102" name="Groep 101">
                <a:extLst>
                  <a:ext uri="{FF2B5EF4-FFF2-40B4-BE49-F238E27FC236}">
                    <a16:creationId xmlns:a16="http://schemas.microsoft.com/office/drawing/2014/main" id="{7D9EA432-58AD-4036-A148-2B2F2E85EAA9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105" name="Rechthoek met één afgeknipte en afgeronde hoek 47">
                  <a:extLst>
                    <a:ext uri="{FF2B5EF4-FFF2-40B4-BE49-F238E27FC236}">
                      <a16:creationId xmlns:a16="http://schemas.microsoft.com/office/drawing/2014/main" id="{BA9BE353-1FC8-4FE9-9261-B10F825029BD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06" name="Rechthoekige driehoek 105">
                  <a:extLst>
                    <a:ext uri="{FF2B5EF4-FFF2-40B4-BE49-F238E27FC236}">
                      <a16:creationId xmlns:a16="http://schemas.microsoft.com/office/drawing/2014/main" id="{8600A595-89AC-4ED8-A672-1FD84632C02E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07" name="Rechthoek 106">
                  <a:extLst>
                    <a:ext uri="{FF2B5EF4-FFF2-40B4-BE49-F238E27FC236}">
                      <a16:creationId xmlns:a16="http://schemas.microsoft.com/office/drawing/2014/main" id="{70B64506-CCA6-45D9-8248-731B55331DCE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08" name="Rechthoek 107">
                  <a:extLst>
                    <a:ext uri="{FF2B5EF4-FFF2-40B4-BE49-F238E27FC236}">
                      <a16:creationId xmlns:a16="http://schemas.microsoft.com/office/drawing/2014/main" id="{92CA0564-3557-4523-9E06-2F0C6DD66CA9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04" name="Rechthoek 103">
                <a:extLst>
                  <a:ext uri="{FF2B5EF4-FFF2-40B4-BE49-F238E27FC236}">
                    <a16:creationId xmlns:a16="http://schemas.microsoft.com/office/drawing/2014/main" id="{0AC4DB14-C50E-4F43-AD0A-53097035D8C0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Koptekst en voettekst</a:t>
                </a:r>
              </a:p>
            </p:txBody>
          </p:sp>
        </p:grpSp>
      </p:grp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777233" y="1856128"/>
            <a:ext cx="10827107" cy="4438165"/>
          </a:xfrm>
        </p:spPr>
        <p:txBody>
          <a:bodyPr vert="horz" lIns="0" tIns="0" rIns="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err="1"/>
              <a:t>Bullet</a:t>
            </a:r>
            <a:endParaRPr lang="nl-NL"/>
          </a:p>
          <a:p>
            <a:pPr lvl="1"/>
            <a:r>
              <a:rPr lang="nl-NL"/>
              <a:t>Sub-</a:t>
            </a:r>
            <a:r>
              <a:rPr lang="nl-NL" err="1"/>
              <a:t>bullet</a:t>
            </a:r>
            <a:endParaRPr lang="nl-NL"/>
          </a:p>
          <a:p>
            <a:pPr lvl="2"/>
            <a:r>
              <a:rPr lang="nl-NL"/>
              <a:t>Leestekst</a:t>
            </a:r>
          </a:p>
          <a:p>
            <a:pPr lvl="3"/>
            <a:r>
              <a:rPr lang="nl-NL"/>
              <a:t>Subtitel</a:t>
            </a:r>
          </a:p>
          <a:p>
            <a:pPr lvl="4"/>
            <a:r>
              <a:rPr lang="nl-NL"/>
              <a:t>Numerieke </a:t>
            </a:r>
            <a:r>
              <a:rPr lang="nl-NL" err="1"/>
              <a:t>bullet</a:t>
            </a:r>
            <a:endParaRPr lang="nl-NL"/>
          </a:p>
          <a:p>
            <a:pPr lvl="5"/>
            <a:r>
              <a:rPr lang="nl-NL" err="1"/>
              <a:t>Bullet</a:t>
            </a:r>
            <a:endParaRPr lang="nl-NL"/>
          </a:p>
          <a:p>
            <a:pPr lvl="6"/>
            <a:r>
              <a:rPr lang="nl-NL"/>
              <a:t>Sub-</a:t>
            </a:r>
            <a:r>
              <a:rPr lang="nl-NL" err="1"/>
              <a:t>bullet</a:t>
            </a:r>
            <a:endParaRPr lang="nl-NL"/>
          </a:p>
          <a:p>
            <a:pPr lvl="7"/>
            <a:r>
              <a:rPr lang="nl-NL"/>
              <a:t>Leestekst</a:t>
            </a:r>
          </a:p>
          <a:p>
            <a:pPr lvl="8"/>
            <a:r>
              <a:rPr lang="nl-NL"/>
              <a:t>Subtitel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A6621DD-BDCD-46CA-8A6F-90B3DC62D7E8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50" b="1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nl-NL" sz="1050" b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TEKST</a:t>
            </a:r>
          </a:p>
        </p:txBody>
      </p:sp>
      <p:grpSp>
        <p:nvGrpSpPr>
          <p:cNvPr id="16" name="HAAK LIJN">
            <a:extLst>
              <a:ext uri="{FF2B5EF4-FFF2-40B4-BE49-F238E27FC236}">
                <a16:creationId xmlns:a16="http://schemas.microsoft.com/office/drawing/2014/main" id="{21256FA1-9CDC-4DD9-9786-CD0521601BAC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17" name="LIJN">
              <a:extLst>
                <a:ext uri="{FF2B5EF4-FFF2-40B4-BE49-F238E27FC236}">
                  <a16:creationId xmlns:a16="http://schemas.microsoft.com/office/drawing/2014/main" id="{6162A1A5-4D92-46A9-8DEE-AC6D219D295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134BDBCE-3724-4AB1-94CF-2AAD6335F94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26" name="LIJN">
              <a:extLst>
                <a:ext uri="{FF2B5EF4-FFF2-40B4-BE49-F238E27FC236}">
                  <a16:creationId xmlns:a16="http://schemas.microsoft.com/office/drawing/2014/main" id="{C77C3344-B6C8-4C3E-A14D-48C2288B246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Logo">
            <a:extLst>
              <a:ext uri="{FF2B5EF4-FFF2-40B4-BE49-F238E27FC236}">
                <a16:creationId xmlns:a16="http://schemas.microsoft.com/office/drawing/2014/main" id="{683231CA-E564-4317-8817-8643DD571F4D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10549612" y="6480355"/>
            <a:ext cx="1060019" cy="185413"/>
          </a:xfrm>
          <a:blipFill>
            <a:blip r:embed="rId7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</a:t>
            </a:r>
          </a:p>
        </p:txBody>
      </p:sp>
      <p:sp>
        <p:nvSpPr>
          <p:cNvPr id="7" name="Dianummer">
            <a:extLst>
              <a:ext uri="{FF2B5EF4-FFF2-40B4-BE49-F238E27FC236}">
                <a16:creationId xmlns:a16="http://schemas.microsoft.com/office/drawing/2014/main" id="{5154FA8C-50A8-4470-ACA2-5ABE58D7913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EC93C5F-DB18-4797-88B9-B8B0D60519F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4" name="Voettekst">
            <a:extLst>
              <a:ext uri="{FF2B5EF4-FFF2-40B4-BE49-F238E27FC236}">
                <a16:creationId xmlns:a16="http://schemas.microsoft.com/office/drawing/2014/main" id="{84E9FDE4-1A7F-4A5C-AC53-B36C6F9E054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Ondertitel">
            <a:extLst>
              <a:ext uri="{FF2B5EF4-FFF2-40B4-BE49-F238E27FC236}">
                <a16:creationId xmlns:a16="http://schemas.microsoft.com/office/drawing/2014/main" id="{D087FE13-DC03-4A42-925F-D0677F5B0C5C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924516"/>
            <a:ext cx="10827096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Plaats tweede titel hier</a:t>
            </a:r>
          </a:p>
        </p:txBody>
      </p:sp>
      <p:sp>
        <p:nvSpPr>
          <p:cNvPr id="8" name="Titel">
            <a:extLst>
              <a:ext uri="{FF2B5EF4-FFF2-40B4-BE49-F238E27FC236}">
                <a16:creationId xmlns:a16="http://schemas.microsoft.com/office/drawing/2014/main" id="{08B72B07-1936-49ED-9125-9D212B7EB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Plaats eerste titel hier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244ECB-66F5-4677-81F2-972B9FCA0F8B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7067687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 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" name="INSTRUCTIE">
            <a:extLst>
              <a:ext uri="{FF2B5EF4-FFF2-40B4-BE49-F238E27FC236}">
                <a16:creationId xmlns:a16="http://schemas.microsoft.com/office/drawing/2014/main" id="{A675217A-1FB8-440B-8F84-7A0CE3095CF1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275" name="Rechthoek 274">
              <a:extLst>
                <a:ext uri="{FF2B5EF4-FFF2-40B4-BE49-F238E27FC236}">
                  <a16:creationId xmlns:a16="http://schemas.microsoft.com/office/drawing/2014/main" id="{B1E4CDF9-9886-4A92-B75C-847585888C91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Tekstniveaus kiezen</a:t>
              </a:r>
            </a:p>
          </p:txBody>
        </p:sp>
        <p:sp>
          <p:nvSpPr>
            <p:cNvPr id="276" name="Ovaal 275">
              <a:extLst>
                <a:ext uri="{FF2B5EF4-FFF2-40B4-BE49-F238E27FC236}">
                  <a16:creationId xmlns:a16="http://schemas.microsoft.com/office/drawing/2014/main" id="{DE4B02FB-2148-41FF-BD93-DABDD75E14D4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77" name="Rechthoek 276">
              <a:extLst>
                <a:ext uri="{FF2B5EF4-FFF2-40B4-BE49-F238E27FC236}">
                  <a16:creationId xmlns:a16="http://schemas.microsoft.com/office/drawing/2014/main" id="{1BD378C8-AD07-41D1-BEB8-EBA2D9D2BCDE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278" name="Ovaal 277">
              <a:extLst>
                <a:ext uri="{FF2B5EF4-FFF2-40B4-BE49-F238E27FC236}">
                  <a16:creationId xmlns:a16="http://schemas.microsoft.com/office/drawing/2014/main" id="{178265A4-589A-4F4A-A48E-0787ED17D08A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79" name="Rechthoek 278">
              <a:extLst>
                <a:ext uri="{FF2B5EF4-FFF2-40B4-BE49-F238E27FC236}">
                  <a16:creationId xmlns:a16="http://schemas.microsoft.com/office/drawing/2014/main" id="{463CD142-BCE5-4EAA-AA1E-AED6BCFDE19D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Gebruik onder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lijstniveau-knoppen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een tekst niveau te kiezen. 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Kies uit:</a:t>
              </a:r>
            </a:p>
          </p:txBody>
        </p:sp>
        <p:sp>
          <p:nvSpPr>
            <p:cNvPr id="280" name="Rechthoek 279">
              <a:extLst>
                <a:ext uri="{FF2B5EF4-FFF2-40B4-BE49-F238E27FC236}">
                  <a16:creationId xmlns:a16="http://schemas.microsoft.com/office/drawing/2014/main" id="{17B4369A-E4EE-4882-8E7D-7E7E1E043A60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8775" marR="0" lvl="1" indent="-17621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</a:t>
              </a:r>
              <a:r>
                <a:rPr kumimoji="0" lang="nl-NL" sz="11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  <a:endParaRPr kumimoji="0" lang="nl-NL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1" name="Ovaal 280">
              <a:extLst>
                <a:ext uri="{FF2B5EF4-FFF2-40B4-BE49-F238E27FC236}">
                  <a16:creationId xmlns:a16="http://schemas.microsoft.com/office/drawing/2014/main" id="{5D6B875D-755A-4FF4-B901-05F2A3565DB9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82" name="Rechthoek 281">
              <a:extLst>
                <a:ext uri="{FF2B5EF4-FFF2-40B4-BE49-F238E27FC236}">
                  <a16:creationId xmlns:a16="http://schemas.microsoft.com/office/drawing/2014/main" id="{66444540-9054-4B9B-B628-F1B81DAF159E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2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0070C0"/>
                </a:buClr>
                <a:buSzPct val="85000"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Leestekst</a:t>
              </a:r>
            </a:p>
          </p:txBody>
        </p:sp>
        <p:sp>
          <p:nvSpPr>
            <p:cNvPr id="283" name="Ovaal 282">
              <a:extLst>
                <a:ext uri="{FF2B5EF4-FFF2-40B4-BE49-F238E27FC236}">
                  <a16:creationId xmlns:a16="http://schemas.microsoft.com/office/drawing/2014/main" id="{8483F1BA-5EE2-4805-A161-284B8877630F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284" name="Rechthoek 283">
              <a:extLst>
                <a:ext uri="{FF2B5EF4-FFF2-40B4-BE49-F238E27FC236}">
                  <a16:creationId xmlns:a16="http://schemas.microsoft.com/office/drawing/2014/main" id="{FD3D4690-D962-40AA-A993-1CBF4E72C248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3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1200" cap="all" spc="30" normalizeH="0" baseline="0" noProof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Calibri" panose="020F0502020204030204" pitchFamily="34" charset="0"/>
                </a:rPr>
                <a:t>Subtitel</a:t>
              </a:r>
            </a:p>
          </p:txBody>
        </p:sp>
        <p:sp>
          <p:nvSpPr>
            <p:cNvPr id="285" name="Ovaal 284">
              <a:extLst>
                <a:ext uri="{FF2B5EF4-FFF2-40B4-BE49-F238E27FC236}">
                  <a16:creationId xmlns:a16="http://schemas.microsoft.com/office/drawing/2014/main" id="{7A061426-A926-4EAF-8744-D8AA3B1F2B49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286" name="Rechthoek 285">
              <a:extLst>
                <a:ext uri="{FF2B5EF4-FFF2-40B4-BE49-F238E27FC236}">
                  <a16:creationId xmlns:a16="http://schemas.microsoft.com/office/drawing/2014/main" id="{A2D4B865-E943-4283-8A09-36068182D5F2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4" indent="-18256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prstClr val="black"/>
                </a:buClr>
                <a:buSzTx/>
                <a:buFont typeface="+mj-lt"/>
                <a:buAutoNum type="arabicPeriod"/>
                <a:tabLst>
                  <a:tab pos="182563" algn="l"/>
                </a:tabLst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Numerieke bullet</a:t>
              </a:r>
            </a:p>
          </p:txBody>
        </p:sp>
        <p:sp>
          <p:nvSpPr>
            <p:cNvPr id="287" name="Ovaal 286">
              <a:extLst>
                <a:ext uri="{FF2B5EF4-FFF2-40B4-BE49-F238E27FC236}">
                  <a16:creationId xmlns:a16="http://schemas.microsoft.com/office/drawing/2014/main" id="{FE43662A-11E3-4951-B6EE-5F6E949F4EE6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288" name="Rechthoek 287">
              <a:extLst>
                <a:ext uri="{FF2B5EF4-FFF2-40B4-BE49-F238E27FC236}">
                  <a16:creationId xmlns:a16="http://schemas.microsoft.com/office/drawing/2014/main" id="{564D911F-60A1-494D-9E06-776723E5D788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8775" marR="0" lvl="6" indent="-176213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</a:t>
              </a:r>
              <a:r>
                <a:rPr kumimoji="0" lang="nl-NL" sz="11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  <a:endParaRPr kumimoji="0" lang="nl-NL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9" name="Ovaal 288">
              <a:extLst>
                <a:ext uri="{FF2B5EF4-FFF2-40B4-BE49-F238E27FC236}">
                  <a16:creationId xmlns:a16="http://schemas.microsoft.com/office/drawing/2014/main" id="{BF2A917F-78E0-4147-B13B-0CD2AB92C160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290" name="Rechthoek 289">
              <a:extLst>
                <a:ext uri="{FF2B5EF4-FFF2-40B4-BE49-F238E27FC236}">
                  <a16:creationId xmlns:a16="http://schemas.microsoft.com/office/drawing/2014/main" id="{9CE5A5BD-60E9-4B80-9C9F-4E63F986F04B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7" indent="0" algn="l" defTabSz="914400" rtl="0" eaLnBrk="1" fontAlgn="auto" latinLnBrk="0" hangingPunct="1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Leestekst</a:t>
              </a:r>
            </a:p>
          </p:txBody>
        </p:sp>
        <p:sp>
          <p:nvSpPr>
            <p:cNvPr id="291" name="Ovaal 290">
              <a:extLst>
                <a:ext uri="{FF2B5EF4-FFF2-40B4-BE49-F238E27FC236}">
                  <a16:creationId xmlns:a16="http://schemas.microsoft.com/office/drawing/2014/main" id="{D7923D5C-7E1F-41D9-844B-ED4542BA282D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292" name="Rechthoek 291">
              <a:extLst>
                <a:ext uri="{FF2B5EF4-FFF2-40B4-BE49-F238E27FC236}">
                  <a16:creationId xmlns:a16="http://schemas.microsoft.com/office/drawing/2014/main" id="{612CC5FA-1EF1-4F63-9087-13FA8F4067ED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8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1200" cap="all" spc="0" normalizeH="0" baseline="0" noProof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Subtitel</a:t>
              </a:r>
            </a:p>
          </p:txBody>
        </p:sp>
        <p:sp>
          <p:nvSpPr>
            <p:cNvPr id="293" name="Ovaal 292">
              <a:extLst>
                <a:ext uri="{FF2B5EF4-FFF2-40B4-BE49-F238E27FC236}">
                  <a16:creationId xmlns:a16="http://schemas.microsoft.com/office/drawing/2014/main" id="{7CC3F771-5397-4EB7-9DDE-C37EDD79BD92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294" name="Rechthoek 293">
              <a:extLst>
                <a:ext uri="{FF2B5EF4-FFF2-40B4-BE49-F238E27FC236}">
                  <a16:creationId xmlns:a16="http://schemas.microsoft.com/office/drawing/2014/main" id="{12B5E8DE-BF1A-45F6-B376-D0BD40FA065C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5" indent="-182563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295" name="Rechthoek 294">
              <a:extLst>
                <a:ext uri="{FF2B5EF4-FFF2-40B4-BE49-F238E27FC236}">
                  <a16:creationId xmlns:a16="http://schemas.microsoft.com/office/drawing/2014/main" id="{B0799A9F-6695-4C02-9EAA-5AE4F44B1833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Meer weten?</a:t>
              </a:r>
              <a:br>
                <a:rPr lang="nl-NL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 naar de instructie dia </a:t>
              </a:r>
              <a:r>
                <a:rPr lang="nl-NL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INSTRUCTIES’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Deze vind je vooraan de presentatie of voeg je in via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‘Nieuwe dia’</a:t>
              </a:r>
            </a:p>
          </p:txBody>
        </p:sp>
        <p:grpSp>
          <p:nvGrpSpPr>
            <p:cNvPr id="296" name="ICOON_info">
              <a:extLst>
                <a:ext uri="{FF2B5EF4-FFF2-40B4-BE49-F238E27FC236}">
                  <a16:creationId xmlns:a16="http://schemas.microsoft.com/office/drawing/2014/main" id="{31A52092-2CBF-4A92-BE54-1B9BF92F0060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338" name="Ovaal 337">
                <a:extLst>
                  <a:ext uri="{FF2B5EF4-FFF2-40B4-BE49-F238E27FC236}">
                    <a16:creationId xmlns:a16="http://schemas.microsoft.com/office/drawing/2014/main" id="{FCD4575B-BF4B-450C-8E18-51317BC917B9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39" name="Graphic 163" descr="Informatie">
                <a:extLst>
                  <a:ext uri="{FF2B5EF4-FFF2-40B4-BE49-F238E27FC236}">
                    <a16:creationId xmlns:a16="http://schemas.microsoft.com/office/drawing/2014/main" id="{53D6B75C-B47D-4BD3-B5E8-BCB639480026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97" name="VOORBEELD">
              <a:extLst>
                <a:ext uri="{FF2B5EF4-FFF2-40B4-BE49-F238E27FC236}">
                  <a16:creationId xmlns:a16="http://schemas.microsoft.com/office/drawing/2014/main" id="{A44FDD39-565B-430B-AA59-CBC92CD19D18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298" name="Rechthoek 297">
                <a:extLst>
                  <a:ext uri="{FF2B5EF4-FFF2-40B4-BE49-F238E27FC236}">
                    <a16:creationId xmlns:a16="http://schemas.microsoft.com/office/drawing/2014/main" id="{D7961D33-6F73-4C67-87DB-E4442BF97FE9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Start</a:t>
                </a:r>
              </a:p>
            </p:txBody>
          </p:sp>
          <p:sp>
            <p:nvSpPr>
              <p:cNvPr id="299" name="Rechthoek 298">
                <a:extLst>
                  <a:ext uri="{FF2B5EF4-FFF2-40B4-BE49-F238E27FC236}">
                    <a16:creationId xmlns:a16="http://schemas.microsoft.com/office/drawing/2014/main" id="{DE69FB32-93F7-4DB9-89C1-1055728E37C0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300" name="Groep 299">
                <a:extLst>
                  <a:ext uri="{FF2B5EF4-FFF2-40B4-BE49-F238E27FC236}">
                    <a16:creationId xmlns:a16="http://schemas.microsoft.com/office/drawing/2014/main" id="{E1C87A68-039E-4082-BB28-68615BB27590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331" name="Groep 330">
                  <a:extLst>
                    <a:ext uri="{FF2B5EF4-FFF2-40B4-BE49-F238E27FC236}">
                      <a16:creationId xmlns:a16="http://schemas.microsoft.com/office/drawing/2014/main" id="{A4EC707E-DABA-4423-A922-21F0040022C3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33" name="Rechte verbindingslijn 332">
                    <a:extLst>
                      <a:ext uri="{FF2B5EF4-FFF2-40B4-BE49-F238E27FC236}">
                        <a16:creationId xmlns:a16="http://schemas.microsoft.com/office/drawing/2014/main" id="{9C1A661C-8096-40A1-A1B6-E7D801C7179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4" name="Rechte verbindingslijn 333">
                    <a:extLst>
                      <a:ext uri="{FF2B5EF4-FFF2-40B4-BE49-F238E27FC236}">
                        <a16:creationId xmlns:a16="http://schemas.microsoft.com/office/drawing/2014/main" id="{45B2F177-A774-4FB2-BAAD-9ED4C4E5842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5" name="Rechte verbindingslijn 334">
                    <a:extLst>
                      <a:ext uri="{FF2B5EF4-FFF2-40B4-BE49-F238E27FC236}">
                        <a16:creationId xmlns:a16="http://schemas.microsoft.com/office/drawing/2014/main" id="{40F03183-E186-4625-9F88-DE05936FF59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6" name="Rechte verbindingslijn 335">
                    <a:extLst>
                      <a:ext uri="{FF2B5EF4-FFF2-40B4-BE49-F238E27FC236}">
                        <a16:creationId xmlns:a16="http://schemas.microsoft.com/office/drawing/2014/main" id="{E901B380-0807-4E19-BE6A-EBFD6F26ED2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" name="Rechte verbindingslijn 336">
                    <a:extLst>
                      <a:ext uri="{FF2B5EF4-FFF2-40B4-BE49-F238E27FC236}">
                        <a16:creationId xmlns:a16="http://schemas.microsoft.com/office/drawing/2014/main" id="{2019293A-4134-40CA-86D4-40ABA692FFC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32" name="Pijl: rechts 331">
                  <a:extLst>
                    <a:ext uri="{FF2B5EF4-FFF2-40B4-BE49-F238E27FC236}">
                      <a16:creationId xmlns:a16="http://schemas.microsoft.com/office/drawing/2014/main" id="{689F34F6-9D33-4880-9954-A9E15F900BBC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01" name="Groep 300">
                <a:extLst>
                  <a:ext uri="{FF2B5EF4-FFF2-40B4-BE49-F238E27FC236}">
                    <a16:creationId xmlns:a16="http://schemas.microsoft.com/office/drawing/2014/main" id="{DAFA430B-BB08-497D-8653-9A5942F5E792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324" name="Groep 323">
                  <a:extLst>
                    <a:ext uri="{FF2B5EF4-FFF2-40B4-BE49-F238E27FC236}">
                      <a16:creationId xmlns:a16="http://schemas.microsoft.com/office/drawing/2014/main" id="{D227F629-62B0-4D79-AFBA-2D10BB52D595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26" name="Rechte verbindingslijn 325">
                    <a:extLst>
                      <a:ext uri="{FF2B5EF4-FFF2-40B4-BE49-F238E27FC236}">
                        <a16:creationId xmlns:a16="http://schemas.microsoft.com/office/drawing/2014/main" id="{826295F5-D134-44BC-B28D-E4BA59C022A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7" name="Rechte verbindingslijn 326">
                    <a:extLst>
                      <a:ext uri="{FF2B5EF4-FFF2-40B4-BE49-F238E27FC236}">
                        <a16:creationId xmlns:a16="http://schemas.microsoft.com/office/drawing/2014/main" id="{6254E8E5-5C21-4A3A-8675-6EBF89E4CF1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8" name="Rechte verbindingslijn 327">
                    <a:extLst>
                      <a:ext uri="{FF2B5EF4-FFF2-40B4-BE49-F238E27FC236}">
                        <a16:creationId xmlns:a16="http://schemas.microsoft.com/office/drawing/2014/main" id="{A75F3408-86B5-49CD-9927-AEA552FC20D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9" name="Rechte verbindingslijn 328">
                    <a:extLst>
                      <a:ext uri="{FF2B5EF4-FFF2-40B4-BE49-F238E27FC236}">
                        <a16:creationId xmlns:a16="http://schemas.microsoft.com/office/drawing/2014/main" id="{42CA2DA6-48F2-431C-8A70-67B3E387417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0" name="Rechte verbindingslijn 329">
                    <a:extLst>
                      <a:ext uri="{FF2B5EF4-FFF2-40B4-BE49-F238E27FC236}">
                        <a16:creationId xmlns:a16="http://schemas.microsoft.com/office/drawing/2014/main" id="{EC303E5E-11CA-491C-B1E8-E4AA0FE15BA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25" name="Pijl: rechts 324">
                  <a:extLst>
                    <a:ext uri="{FF2B5EF4-FFF2-40B4-BE49-F238E27FC236}">
                      <a16:creationId xmlns:a16="http://schemas.microsoft.com/office/drawing/2014/main" id="{5E77E722-B54B-447C-9138-6040BFB5199E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302" name="Rechte verbindingslijn 301">
                <a:extLst>
                  <a:ext uri="{FF2B5EF4-FFF2-40B4-BE49-F238E27FC236}">
                    <a16:creationId xmlns:a16="http://schemas.microsoft.com/office/drawing/2014/main" id="{3781E879-07DD-4FB3-BF11-0E77D60476D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303" name="Rechte verbindingslijn 302">
                <a:extLst>
                  <a:ext uri="{FF2B5EF4-FFF2-40B4-BE49-F238E27FC236}">
                    <a16:creationId xmlns:a16="http://schemas.microsoft.com/office/drawing/2014/main" id="{5827914B-39F3-4F92-A56C-6E208492ED1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304" name="Rechthoek 303">
                <a:extLst>
                  <a:ext uri="{FF2B5EF4-FFF2-40B4-BE49-F238E27FC236}">
                    <a16:creationId xmlns:a16="http://schemas.microsoft.com/office/drawing/2014/main" id="{7B2A5CA9-D68F-476E-8134-918C8771143B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Tekstniveau omhoog</a:t>
                </a:r>
              </a:p>
            </p:txBody>
          </p:sp>
          <p:sp>
            <p:nvSpPr>
              <p:cNvPr id="305" name="Rechthoek 304">
                <a:extLst>
                  <a:ext uri="{FF2B5EF4-FFF2-40B4-BE49-F238E27FC236}">
                    <a16:creationId xmlns:a16="http://schemas.microsoft.com/office/drawing/2014/main" id="{B81DBC5D-68D8-4BB8-AC5E-F6C835C3EB70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Tekstniveau omlaag</a:t>
                </a:r>
              </a:p>
            </p:txBody>
          </p:sp>
          <p:grpSp>
            <p:nvGrpSpPr>
              <p:cNvPr id="306" name="Groep 305">
                <a:extLst>
                  <a:ext uri="{FF2B5EF4-FFF2-40B4-BE49-F238E27FC236}">
                    <a16:creationId xmlns:a16="http://schemas.microsoft.com/office/drawing/2014/main" id="{A7D0BEDA-687E-4B00-8AB0-2A264C5454C3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316" name="Rechthoek 315">
                  <a:extLst>
                    <a:ext uri="{FF2B5EF4-FFF2-40B4-BE49-F238E27FC236}">
                      <a16:creationId xmlns:a16="http://schemas.microsoft.com/office/drawing/2014/main" id="{77AA97A4-0B52-4034-920A-3F6A8CDE614E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17" name="Groep 316">
                  <a:extLst>
                    <a:ext uri="{FF2B5EF4-FFF2-40B4-BE49-F238E27FC236}">
                      <a16:creationId xmlns:a16="http://schemas.microsoft.com/office/drawing/2014/main" id="{7278A040-880B-4690-A5D6-7FBA1AF681CB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19" name="Rechte verbindingslijn 318">
                    <a:extLst>
                      <a:ext uri="{FF2B5EF4-FFF2-40B4-BE49-F238E27FC236}">
                        <a16:creationId xmlns:a16="http://schemas.microsoft.com/office/drawing/2014/main" id="{7E1C6C19-14AB-4D6D-AC70-B8CD1740091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0" name="Rechte verbindingslijn 319">
                    <a:extLst>
                      <a:ext uri="{FF2B5EF4-FFF2-40B4-BE49-F238E27FC236}">
                        <a16:creationId xmlns:a16="http://schemas.microsoft.com/office/drawing/2014/main" id="{3A45ECE7-7221-4698-9911-AFBA70B462D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1" name="Rechte verbindingslijn 320">
                    <a:extLst>
                      <a:ext uri="{FF2B5EF4-FFF2-40B4-BE49-F238E27FC236}">
                        <a16:creationId xmlns:a16="http://schemas.microsoft.com/office/drawing/2014/main" id="{9BA28152-D286-4D5A-8DE6-C41724B8601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2" name="Rechte verbindingslijn 321">
                    <a:extLst>
                      <a:ext uri="{FF2B5EF4-FFF2-40B4-BE49-F238E27FC236}">
                        <a16:creationId xmlns:a16="http://schemas.microsoft.com/office/drawing/2014/main" id="{ADD293D3-8B54-4DC3-BAD0-0DCDE4B743C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3" name="Rechte verbindingslijn 322">
                    <a:extLst>
                      <a:ext uri="{FF2B5EF4-FFF2-40B4-BE49-F238E27FC236}">
                        <a16:creationId xmlns:a16="http://schemas.microsoft.com/office/drawing/2014/main" id="{A9CE138B-FFDE-47B2-B809-2B9952301BB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18" name="Pijl: rechts 317">
                  <a:extLst>
                    <a:ext uri="{FF2B5EF4-FFF2-40B4-BE49-F238E27FC236}">
                      <a16:creationId xmlns:a16="http://schemas.microsoft.com/office/drawing/2014/main" id="{E8D92855-ADEA-498D-978B-1B7B23DDCF3F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07" name="Groep 306">
                <a:extLst>
                  <a:ext uri="{FF2B5EF4-FFF2-40B4-BE49-F238E27FC236}">
                    <a16:creationId xmlns:a16="http://schemas.microsoft.com/office/drawing/2014/main" id="{32345900-FB9B-424A-8E18-086F31BEC0BE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308" name="Rechthoek 307">
                  <a:extLst>
                    <a:ext uri="{FF2B5EF4-FFF2-40B4-BE49-F238E27FC236}">
                      <a16:creationId xmlns:a16="http://schemas.microsoft.com/office/drawing/2014/main" id="{C18B079E-3F53-42D4-BB4C-ADD24130D544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09" name="Groep 308">
                  <a:extLst>
                    <a:ext uri="{FF2B5EF4-FFF2-40B4-BE49-F238E27FC236}">
                      <a16:creationId xmlns:a16="http://schemas.microsoft.com/office/drawing/2014/main" id="{5EBCFC17-7D24-4157-9071-B649FF2FB81A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11" name="Rechte verbindingslijn 310">
                    <a:extLst>
                      <a:ext uri="{FF2B5EF4-FFF2-40B4-BE49-F238E27FC236}">
                        <a16:creationId xmlns:a16="http://schemas.microsoft.com/office/drawing/2014/main" id="{488BB18C-890B-42C9-ADB2-8E0656E2668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2" name="Rechte verbindingslijn 311">
                    <a:extLst>
                      <a:ext uri="{FF2B5EF4-FFF2-40B4-BE49-F238E27FC236}">
                        <a16:creationId xmlns:a16="http://schemas.microsoft.com/office/drawing/2014/main" id="{1176E0F3-B7E7-478D-8B27-6A7BBEC7CB9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3" name="Rechte verbindingslijn 312">
                    <a:extLst>
                      <a:ext uri="{FF2B5EF4-FFF2-40B4-BE49-F238E27FC236}">
                        <a16:creationId xmlns:a16="http://schemas.microsoft.com/office/drawing/2014/main" id="{1D291230-5E0D-42C1-A2D2-90424371B49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4" name="Rechte verbindingslijn 313">
                    <a:extLst>
                      <a:ext uri="{FF2B5EF4-FFF2-40B4-BE49-F238E27FC236}">
                        <a16:creationId xmlns:a16="http://schemas.microsoft.com/office/drawing/2014/main" id="{B15BE96A-1420-45BE-AB91-7A710FFB99A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5" name="Rechte verbindingslijn 314">
                    <a:extLst>
                      <a:ext uri="{FF2B5EF4-FFF2-40B4-BE49-F238E27FC236}">
                        <a16:creationId xmlns:a16="http://schemas.microsoft.com/office/drawing/2014/main" id="{25DF839A-AC6E-425E-BB63-0809FA33AA9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10" name="Pijl: rechts 309">
                  <a:extLst>
                    <a:ext uri="{FF2B5EF4-FFF2-40B4-BE49-F238E27FC236}">
                      <a16:creationId xmlns:a16="http://schemas.microsoft.com/office/drawing/2014/main" id="{4DB3F2CF-230F-4E89-86FC-F296CF48F3E1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88" name="INFO">
            <a:extLst>
              <a:ext uri="{FF2B5EF4-FFF2-40B4-BE49-F238E27FC236}">
                <a16:creationId xmlns:a16="http://schemas.microsoft.com/office/drawing/2014/main" id="{8D3ABCD5-39BE-458B-B7CF-6498BB983A72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50" b="1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nl-NL" sz="1050" b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TEKST +  AFBEELDING (S)</a:t>
            </a:r>
          </a:p>
        </p:txBody>
      </p:sp>
      <p:grpSp>
        <p:nvGrpSpPr>
          <p:cNvPr id="135" name="INSTRUCTIE">
            <a:extLst>
              <a:ext uri="{FF2B5EF4-FFF2-40B4-BE49-F238E27FC236}">
                <a16:creationId xmlns:a16="http://schemas.microsoft.com/office/drawing/2014/main" id="{949E975B-9E70-4A34-A6AE-E82C57D3A6C3}"/>
              </a:ext>
            </a:extLst>
          </p:cNvPr>
          <p:cNvGrpSpPr/>
          <p:nvPr userDrawn="1"/>
        </p:nvGrpSpPr>
        <p:grpSpPr>
          <a:xfrm>
            <a:off x="12377595" y="0"/>
            <a:ext cx="3693386" cy="6452863"/>
            <a:chOff x="-3786437" y="0"/>
            <a:chExt cx="3693386" cy="6452863"/>
          </a:xfrm>
        </p:grpSpPr>
        <p:sp>
          <p:nvSpPr>
            <p:cNvPr id="136" name="Rechthoek 135">
              <a:extLst>
                <a:ext uri="{FF2B5EF4-FFF2-40B4-BE49-F238E27FC236}">
                  <a16:creationId xmlns:a16="http://schemas.microsoft.com/office/drawing/2014/main" id="{B01AF340-6969-48F5-A326-72F8B01A8FE0}"/>
                </a:ext>
              </a:extLst>
            </p:cNvPr>
            <p:cNvSpPr/>
            <p:nvPr userDrawn="1"/>
          </p:nvSpPr>
          <p:spPr>
            <a:xfrm>
              <a:off x="-3786437" y="5624863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Meer weten?</a:t>
              </a:r>
              <a:br>
                <a:rPr lang="nl-NL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 naar de instructie dia </a:t>
              </a:r>
              <a:r>
                <a:rPr lang="nl-NL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INSTRUCTIES’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Deze vind je vooraan de presentatie of voeg je in via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‘Nieuwe dia’</a:t>
              </a:r>
            </a:p>
          </p:txBody>
        </p:sp>
        <p:grpSp>
          <p:nvGrpSpPr>
            <p:cNvPr id="137" name="INSTRUCTIE">
              <a:extLst>
                <a:ext uri="{FF2B5EF4-FFF2-40B4-BE49-F238E27FC236}">
                  <a16:creationId xmlns:a16="http://schemas.microsoft.com/office/drawing/2014/main" id="{30C6D248-1E14-411E-8488-897C043025EE}"/>
                </a:ext>
              </a:extLst>
            </p:cNvPr>
            <p:cNvGrpSpPr/>
            <p:nvPr userDrawn="1"/>
          </p:nvGrpSpPr>
          <p:grpSpPr>
            <a:xfrm>
              <a:off x="-3786165" y="0"/>
              <a:ext cx="3693114" cy="5782322"/>
              <a:chOff x="-3786165" y="0"/>
              <a:chExt cx="3693114" cy="5782322"/>
            </a:xfrm>
          </p:grpSpPr>
          <p:sp>
            <p:nvSpPr>
              <p:cNvPr id="138" name="Rechthoek 137">
                <a:extLst>
                  <a:ext uri="{FF2B5EF4-FFF2-40B4-BE49-F238E27FC236}">
                    <a16:creationId xmlns:a16="http://schemas.microsoft.com/office/drawing/2014/main" id="{6E255294-C018-4166-A3CC-4AEC3A21D775}"/>
                  </a:ext>
                </a:extLst>
              </p:cNvPr>
              <p:cNvSpPr/>
              <p:nvPr userDrawn="1"/>
            </p:nvSpPr>
            <p:spPr>
              <a:xfrm>
                <a:off x="-3786165" y="0"/>
                <a:ext cx="3593091" cy="5624863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ECECEC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1400" b="1" cap="all" baseline="0" noProof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Afbeelding invoegen/opmaken</a:t>
                </a:r>
              </a:p>
            </p:txBody>
          </p:sp>
          <p:sp>
            <p:nvSpPr>
              <p:cNvPr id="139" name="Ovaal 138">
                <a:extLst>
                  <a:ext uri="{FF2B5EF4-FFF2-40B4-BE49-F238E27FC236}">
                    <a16:creationId xmlns:a16="http://schemas.microsoft.com/office/drawing/2014/main" id="{B6C9AF07-2998-4242-9E12-952E66E24226}"/>
                  </a:ext>
                </a:extLst>
              </p:cNvPr>
              <p:cNvSpPr/>
              <p:nvPr userDrawn="1"/>
            </p:nvSpPr>
            <p:spPr>
              <a:xfrm>
                <a:off x="-3603587" y="465324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40" name="Rechthoek 139">
                <a:extLst>
                  <a:ext uri="{FF2B5EF4-FFF2-40B4-BE49-F238E27FC236}">
                    <a16:creationId xmlns:a16="http://schemas.microsoft.com/office/drawing/2014/main" id="{22A76369-9313-4F78-A20B-E5916ADC5C24}"/>
                  </a:ext>
                </a:extLst>
              </p:cNvPr>
              <p:cNvSpPr/>
              <p:nvPr userDrawn="1"/>
            </p:nvSpPr>
            <p:spPr>
              <a:xfrm>
                <a:off x="-3319415" y="465324"/>
                <a:ext cx="2944682" cy="65802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Wanneer nodig, verwijder de bestaande afbeelding d.m.v. de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‘Backspace toets’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 Klik op het pictogram om een nieuwe afbeelding in te voegen </a:t>
                </a:r>
                <a:r>
                  <a:rPr kumimoji="0" lang="nl-NL" sz="1200" b="0" i="1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(zie onderstaand voorbeeld)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  <p:grpSp>
            <p:nvGrpSpPr>
              <p:cNvPr id="141" name="Groep 140">
                <a:extLst>
                  <a:ext uri="{FF2B5EF4-FFF2-40B4-BE49-F238E27FC236}">
                    <a16:creationId xmlns:a16="http://schemas.microsoft.com/office/drawing/2014/main" id="{E0E5ECB8-2307-463C-8B81-42F3FC6BADAF}"/>
                  </a:ext>
                </a:extLst>
              </p:cNvPr>
              <p:cNvGrpSpPr/>
              <p:nvPr userDrawn="1"/>
            </p:nvGrpSpPr>
            <p:grpSpPr>
              <a:xfrm>
                <a:off x="-3316179" y="1231351"/>
                <a:ext cx="294789" cy="318834"/>
                <a:chOff x="14466489" y="1001522"/>
                <a:chExt cx="290627" cy="314333"/>
              </a:xfrm>
            </p:grpSpPr>
            <p:sp>
              <p:nvSpPr>
                <p:cNvPr id="188" name="Rechthoek 187">
                  <a:extLst>
                    <a:ext uri="{FF2B5EF4-FFF2-40B4-BE49-F238E27FC236}">
                      <a16:creationId xmlns:a16="http://schemas.microsoft.com/office/drawing/2014/main" id="{4532BAE5-442D-43D5-808D-6B218C78C3B8}"/>
                    </a:ext>
                  </a:extLst>
                </p:cNvPr>
                <p:cNvSpPr/>
                <p:nvPr userDrawn="1"/>
              </p:nvSpPr>
              <p:spPr>
                <a:xfrm>
                  <a:off x="14466489" y="1001522"/>
                  <a:ext cx="257935" cy="25416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1818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8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89" name="Ovaal 188">
                  <a:extLst>
                    <a:ext uri="{FF2B5EF4-FFF2-40B4-BE49-F238E27FC236}">
                      <a16:creationId xmlns:a16="http://schemas.microsoft.com/office/drawing/2014/main" id="{69CAA434-AB37-4C5A-9469-6CA12925C875}"/>
                    </a:ext>
                  </a:extLst>
                </p:cNvPr>
                <p:cNvSpPr/>
                <p:nvPr userDrawn="1"/>
              </p:nvSpPr>
              <p:spPr>
                <a:xfrm>
                  <a:off x="14623626" y="1033630"/>
                  <a:ext cx="71169" cy="71169"/>
                </a:xfrm>
                <a:prstGeom prst="ellipse">
                  <a:avLst/>
                </a:prstGeom>
                <a:solidFill>
                  <a:srgbClr val="F1D8A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8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90" name="Vrije vorm: vorm 189">
                  <a:extLst>
                    <a:ext uri="{FF2B5EF4-FFF2-40B4-BE49-F238E27FC236}">
                      <a16:creationId xmlns:a16="http://schemas.microsoft.com/office/drawing/2014/main" id="{60D9EA1B-B600-437F-9786-91AC3A625CFB}"/>
                    </a:ext>
                  </a:extLst>
                </p:cNvPr>
                <p:cNvSpPr/>
                <p:nvPr userDrawn="1"/>
              </p:nvSpPr>
              <p:spPr>
                <a:xfrm rot="2700000">
                  <a:off x="14498877" y="1157846"/>
                  <a:ext cx="168558" cy="147459"/>
                </a:xfrm>
                <a:custGeom>
                  <a:avLst/>
                  <a:gdLst>
                    <a:gd name="connsiteX0" fmla="*/ 12837 w 168558"/>
                    <a:gd name="connsiteY0" fmla="*/ 12836 h 147459"/>
                    <a:gd name="connsiteX1" fmla="*/ 43826 w 168558"/>
                    <a:gd name="connsiteY1" fmla="*/ 0 h 147459"/>
                    <a:gd name="connsiteX2" fmla="*/ 168558 w 168558"/>
                    <a:gd name="connsiteY2" fmla="*/ 0 h 147459"/>
                    <a:gd name="connsiteX3" fmla="*/ 21099 w 168558"/>
                    <a:gd name="connsiteY3" fmla="*/ 147459 h 147459"/>
                    <a:gd name="connsiteX4" fmla="*/ 0 w 168558"/>
                    <a:gd name="connsiteY4" fmla="*/ 126361 h 147459"/>
                    <a:gd name="connsiteX5" fmla="*/ 0 w 168558"/>
                    <a:gd name="connsiteY5" fmla="*/ 43826 h 147459"/>
                    <a:gd name="connsiteX6" fmla="*/ 12837 w 168558"/>
                    <a:gd name="connsiteY6" fmla="*/ 12836 h 1474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8558" h="147459">
                      <a:moveTo>
                        <a:pt x="12837" y="12836"/>
                      </a:moveTo>
                      <a:cubicBezTo>
                        <a:pt x="20768" y="4905"/>
                        <a:pt x="31724" y="0"/>
                        <a:pt x="43826" y="0"/>
                      </a:cubicBezTo>
                      <a:lnTo>
                        <a:pt x="168558" y="0"/>
                      </a:lnTo>
                      <a:lnTo>
                        <a:pt x="21099" y="147459"/>
                      </a:lnTo>
                      <a:lnTo>
                        <a:pt x="0" y="126361"/>
                      </a:lnTo>
                      <a:lnTo>
                        <a:pt x="0" y="43826"/>
                      </a:lnTo>
                      <a:cubicBezTo>
                        <a:pt x="1" y="31723"/>
                        <a:pt x="4906" y="20767"/>
                        <a:pt x="12837" y="12836"/>
                      </a:cubicBezTo>
                      <a:close/>
                    </a:path>
                  </a:pathLst>
                </a:custGeom>
                <a:solidFill>
                  <a:srgbClr val="C9D8E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8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91" name="Rechthoek: afgeronde hoeken 190">
                  <a:extLst>
                    <a:ext uri="{FF2B5EF4-FFF2-40B4-BE49-F238E27FC236}">
                      <a16:creationId xmlns:a16="http://schemas.microsoft.com/office/drawing/2014/main" id="{73E7E179-3673-48C1-9A2C-3D87E0920FD8}"/>
                    </a:ext>
                  </a:extLst>
                </p:cNvPr>
                <p:cNvSpPr/>
                <p:nvPr userDrawn="1"/>
              </p:nvSpPr>
              <p:spPr>
                <a:xfrm>
                  <a:off x="14601150" y="1145314"/>
                  <a:ext cx="155966" cy="116816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rgbClr val="8AAD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8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192" name="Rechte verbindingslijn 191">
                  <a:extLst>
                    <a:ext uri="{FF2B5EF4-FFF2-40B4-BE49-F238E27FC236}">
                      <a16:creationId xmlns:a16="http://schemas.microsoft.com/office/drawing/2014/main" id="{0A05D023-D7A4-42AF-9CD2-1A1DE76166A5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14637490" y="1308665"/>
                  <a:ext cx="83286" cy="0"/>
                </a:xfrm>
                <a:prstGeom prst="line">
                  <a:avLst/>
                </a:prstGeom>
                <a:solidFill>
                  <a:schemeClr val="bg1"/>
                </a:solidFill>
                <a:ln w="19050">
                  <a:solidFill>
                    <a:srgbClr val="8AAD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93" name="Rechte verbindingslijn 192">
                  <a:extLst>
                    <a:ext uri="{FF2B5EF4-FFF2-40B4-BE49-F238E27FC236}">
                      <a16:creationId xmlns:a16="http://schemas.microsoft.com/office/drawing/2014/main" id="{6CCDFA18-70D2-453B-A761-40B8E0DF8277}"/>
                    </a:ext>
                  </a:extLst>
                </p:cNvPr>
                <p:cNvCxnSpPr>
                  <a:cxnSpLocks/>
                  <a:stCxn id="191" idx="2"/>
                </p:cNvCxnSpPr>
                <p:nvPr userDrawn="1"/>
              </p:nvCxnSpPr>
              <p:spPr>
                <a:xfrm flipH="1">
                  <a:off x="14678717" y="1262130"/>
                  <a:ext cx="416" cy="43573"/>
                </a:xfrm>
                <a:prstGeom prst="line">
                  <a:avLst/>
                </a:prstGeom>
                <a:solidFill>
                  <a:schemeClr val="bg1"/>
                </a:solidFill>
                <a:ln w="19050">
                  <a:solidFill>
                    <a:srgbClr val="8AAD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sp>
            <p:nvSpPr>
              <p:cNvPr id="142" name="Ovaal 141">
                <a:extLst>
                  <a:ext uri="{FF2B5EF4-FFF2-40B4-BE49-F238E27FC236}">
                    <a16:creationId xmlns:a16="http://schemas.microsoft.com/office/drawing/2014/main" id="{39F3BF83-283D-4F57-82DA-CD35F1C18BCB}"/>
                  </a:ext>
                </a:extLst>
              </p:cNvPr>
              <p:cNvSpPr/>
              <p:nvPr userDrawn="1"/>
            </p:nvSpPr>
            <p:spPr>
              <a:xfrm>
                <a:off x="-3603587" y="1729709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143" name="Rechthoek 142">
                <a:extLst>
                  <a:ext uri="{FF2B5EF4-FFF2-40B4-BE49-F238E27FC236}">
                    <a16:creationId xmlns:a16="http://schemas.microsoft.com/office/drawing/2014/main" id="{3C6E97B0-3D6C-4473-B4D7-FA582EC2DF62}"/>
                  </a:ext>
                </a:extLst>
              </p:cNvPr>
              <p:cNvSpPr/>
              <p:nvPr userDrawn="1"/>
            </p:nvSpPr>
            <p:spPr>
              <a:xfrm>
                <a:off x="-3319415" y="1729710"/>
                <a:ext cx="2944682" cy="326338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Selecteer de gewenste afbeelding</a:t>
                </a:r>
                <a:b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en klik op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‘Invoegen’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  <p:grpSp>
            <p:nvGrpSpPr>
              <p:cNvPr id="144" name="Groep 143">
                <a:extLst>
                  <a:ext uri="{FF2B5EF4-FFF2-40B4-BE49-F238E27FC236}">
                    <a16:creationId xmlns:a16="http://schemas.microsoft.com/office/drawing/2014/main" id="{541E722B-C1CD-4102-B10F-F6DDC90CB244}"/>
                  </a:ext>
                </a:extLst>
              </p:cNvPr>
              <p:cNvGrpSpPr/>
              <p:nvPr userDrawn="1"/>
            </p:nvGrpSpPr>
            <p:grpSpPr>
              <a:xfrm>
                <a:off x="-3311319" y="2164285"/>
                <a:ext cx="825500" cy="209550"/>
                <a:chOff x="13504624" y="2482850"/>
                <a:chExt cx="825500" cy="209550"/>
              </a:xfrm>
            </p:grpSpPr>
            <p:sp>
              <p:nvSpPr>
                <p:cNvPr id="185" name="Rechthoek 184">
                  <a:extLst>
                    <a:ext uri="{FF2B5EF4-FFF2-40B4-BE49-F238E27FC236}">
                      <a16:creationId xmlns:a16="http://schemas.microsoft.com/office/drawing/2014/main" id="{010DEDE7-3F95-4443-AF5B-301D291CED1C}"/>
                    </a:ext>
                  </a:extLst>
                </p:cNvPr>
                <p:cNvSpPr/>
                <p:nvPr userDrawn="1"/>
              </p:nvSpPr>
              <p:spPr>
                <a:xfrm>
                  <a:off x="13504624" y="2482850"/>
                  <a:ext cx="825500" cy="209550"/>
                </a:xfrm>
                <a:prstGeom prst="rect">
                  <a:avLst/>
                </a:prstGeom>
                <a:solidFill>
                  <a:srgbClr val="E5F1FB"/>
                </a:solidFill>
                <a:ln w="12700">
                  <a:solidFill>
                    <a:srgbClr val="0B7ED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nl-NL" sz="900" b="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Invoegen</a:t>
                  </a:r>
                </a:p>
              </p:txBody>
            </p:sp>
            <p:cxnSp>
              <p:nvCxnSpPr>
                <p:cNvPr id="186" name="Rechte verbindingslijn 185">
                  <a:extLst>
                    <a:ext uri="{FF2B5EF4-FFF2-40B4-BE49-F238E27FC236}">
                      <a16:creationId xmlns:a16="http://schemas.microsoft.com/office/drawing/2014/main" id="{98D9F068-FF4F-464B-9794-85C06F802962}"/>
                    </a:ext>
                  </a:extLst>
                </p:cNvPr>
                <p:cNvCxnSpPr/>
                <p:nvPr userDrawn="1"/>
              </p:nvCxnSpPr>
              <p:spPr>
                <a:xfrm>
                  <a:off x="14155269" y="2515250"/>
                  <a:ext cx="0" cy="14271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44546A"/>
                  </a:solidFill>
                  <a:prstDash val="solid"/>
                </a:ln>
                <a:effectLst/>
              </p:spPr>
            </p:cxnSp>
            <p:sp>
              <p:nvSpPr>
                <p:cNvPr id="187" name="Gelijkbenige driehoek 186">
                  <a:extLst>
                    <a:ext uri="{FF2B5EF4-FFF2-40B4-BE49-F238E27FC236}">
                      <a16:creationId xmlns:a16="http://schemas.microsoft.com/office/drawing/2014/main" id="{C38B3FE9-E998-4471-8FDB-5B2D045DDE63}"/>
                    </a:ext>
                  </a:extLst>
                </p:cNvPr>
                <p:cNvSpPr/>
                <p:nvPr userDrawn="1"/>
              </p:nvSpPr>
              <p:spPr>
                <a:xfrm rot="10800000">
                  <a:off x="14196089" y="2566904"/>
                  <a:ext cx="86866" cy="51147"/>
                </a:xfrm>
                <a:prstGeom prst="triangl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45" name="Ovaal 144">
                <a:extLst>
                  <a:ext uri="{FF2B5EF4-FFF2-40B4-BE49-F238E27FC236}">
                    <a16:creationId xmlns:a16="http://schemas.microsoft.com/office/drawing/2014/main" id="{6A9C6E1E-47F0-4467-874D-41D293C7FBDA}"/>
                  </a:ext>
                </a:extLst>
              </p:cNvPr>
              <p:cNvSpPr/>
              <p:nvPr userDrawn="1"/>
            </p:nvSpPr>
            <p:spPr>
              <a:xfrm>
                <a:off x="-3603587" y="2553359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146" name="Rechthoek 145">
                <a:extLst>
                  <a:ext uri="{FF2B5EF4-FFF2-40B4-BE49-F238E27FC236}">
                    <a16:creationId xmlns:a16="http://schemas.microsoft.com/office/drawing/2014/main" id="{CD1C7D2B-8BDA-4D3B-AECD-1BD02F6F0AA5}"/>
                  </a:ext>
                </a:extLst>
              </p:cNvPr>
              <p:cNvSpPr/>
              <p:nvPr userDrawn="1"/>
            </p:nvSpPr>
            <p:spPr>
              <a:xfrm>
                <a:off x="-3319415" y="2553360"/>
                <a:ext cx="2944682" cy="32768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Klik met de rechter muisknop op de afbeelding en kies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‘Naar achtergrond’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  <p:sp>
            <p:nvSpPr>
              <p:cNvPr id="147" name="Ovaal 146">
                <a:extLst>
                  <a:ext uri="{FF2B5EF4-FFF2-40B4-BE49-F238E27FC236}">
                    <a16:creationId xmlns:a16="http://schemas.microsoft.com/office/drawing/2014/main" id="{1825E527-9B09-49E5-9386-C897691083C0}"/>
                  </a:ext>
                </a:extLst>
              </p:cNvPr>
              <p:cNvSpPr/>
              <p:nvPr userDrawn="1"/>
            </p:nvSpPr>
            <p:spPr>
              <a:xfrm>
                <a:off x="-3603587" y="3744237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</a:p>
            </p:txBody>
          </p:sp>
          <p:sp>
            <p:nvSpPr>
              <p:cNvPr id="148" name="Rechthoek 147">
                <a:extLst>
                  <a:ext uri="{FF2B5EF4-FFF2-40B4-BE49-F238E27FC236}">
                    <a16:creationId xmlns:a16="http://schemas.microsoft.com/office/drawing/2014/main" id="{04DBE30E-2B61-47A2-9BEA-A80D07296A7E}"/>
                  </a:ext>
                </a:extLst>
              </p:cNvPr>
              <p:cNvSpPr/>
              <p:nvPr userDrawn="1"/>
            </p:nvSpPr>
            <p:spPr>
              <a:xfrm>
                <a:off x="-3319415" y="3744238"/>
                <a:ext cx="2944682" cy="97979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Om de afbeelding te schalen of bij te snijden, ga naar de tab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‘Hulpmiddelen voor afbeeldingen - Opmaak’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 en klik op de knop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‘Bijsnijden’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 Schaal met de bolletjes de afbeelding en met de hoekjes het afbeeldingskader.</a:t>
                </a:r>
              </a:p>
            </p:txBody>
          </p:sp>
          <p:grpSp>
            <p:nvGrpSpPr>
              <p:cNvPr id="149" name="Groep 148">
                <a:extLst>
                  <a:ext uri="{FF2B5EF4-FFF2-40B4-BE49-F238E27FC236}">
                    <a16:creationId xmlns:a16="http://schemas.microsoft.com/office/drawing/2014/main" id="{4C36DF11-394A-426E-B08F-0CF0CFC78DF7}"/>
                  </a:ext>
                </a:extLst>
              </p:cNvPr>
              <p:cNvGrpSpPr/>
              <p:nvPr userDrawn="1"/>
            </p:nvGrpSpPr>
            <p:grpSpPr>
              <a:xfrm>
                <a:off x="-3408294" y="4834615"/>
                <a:ext cx="622283" cy="612919"/>
                <a:chOff x="12617641" y="3403239"/>
                <a:chExt cx="752963" cy="741634"/>
              </a:xfrm>
            </p:grpSpPr>
            <p:grpSp>
              <p:nvGrpSpPr>
                <p:cNvPr id="169" name="Groep 168">
                  <a:extLst>
                    <a:ext uri="{FF2B5EF4-FFF2-40B4-BE49-F238E27FC236}">
                      <a16:creationId xmlns:a16="http://schemas.microsoft.com/office/drawing/2014/main" id="{2F2A15E5-E4E5-4755-9372-85D5F36E6A1B}"/>
                    </a:ext>
                  </a:extLst>
                </p:cNvPr>
                <p:cNvGrpSpPr/>
                <p:nvPr userDrawn="1"/>
              </p:nvGrpSpPr>
              <p:grpSpPr>
                <a:xfrm>
                  <a:off x="12771550" y="3403239"/>
                  <a:ext cx="467156" cy="448491"/>
                  <a:chOff x="12782177" y="3403239"/>
                  <a:chExt cx="467156" cy="448491"/>
                </a:xfrm>
              </p:grpSpPr>
              <p:grpSp>
                <p:nvGrpSpPr>
                  <p:cNvPr id="172" name="Groep 171">
                    <a:extLst>
                      <a:ext uri="{FF2B5EF4-FFF2-40B4-BE49-F238E27FC236}">
                        <a16:creationId xmlns:a16="http://schemas.microsoft.com/office/drawing/2014/main" id="{2D2D89BE-95B9-40A7-92C9-D35F465C31E7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2782177" y="3403239"/>
                    <a:ext cx="412972" cy="396132"/>
                    <a:chOff x="13554906" y="3320109"/>
                    <a:chExt cx="443912" cy="425811"/>
                  </a:xfrm>
                </p:grpSpPr>
                <p:grpSp>
                  <p:nvGrpSpPr>
                    <p:cNvPr id="179" name="Groep 178">
                      <a:extLst>
                        <a:ext uri="{FF2B5EF4-FFF2-40B4-BE49-F238E27FC236}">
                          <a16:creationId xmlns:a16="http://schemas.microsoft.com/office/drawing/2014/main" id="{BEE26979-1A29-4BC8-81B2-3DDEFF410B6E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13554906" y="3320109"/>
                      <a:ext cx="443912" cy="425811"/>
                      <a:chOff x="12909684" y="1276143"/>
                      <a:chExt cx="443912" cy="425811"/>
                    </a:xfrm>
                  </p:grpSpPr>
                  <p:sp>
                    <p:nvSpPr>
                      <p:cNvPr id="182" name="Rechthoek 181">
                        <a:extLst>
                          <a:ext uri="{FF2B5EF4-FFF2-40B4-BE49-F238E27FC236}">
                            <a16:creationId xmlns:a16="http://schemas.microsoft.com/office/drawing/2014/main" id="{E2E84883-6126-4017-966E-7B45DB407254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12909684" y="1276143"/>
                        <a:ext cx="443912" cy="425811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818181"/>
                        </a:solidFill>
                        <a:prstDash val="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lvl="0">
                          <a:lnSpc>
                            <a:spcPct val="90000"/>
                          </a:lnSpc>
                          <a:spcBef>
                            <a:spcPts val="600"/>
                          </a:spcBef>
                          <a:spcAft>
                            <a:spcPts val="600"/>
                          </a:spcAft>
                        </a:pPr>
                        <a:endParaRPr lang="nl-NL" sz="800" b="0" noProof="0">
                          <a:solidFill>
                            <a:srgbClr val="211F2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  <p:sp>
                    <p:nvSpPr>
                      <p:cNvPr id="183" name="Rechthoek 182">
                        <a:extLst>
                          <a:ext uri="{FF2B5EF4-FFF2-40B4-BE49-F238E27FC236}">
                            <a16:creationId xmlns:a16="http://schemas.microsoft.com/office/drawing/2014/main" id="{F2094129-E8A4-4452-8DFC-20EDEAC13DF6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12909684" y="1276143"/>
                        <a:ext cx="261629" cy="2578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81818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lvl="0">
                          <a:lnSpc>
                            <a:spcPct val="90000"/>
                          </a:lnSpc>
                          <a:spcBef>
                            <a:spcPts val="600"/>
                          </a:spcBef>
                          <a:spcAft>
                            <a:spcPts val="600"/>
                          </a:spcAft>
                        </a:pPr>
                        <a:endParaRPr lang="nl-NL" sz="800" b="0" noProof="0">
                          <a:solidFill>
                            <a:srgbClr val="211F2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  <p:sp>
                    <p:nvSpPr>
                      <p:cNvPr id="184" name="Ovaal 183">
                        <a:extLst>
                          <a:ext uri="{FF2B5EF4-FFF2-40B4-BE49-F238E27FC236}">
                            <a16:creationId xmlns:a16="http://schemas.microsoft.com/office/drawing/2014/main" id="{D9B4887D-2BDE-482F-B188-A35381C7357F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13069071" y="1308711"/>
                        <a:ext cx="72188" cy="72188"/>
                      </a:xfrm>
                      <a:prstGeom prst="ellipse">
                        <a:avLst/>
                      </a:prstGeom>
                      <a:solidFill>
                        <a:srgbClr val="ECC679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l"/>
                        <a:endParaRPr lang="nl-NL" sz="1000" b="1" noProof="0">
                          <a:solidFill>
                            <a:srgbClr val="211F2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</p:grpSp>
                <p:pic>
                  <p:nvPicPr>
                    <p:cNvPr id="180" name="Afbeelding 179">
                      <a:extLst>
                        <a:ext uri="{FF2B5EF4-FFF2-40B4-BE49-F238E27FC236}">
                          <a16:creationId xmlns:a16="http://schemas.microsoft.com/office/drawing/2014/main" id="{0DC0AAEB-2548-4309-B7E3-0A2B592AEB42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>
                    <a:blip r:embed="rId6">
                      <a:duotone>
                        <a:prstClr val="black"/>
                        <a:srgbClr val="4D82B8">
                          <a:tint val="45000"/>
                          <a:satMod val="400000"/>
                        </a:srgbClr>
                      </a:duotone>
                      <a:extLst>
                        <a:ext uri="{BEBA8EAE-BF5A-486C-A8C5-ECC9F3942E4B}">
                          <a14:imgProps xmlns:a14="http://schemas.microsoft.com/office/drawing/2010/main">
                            <a14:imgLayer r:embed="rId7">
                              <a14:imgEffect>
                                <a14:brightnessContrast contrast="-40000"/>
                              </a14:imgEffect>
                            </a14:imgLayer>
                          </a14:imgProps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3567296" y="3424992"/>
                      <a:ext cx="173367" cy="14022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81" name="Afbeelding 180">
                      <a:extLst>
                        <a:ext uri="{FF2B5EF4-FFF2-40B4-BE49-F238E27FC236}">
                          <a16:creationId xmlns:a16="http://schemas.microsoft.com/office/drawing/2014/main" id="{DE88F78F-3C45-45FC-95CF-879C8B229CDC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>
                    <a:blip r:embed="rId6">
                      <a:duotone>
                        <a:prstClr val="black"/>
                        <a:srgbClr val="4D82B8">
                          <a:tint val="45000"/>
                          <a:satMod val="400000"/>
                        </a:srgbClr>
                      </a:duotone>
                      <a:extLst>
                        <a:ext uri="{BEBA8EAE-BF5A-486C-A8C5-ECC9F3942E4B}">
                          <a14:imgProps xmlns:a14="http://schemas.microsoft.com/office/drawing/2010/main">
                            <a14:imgLayer r:embed="rId7">
                              <a14:imgEffect>
                                <a14:brightnessContrast contrast="-40000"/>
                              </a14:imgEffect>
                            </a14:imgLayer>
                          </a14:imgProps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flipH="1">
                      <a:off x="13635599" y="3453788"/>
                      <a:ext cx="173367" cy="111424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173" name="Groep 172">
                    <a:extLst>
                      <a:ext uri="{FF2B5EF4-FFF2-40B4-BE49-F238E27FC236}">
                        <a16:creationId xmlns:a16="http://schemas.microsoft.com/office/drawing/2014/main" id="{C8C638DD-C53D-4AB0-A6D7-E2C43DF6C4AB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103513" y="3705268"/>
                    <a:ext cx="145820" cy="146462"/>
                    <a:chOff x="13096169" y="3602278"/>
                    <a:chExt cx="145820" cy="146462"/>
                  </a:xfrm>
                </p:grpSpPr>
                <p:sp>
                  <p:nvSpPr>
                    <p:cNvPr id="177" name="Rechthoek 176">
                      <a:extLst>
                        <a:ext uri="{FF2B5EF4-FFF2-40B4-BE49-F238E27FC236}">
                          <a16:creationId xmlns:a16="http://schemas.microsoft.com/office/drawing/2014/main" id="{B32EABB0-A968-41B5-BF60-29678BE9073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96169" y="3602278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78" name="Rechthoek 177">
                      <a:extLst>
                        <a:ext uri="{FF2B5EF4-FFF2-40B4-BE49-F238E27FC236}">
                          <a16:creationId xmlns:a16="http://schemas.microsoft.com/office/drawing/2014/main" id="{68381386-D5F9-445D-8D5F-4F06564281C7}"/>
                        </a:ext>
                      </a:extLst>
                    </p:cNvPr>
                    <p:cNvSpPr/>
                    <p:nvPr userDrawn="1"/>
                  </p:nvSpPr>
                  <p:spPr>
                    <a:xfrm rot="5400000">
                      <a:off x="13037453" y="3661636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grpSp>
                <p:nvGrpSpPr>
                  <p:cNvPr id="174" name="Groep 173">
                    <a:extLst>
                      <a:ext uri="{FF2B5EF4-FFF2-40B4-BE49-F238E27FC236}">
                        <a16:creationId xmlns:a16="http://schemas.microsoft.com/office/drawing/2014/main" id="{5D467970-3738-47E0-AE5D-FF819D7B2E0E}"/>
                      </a:ext>
                    </a:extLst>
                  </p:cNvPr>
                  <p:cNvGrpSpPr/>
                  <p:nvPr userDrawn="1"/>
                </p:nvGrpSpPr>
                <p:grpSpPr>
                  <a:xfrm rot="10800000">
                    <a:off x="13061402" y="3665637"/>
                    <a:ext cx="145820" cy="146462"/>
                    <a:chOff x="13096169" y="3602278"/>
                    <a:chExt cx="145820" cy="146462"/>
                  </a:xfrm>
                </p:grpSpPr>
                <p:sp>
                  <p:nvSpPr>
                    <p:cNvPr id="175" name="Rechthoek 174">
                      <a:extLst>
                        <a:ext uri="{FF2B5EF4-FFF2-40B4-BE49-F238E27FC236}">
                          <a16:creationId xmlns:a16="http://schemas.microsoft.com/office/drawing/2014/main" id="{8B9CFA8E-4AFB-4035-A2C1-6DFBE7045903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96169" y="3602278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76" name="Rechthoek 175">
                      <a:extLst>
                        <a:ext uri="{FF2B5EF4-FFF2-40B4-BE49-F238E27FC236}">
                          <a16:creationId xmlns:a16="http://schemas.microsoft.com/office/drawing/2014/main" id="{D260E349-5DE0-4D3F-B810-9008581E8FC2}"/>
                        </a:ext>
                      </a:extLst>
                    </p:cNvPr>
                    <p:cNvSpPr/>
                    <p:nvPr userDrawn="1"/>
                  </p:nvSpPr>
                  <p:spPr>
                    <a:xfrm rot="5400000">
                      <a:off x="13037453" y="3661636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</p:grpSp>
            <p:sp>
              <p:nvSpPr>
                <p:cNvPr id="170" name="Rechthoek 169">
                  <a:extLst>
                    <a:ext uri="{FF2B5EF4-FFF2-40B4-BE49-F238E27FC236}">
                      <a16:creationId xmlns:a16="http://schemas.microsoft.com/office/drawing/2014/main" id="{4AFE0ED6-84A8-4ED1-BA36-1C9EAAF5B524}"/>
                    </a:ext>
                  </a:extLst>
                </p:cNvPr>
                <p:cNvSpPr/>
                <p:nvPr userDrawn="1"/>
              </p:nvSpPr>
              <p:spPr>
                <a:xfrm>
                  <a:off x="12617641" y="3889890"/>
                  <a:ext cx="752963" cy="16117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nl-NL" sz="900" b="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Bijsnijden</a:t>
                  </a:r>
                </a:p>
              </p:txBody>
            </p:sp>
            <p:sp>
              <p:nvSpPr>
                <p:cNvPr id="171" name="Gelijkbenige driehoek 170">
                  <a:extLst>
                    <a:ext uri="{FF2B5EF4-FFF2-40B4-BE49-F238E27FC236}">
                      <a16:creationId xmlns:a16="http://schemas.microsoft.com/office/drawing/2014/main" id="{0A68E8E0-BE03-487B-871F-2544CEFA08BA}"/>
                    </a:ext>
                  </a:extLst>
                </p:cNvPr>
                <p:cNvSpPr/>
                <p:nvPr userDrawn="1"/>
              </p:nvSpPr>
              <p:spPr>
                <a:xfrm rot="10800000">
                  <a:off x="12950688" y="4093726"/>
                  <a:ext cx="86866" cy="51147"/>
                </a:xfrm>
                <a:prstGeom prst="triangle">
                  <a:avLst/>
                </a:prstGeom>
                <a:solidFill>
                  <a:srgbClr val="818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50" name="Groep 149">
                <a:extLst>
                  <a:ext uri="{FF2B5EF4-FFF2-40B4-BE49-F238E27FC236}">
                    <a16:creationId xmlns:a16="http://schemas.microsoft.com/office/drawing/2014/main" id="{CFEB722F-2CBD-4384-85DA-D7D2DD529802}"/>
                  </a:ext>
                </a:extLst>
              </p:cNvPr>
              <p:cNvGrpSpPr/>
              <p:nvPr userDrawn="1"/>
            </p:nvGrpSpPr>
            <p:grpSpPr>
              <a:xfrm>
                <a:off x="-3314821" y="2981448"/>
                <a:ext cx="1558053" cy="563933"/>
                <a:chOff x="-3314821" y="2981448"/>
                <a:chExt cx="1558053" cy="563933"/>
              </a:xfrm>
            </p:grpSpPr>
            <p:sp>
              <p:nvSpPr>
                <p:cNvPr id="155" name="Rechthoek 154">
                  <a:extLst>
                    <a:ext uri="{FF2B5EF4-FFF2-40B4-BE49-F238E27FC236}">
                      <a16:creationId xmlns:a16="http://schemas.microsoft.com/office/drawing/2014/main" id="{008C3209-2426-4560-B2E4-9FEAA8E2FADC}"/>
                    </a:ext>
                  </a:extLst>
                </p:cNvPr>
                <p:cNvSpPr/>
                <p:nvPr userDrawn="1"/>
              </p:nvSpPr>
              <p:spPr>
                <a:xfrm>
                  <a:off x="-3314821" y="2981448"/>
                  <a:ext cx="1558053" cy="50485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D1D1D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8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56" name="Rechthoek 155">
                  <a:extLst>
                    <a:ext uri="{FF2B5EF4-FFF2-40B4-BE49-F238E27FC236}">
                      <a16:creationId xmlns:a16="http://schemas.microsoft.com/office/drawing/2014/main" id="{D5770A06-3430-4ABD-A8DE-9ED628929EF0}"/>
                    </a:ext>
                  </a:extLst>
                </p:cNvPr>
                <p:cNvSpPr/>
                <p:nvPr userDrawn="1"/>
              </p:nvSpPr>
              <p:spPr>
                <a:xfrm>
                  <a:off x="-3304719" y="3235173"/>
                  <a:ext cx="1540313" cy="246608"/>
                </a:xfrm>
                <a:prstGeom prst="rect">
                  <a:avLst/>
                </a:prstGeom>
                <a:solidFill>
                  <a:srgbClr val="FCE4D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57" name="Tekstvak 156">
                  <a:extLst>
                    <a:ext uri="{FF2B5EF4-FFF2-40B4-BE49-F238E27FC236}">
                      <a16:creationId xmlns:a16="http://schemas.microsoft.com/office/drawing/2014/main" id="{1EBE3DB5-331D-406E-A652-AEB2A3895EE6}"/>
                    </a:ext>
                  </a:extLst>
                </p:cNvPr>
                <p:cNvSpPr txBox="1"/>
                <p:nvPr userDrawn="1"/>
              </p:nvSpPr>
              <p:spPr>
                <a:xfrm>
                  <a:off x="-3069820" y="3038892"/>
                  <a:ext cx="1089248" cy="137495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algn="l" defTabSz="1217512" rtl="0" eaLnBrk="1" latinLnBrk="0" hangingPunct="1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nl-NL" sz="900" b="0" kern="1200" noProof="0">
                      <a:solidFill>
                        <a:srgbClr val="211F26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rPr>
                    <a:t>Naar voorgrond</a:t>
                  </a:r>
                </a:p>
              </p:txBody>
            </p:sp>
            <p:sp>
              <p:nvSpPr>
                <p:cNvPr id="158" name="Tekstvak 157">
                  <a:extLst>
                    <a:ext uri="{FF2B5EF4-FFF2-40B4-BE49-F238E27FC236}">
                      <a16:creationId xmlns:a16="http://schemas.microsoft.com/office/drawing/2014/main" id="{8217580E-460E-4016-9362-8F2D281E49B4}"/>
                    </a:ext>
                  </a:extLst>
                </p:cNvPr>
                <p:cNvSpPr txBox="1"/>
                <p:nvPr userDrawn="1"/>
              </p:nvSpPr>
              <p:spPr>
                <a:xfrm>
                  <a:off x="-3069820" y="3295269"/>
                  <a:ext cx="1098515" cy="126416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algn="l" defTabSz="1217512" rtl="0" eaLnBrk="1" latinLnBrk="0" hangingPunct="1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nl-NL" sz="900" b="0" kern="1200" noProof="0">
                      <a:solidFill>
                        <a:srgbClr val="211F26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rPr>
                    <a:t>Naar achtergrond</a:t>
                  </a:r>
                </a:p>
              </p:txBody>
            </p:sp>
            <p:sp>
              <p:nvSpPr>
                <p:cNvPr id="159" name="Vrije vorm: vorm 158">
                  <a:extLst>
                    <a:ext uri="{FF2B5EF4-FFF2-40B4-BE49-F238E27FC236}">
                      <a16:creationId xmlns:a16="http://schemas.microsoft.com/office/drawing/2014/main" id="{5155A9B9-EE91-4DD7-841E-9ADB8B2B444E}"/>
                    </a:ext>
                  </a:extLst>
                </p:cNvPr>
                <p:cNvSpPr/>
                <p:nvPr userDrawn="1"/>
              </p:nvSpPr>
              <p:spPr>
                <a:xfrm>
                  <a:off x="-2051274" y="3365381"/>
                  <a:ext cx="97562" cy="180000"/>
                </a:xfrm>
                <a:custGeom>
                  <a:avLst/>
                  <a:gdLst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41194 w 880280"/>
                    <a:gd name="connsiteY2" fmla="*/ 968991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25438 w 880280"/>
                    <a:gd name="connsiteY5" fmla="*/ 928048 h 1624084"/>
                    <a:gd name="connsiteX6" fmla="*/ 511791 w 880280"/>
                    <a:gd name="connsiteY6" fmla="*/ 900753 h 1624084"/>
                    <a:gd name="connsiteX7" fmla="*/ 880280 w 880280"/>
                    <a:gd name="connsiteY7" fmla="*/ 893929 h 1624084"/>
                    <a:gd name="connsiteX8" fmla="*/ 0 w 880280"/>
                    <a:gd name="connsiteY8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27546 w 880280"/>
                    <a:gd name="connsiteY2" fmla="*/ 975815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25438 w 880280"/>
                    <a:gd name="connsiteY5" fmla="*/ 928048 h 1624084"/>
                    <a:gd name="connsiteX6" fmla="*/ 511791 w 880280"/>
                    <a:gd name="connsiteY6" fmla="*/ 900753 h 1624084"/>
                    <a:gd name="connsiteX7" fmla="*/ 880280 w 880280"/>
                    <a:gd name="connsiteY7" fmla="*/ 893929 h 1624084"/>
                    <a:gd name="connsiteX8" fmla="*/ 0 w 880280"/>
                    <a:gd name="connsiteY8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00250 w 880280"/>
                    <a:gd name="connsiteY2" fmla="*/ 1003111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25438 w 880280"/>
                    <a:gd name="connsiteY5" fmla="*/ 928048 h 1624084"/>
                    <a:gd name="connsiteX6" fmla="*/ 511791 w 880280"/>
                    <a:gd name="connsiteY6" fmla="*/ 900753 h 1624084"/>
                    <a:gd name="connsiteX7" fmla="*/ 880280 w 880280"/>
                    <a:gd name="connsiteY7" fmla="*/ 893929 h 1624084"/>
                    <a:gd name="connsiteX8" fmla="*/ 0 w 880280"/>
                    <a:gd name="connsiteY8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13898 w 880280"/>
                    <a:gd name="connsiteY2" fmla="*/ 996287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25438 w 880280"/>
                    <a:gd name="connsiteY5" fmla="*/ 928048 h 1624084"/>
                    <a:gd name="connsiteX6" fmla="*/ 511791 w 880280"/>
                    <a:gd name="connsiteY6" fmla="*/ 900753 h 1624084"/>
                    <a:gd name="connsiteX7" fmla="*/ 880280 w 880280"/>
                    <a:gd name="connsiteY7" fmla="*/ 893929 h 1624084"/>
                    <a:gd name="connsiteX8" fmla="*/ 0 w 880280"/>
                    <a:gd name="connsiteY8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13898 w 880280"/>
                    <a:gd name="connsiteY2" fmla="*/ 996287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11791 w 880280"/>
                    <a:gd name="connsiteY5" fmla="*/ 900753 h 1624084"/>
                    <a:gd name="connsiteX6" fmla="*/ 880280 w 880280"/>
                    <a:gd name="connsiteY6" fmla="*/ 893929 h 1624084"/>
                    <a:gd name="connsiteX7" fmla="*/ 0 w 880280"/>
                    <a:gd name="connsiteY7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13898 w 880280"/>
                    <a:gd name="connsiteY2" fmla="*/ 996287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498144 w 880280"/>
                    <a:gd name="connsiteY5" fmla="*/ 900753 h 1624084"/>
                    <a:gd name="connsiteX6" fmla="*/ 880280 w 880280"/>
                    <a:gd name="connsiteY6" fmla="*/ 893929 h 1624084"/>
                    <a:gd name="connsiteX7" fmla="*/ 0 w 880280"/>
                    <a:gd name="connsiteY7" fmla="*/ 0 h 16240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80280" h="1624084">
                      <a:moveTo>
                        <a:pt x="0" y="0"/>
                      </a:moveTo>
                      <a:lnTo>
                        <a:pt x="0" y="1262418"/>
                      </a:lnTo>
                      <a:lnTo>
                        <a:pt x="313898" y="996287"/>
                      </a:lnTo>
                      <a:lnTo>
                        <a:pt x="620973" y="1624084"/>
                      </a:lnTo>
                      <a:lnTo>
                        <a:pt x="839337" y="1480782"/>
                      </a:lnTo>
                      <a:lnTo>
                        <a:pt x="498144" y="900753"/>
                      </a:lnTo>
                      <a:lnTo>
                        <a:pt x="880280" y="8939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1600" cap="all" baseline="0" noProof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60" name="Gelijkbenige driehoek 159">
                  <a:extLst>
                    <a:ext uri="{FF2B5EF4-FFF2-40B4-BE49-F238E27FC236}">
                      <a16:creationId xmlns:a16="http://schemas.microsoft.com/office/drawing/2014/main" id="{53995711-0A8D-4C1C-BCA5-54FBE22465F8}"/>
                    </a:ext>
                  </a:extLst>
                </p:cNvPr>
                <p:cNvSpPr/>
                <p:nvPr userDrawn="1"/>
              </p:nvSpPr>
              <p:spPr>
                <a:xfrm rot="5400000">
                  <a:off x="-1900674" y="3332904"/>
                  <a:ext cx="86866" cy="51147"/>
                </a:xfrm>
                <a:prstGeom prst="triangl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61" name="Groep 160">
                  <a:extLst>
                    <a:ext uri="{FF2B5EF4-FFF2-40B4-BE49-F238E27FC236}">
                      <a16:creationId xmlns:a16="http://schemas.microsoft.com/office/drawing/2014/main" id="{E753EEF3-9EF4-46CF-AB74-CEE696C32535}"/>
                    </a:ext>
                  </a:extLst>
                </p:cNvPr>
                <p:cNvGrpSpPr/>
                <p:nvPr userDrawn="1"/>
              </p:nvGrpSpPr>
              <p:grpSpPr>
                <a:xfrm>
                  <a:off x="-3257052" y="3032066"/>
                  <a:ext cx="182309" cy="163794"/>
                  <a:chOff x="12832541" y="3162395"/>
                  <a:chExt cx="219532" cy="197236"/>
                </a:xfrm>
              </p:grpSpPr>
              <p:sp>
                <p:nvSpPr>
                  <p:cNvPr id="166" name="Rechthoek 165">
                    <a:extLst>
                      <a:ext uri="{FF2B5EF4-FFF2-40B4-BE49-F238E27FC236}">
                        <a16:creationId xmlns:a16="http://schemas.microsoft.com/office/drawing/2014/main" id="{E5CA1934-7F6F-4D36-B3D6-C730083723B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2832541" y="3162395"/>
                    <a:ext cx="81487" cy="81487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84848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67" name="Rechthoek 166">
                    <a:extLst>
                      <a:ext uri="{FF2B5EF4-FFF2-40B4-BE49-F238E27FC236}">
                        <a16:creationId xmlns:a16="http://schemas.microsoft.com/office/drawing/2014/main" id="{2654288B-FBDD-48FA-AD2D-D71455C9377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2970586" y="3278144"/>
                    <a:ext cx="81487" cy="81487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84848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68" name="Rechthoek 167">
                    <a:extLst>
                      <a:ext uri="{FF2B5EF4-FFF2-40B4-BE49-F238E27FC236}">
                        <a16:creationId xmlns:a16="http://schemas.microsoft.com/office/drawing/2014/main" id="{292BAFC5-FCB0-4960-8385-685AAF15D68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2873284" y="3191991"/>
                    <a:ext cx="138045" cy="138044"/>
                  </a:xfrm>
                  <a:prstGeom prst="rect">
                    <a:avLst/>
                  </a:prstGeom>
                  <a:solidFill>
                    <a:srgbClr val="EABE76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162" name="Groep 161">
                  <a:extLst>
                    <a:ext uri="{FF2B5EF4-FFF2-40B4-BE49-F238E27FC236}">
                      <a16:creationId xmlns:a16="http://schemas.microsoft.com/office/drawing/2014/main" id="{599158E7-5D44-4927-B6CA-B9C464262019}"/>
                    </a:ext>
                  </a:extLst>
                </p:cNvPr>
                <p:cNvGrpSpPr/>
                <p:nvPr userDrawn="1"/>
              </p:nvGrpSpPr>
              <p:grpSpPr>
                <a:xfrm>
                  <a:off x="-3257053" y="3276580"/>
                  <a:ext cx="182309" cy="163794"/>
                  <a:chOff x="12832541" y="3162395"/>
                  <a:chExt cx="219532" cy="197236"/>
                </a:xfrm>
              </p:grpSpPr>
              <p:sp>
                <p:nvSpPr>
                  <p:cNvPr id="163" name="Rechthoek 162">
                    <a:extLst>
                      <a:ext uri="{FF2B5EF4-FFF2-40B4-BE49-F238E27FC236}">
                        <a16:creationId xmlns:a16="http://schemas.microsoft.com/office/drawing/2014/main" id="{F58FFE64-5A33-4355-9C82-6BE91C13E99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2873284" y="3191991"/>
                    <a:ext cx="138045" cy="138044"/>
                  </a:xfrm>
                  <a:prstGeom prst="rect">
                    <a:avLst/>
                  </a:prstGeom>
                  <a:solidFill>
                    <a:srgbClr val="EABE76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64" name="Rechthoek 163">
                    <a:extLst>
                      <a:ext uri="{FF2B5EF4-FFF2-40B4-BE49-F238E27FC236}">
                        <a16:creationId xmlns:a16="http://schemas.microsoft.com/office/drawing/2014/main" id="{EB452493-543F-4883-9D49-71BC7C9EAAC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2832541" y="3162395"/>
                    <a:ext cx="81487" cy="81487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84848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65" name="Rechthoek 164">
                    <a:extLst>
                      <a:ext uri="{FF2B5EF4-FFF2-40B4-BE49-F238E27FC236}">
                        <a16:creationId xmlns:a16="http://schemas.microsoft.com/office/drawing/2014/main" id="{8F35C49A-C9BF-436A-B913-1C14801AA61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2970586" y="3278144"/>
                    <a:ext cx="81487" cy="81487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84848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grpSp>
            <p:nvGrpSpPr>
              <p:cNvPr id="152" name="ICOON_info">
                <a:extLst>
                  <a:ext uri="{FF2B5EF4-FFF2-40B4-BE49-F238E27FC236}">
                    <a16:creationId xmlns:a16="http://schemas.microsoft.com/office/drawing/2014/main" id="{22382399-988E-4A6D-B1E0-B9B96DEF9460}"/>
                  </a:ext>
                </a:extLst>
              </p:cNvPr>
              <p:cNvGrpSpPr/>
              <p:nvPr userDrawn="1"/>
            </p:nvGrpSpPr>
            <p:grpSpPr>
              <a:xfrm>
                <a:off x="-376736" y="5498637"/>
                <a:ext cx="283685" cy="283685"/>
                <a:chOff x="-510741" y="5913713"/>
                <a:chExt cx="267555" cy="267555"/>
              </a:xfrm>
            </p:grpSpPr>
            <p:sp>
              <p:nvSpPr>
                <p:cNvPr id="153" name="Ovaal 152">
                  <a:extLst>
                    <a:ext uri="{FF2B5EF4-FFF2-40B4-BE49-F238E27FC236}">
                      <a16:creationId xmlns:a16="http://schemas.microsoft.com/office/drawing/2014/main" id="{6EF35DE1-0239-4496-A473-B3E70E8E889B}"/>
                    </a:ext>
                  </a:extLst>
                </p:cNvPr>
                <p:cNvSpPr/>
                <p:nvPr userDrawn="1"/>
              </p:nvSpPr>
              <p:spPr>
                <a:xfrm>
                  <a:off x="-491853" y="5932072"/>
                  <a:ext cx="230835" cy="230835"/>
                </a:xfrm>
                <a:prstGeom prst="ellipse">
                  <a:avLst/>
                </a:prstGeom>
                <a:solidFill>
                  <a:srgbClr val="211F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1600" cap="all" baseline="0" noProof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54" name="Graphic 163" descr="Informatie">
                  <a:extLst>
                    <a:ext uri="{FF2B5EF4-FFF2-40B4-BE49-F238E27FC236}">
                      <a16:creationId xmlns:a16="http://schemas.microsoft.com/office/drawing/2014/main" id="{11224E2D-26DD-42DD-A910-9B8A78514FFC}"/>
                    </a:ext>
                  </a:extLst>
                </p:cNvPr>
                <p:cNvSpPr/>
                <p:nvPr/>
              </p:nvSpPr>
              <p:spPr>
                <a:xfrm>
                  <a:off x="-510741" y="5913713"/>
                  <a:ext cx="267555" cy="267555"/>
                </a:xfrm>
                <a:custGeom>
                  <a:avLst/>
                  <a:gdLst>
                    <a:gd name="connsiteX0" fmla="*/ 145860 w 291719"/>
                    <a:gd name="connsiteY0" fmla="*/ 0 h 291719"/>
                    <a:gd name="connsiteX1" fmla="*/ 0 w 291719"/>
                    <a:gd name="connsiteY1" fmla="*/ 145860 h 291719"/>
                    <a:gd name="connsiteX2" fmla="*/ 145860 w 291719"/>
                    <a:gd name="connsiteY2" fmla="*/ 291720 h 291719"/>
                    <a:gd name="connsiteX3" fmla="*/ 291720 w 291719"/>
                    <a:gd name="connsiteY3" fmla="*/ 145860 h 291719"/>
                    <a:gd name="connsiteX4" fmla="*/ 145860 w 291719"/>
                    <a:gd name="connsiteY4" fmla="*/ 0 h 291719"/>
                    <a:gd name="connsiteX5" fmla="*/ 138183 w 291719"/>
                    <a:gd name="connsiteY5" fmla="*/ 38384 h 291719"/>
                    <a:gd name="connsiteX6" fmla="*/ 157375 w 291719"/>
                    <a:gd name="connsiteY6" fmla="*/ 57576 h 291719"/>
                    <a:gd name="connsiteX7" fmla="*/ 138183 w 291719"/>
                    <a:gd name="connsiteY7" fmla="*/ 76768 h 291719"/>
                    <a:gd name="connsiteX8" fmla="*/ 118991 w 291719"/>
                    <a:gd name="connsiteY8" fmla="*/ 57576 h 291719"/>
                    <a:gd name="connsiteX9" fmla="*/ 138183 w 291719"/>
                    <a:gd name="connsiteY9" fmla="*/ 38384 h 291719"/>
                    <a:gd name="connsiteX10" fmla="*/ 184244 w 291719"/>
                    <a:gd name="connsiteY10" fmla="*/ 253336 h 291719"/>
                    <a:gd name="connsiteX11" fmla="*/ 107476 w 291719"/>
                    <a:gd name="connsiteY11" fmla="*/ 253336 h 291719"/>
                    <a:gd name="connsiteX12" fmla="*/ 107476 w 291719"/>
                    <a:gd name="connsiteY12" fmla="*/ 230305 h 291719"/>
                    <a:gd name="connsiteX13" fmla="*/ 134345 w 291719"/>
                    <a:gd name="connsiteY13" fmla="*/ 230305 h 291719"/>
                    <a:gd name="connsiteX14" fmla="*/ 134345 w 291719"/>
                    <a:gd name="connsiteY14" fmla="*/ 115153 h 291719"/>
                    <a:gd name="connsiteX15" fmla="*/ 111314 w 291719"/>
                    <a:gd name="connsiteY15" fmla="*/ 115153 h 291719"/>
                    <a:gd name="connsiteX16" fmla="*/ 111314 w 291719"/>
                    <a:gd name="connsiteY16" fmla="*/ 92122 h 291719"/>
                    <a:gd name="connsiteX17" fmla="*/ 157375 w 291719"/>
                    <a:gd name="connsiteY17" fmla="*/ 92122 h 291719"/>
                    <a:gd name="connsiteX18" fmla="*/ 157375 w 291719"/>
                    <a:gd name="connsiteY18" fmla="*/ 115153 h 291719"/>
                    <a:gd name="connsiteX19" fmla="*/ 157375 w 291719"/>
                    <a:gd name="connsiteY19" fmla="*/ 230305 h 291719"/>
                    <a:gd name="connsiteX20" fmla="*/ 184244 w 291719"/>
                    <a:gd name="connsiteY20" fmla="*/ 230305 h 291719"/>
                    <a:gd name="connsiteX21" fmla="*/ 184244 w 291719"/>
                    <a:gd name="connsiteY21" fmla="*/ 253336 h 291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291719" h="291719">
                      <a:moveTo>
                        <a:pt x="145860" y="0"/>
                      </a:moveTo>
                      <a:cubicBezTo>
                        <a:pt x="65253" y="0"/>
                        <a:pt x="0" y="65253"/>
                        <a:pt x="0" y="145860"/>
                      </a:cubicBezTo>
                      <a:cubicBezTo>
                        <a:pt x="0" y="226467"/>
                        <a:pt x="65253" y="291720"/>
                        <a:pt x="145860" y="291720"/>
                      </a:cubicBezTo>
                      <a:cubicBezTo>
                        <a:pt x="226467" y="291720"/>
                        <a:pt x="291720" y="226467"/>
                        <a:pt x="291720" y="145860"/>
                      </a:cubicBezTo>
                      <a:cubicBezTo>
                        <a:pt x="291720" y="65253"/>
                        <a:pt x="226467" y="0"/>
                        <a:pt x="145860" y="0"/>
                      </a:cubicBezTo>
                      <a:close/>
                      <a:moveTo>
                        <a:pt x="138183" y="38384"/>
                      </a:moveTo>
                      <a:cubicBezTo>
                        <a:pt x="148931" y="38384"/>
                        <a:pt x="157375" y="46829"/>
                        <a:pt x="157375" y="57576"/>
                      </a:cubicBezTo>
                      <a:cubicBezTo>
                        <a:pt x="157375" y="68324"/>
                        <a:pt x="148931" y="76768"/>
                        <a:pt x="138183" y="76768"/>
                      </a:cubicBezTo>
                      <a:cubicBezTo>
                        <a:pt x="127435" y="76768"/>
                        <a:pt x="118991" y="68324"/>
                        <a:pt x="118991" y="57576"/>
                      </a:cubicBezTo>
                      <a:cubicBezTo>
                        <a:pt x="118991" y="46829"/>
                        <a:pt x="127435" y="38384"/>
                        <a:pt x="138183" y="38384"/>
                      </a:cubicBezTo>
                      <a:close/>
                      <a:moveTo>
                        <a:pt x="184244" y="253336"/>
                      </a:moveTo>
                      <a:lnTo>
                        <a:pt x="107476" y="253336"/>
                      </a:lnTo>
                      <a:lnTo>
                        <a:pt x="107476" y="230305"/>
                      </a:lnTo>
                      <a:lnTo>
                        <a:pt x="134345" y="230305"/>
                      </a:lnTo>
                      <a:lnTo>
                        <a:pt x="134345" y="115153"/>
                      </a:lnTo>
                      <a:lnTo>
                        <a:pt x="111314" y="115153"/>
                      </a:lnTo>
                      <a:lnTo>
                        <a:pt x="111314" y="92122"/>
                      </a:lnTo>
                      <a:lnTo>
                        <a:pt x="157375" y="92122"/>
                      </a:lnTo>
                      <a:lnTo>
                        <a:pt x="157375" y="115153"/>
                      </a:lnTo>
                      <a:lnTo>
                        <a:pt x="157375" y="230305"/>
                      </a:lnTo>
                      <a:lnTo>
                        <a:pt x="184244" y="230305"/>
                      </a:lnTo>
                      <a:lnTo>
                        <a:pt x="184244" y="253336"/>
                      </a:lnTo>
                      <a:close/>
                    </a:path>
                  </a:pathLst>
                </a:custGeom>
                <a:solidFill>
                  <a:srgbClr val="1FF524"/>
                </a:solidFill>
                <a:ln w="3770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endParaRPr lang="nl-NL" sz="20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194" name="INSTRUCTIE">
            <a:extLst>
              <a:ext uri="{FF2B5EF4-FFF2-40B4-BE49-F238E27FC236}">
                <a16:creationId xmlns:a16="http://schemas.microsoft.com/office/drawing/2014/main" id="{2B39A67B-2EDC-417E-8A99-66A5BB5F83A8}"/>
              </a:ext>
            </a:extLst>
          </p:cNvPr>
          <p:cNvGrpSpPr/>
          <p:nvPr userDrawn="1"/>
        </p:nvGrpSpPr>
        <p:grpSpPr>
          <a:xfrm>
            <a:off x="5846" y="7033211"/>
            <a:ext cx="3727954" cy="1728407"/>
            <a:chOff x="5846" y="7033211"/>
            <a:chExt cx="3727954" cy="1728407"/>
          </a:xfrm>
        </p:grpSpPr>
        <p:sp>
          <p:nvSpPr>
            <p:cNvPr id="195" name="Rechthoek 194">
              <a:extLst>
                <a:ext uri="{FF2B5EF4-FFF2-40B4-BE49-F238E27FC236}">
                  <a16:creationId xmlns:a16="http://schemas.microsoft.com/office/drawing/2014/main" id="{4FA83DE2-A6D5-4CC1-9903-491DF6CB6A8B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Voettekst, dia nummer </a:t>
              </a:r>
              <a:b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 datum aanpassen</a:t>
              </a:r>
            </a:p>
          </p:txBody>
        </p:sp>
        <p:sp>
          <p:nvSpPr>
            <p:cNvPr id="196" name="Ovaal 195">
              <a:extLst>
                <a:ext uri="{FF2B5EF4-FFF2-40B4-BE49-F238E27FC236}">
                  <a16:creationId xmlns:a16="http://schemas.microsoft.com/office/drawing/2014/main" id="{B4EC63A6-9D6E-4ACC-B017-91F7432BD85E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97" name="Rechthoek 196">
              <a:extLst>
                <a:ext uri="{FF2B5EF4-FFF2-40B4-BE49-F238E27FC236}">
                  <a16:creationId xmlns:a16="http://schemas.microsoft.com/office/drawing/2014/main" id="{F6DA4AF3-5AEF-4231-895F-0663AEE20711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Ga naar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en klik op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‘Kop- en voettekst’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98" name="Ovaal 197">
              <a:extLst>
                <a:ext uri="{FF2B5EF4-FFF2-40B4-BE49-F238E27FC236}">
                  <a16:creationId xmlns:a16="http://schemas.microsoft.com/office/drawing/2014/main" id="{653D4BC8-EA4F-4ECD-9B5E-5123CC972DDC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99" name="Rechthoek 198">
              <a:extLst>
                <a:ext uri="{FF2B5EF4-FFF2-40B4-BE49-F238E27FC236}">
                  <a16:creationId xmlns:a16="http://schemas.microsoft.com/office/drawing/2014/main" id="{B723A269-4A53-4704-BE21-2F0C66025AE5}"/>
                </a:ext>
              </a:extLst>
            </p:cNvPr>
            <p:cNvSpPr/>
            <p:nvPr userDrawn="1"/>
          </p:nvSpPr>
          <p:spPr>
            <a:xfrm>
              <a:off x="472596" y="8108869"/>
              <a:ext cx="2322719" cy="65274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Klik op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‘Overal toepassen’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de gegevens op elke slide toe te passen.</a:t>
              </a:r>
            </a:p>
          </p:txBody>
        </p:sp>
        <p:grpSp>
          <p:nvGrpSpPr>
            <p:cNvPr id="201" name="Groep 200">
              <a:extLst>
                <a:ext uri="{FF2B5EF4-FFF2-40B4-BE49-F238E27FC236}">
                  <a16:creationId xmlns:a16="http://schemas.microsoft.com/office/drawing/2014/main" id="{41CE7DB2-0748-4386-BD46-4CC422C65560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202" name="Groep 201">
                <a:extLst>
                  <a:ext uri="{FF2B5EF4-FFF2-40B4-BE49-F238E27FC236}">
                    <a16:creationId xmlns:a16="http://schemas.microsoft.com/office/drawing/2014/main" id="{AD4419B3-E74D-477E-BA71-0295ADA6E70B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204" name="Rechthoek met één afgeknipte en afgeronde hoek 47">
                  <a:extLst>
                    <a:ext uri="{FF2B5EF4-FFF2-40B4-BE49-F238E27FC236}">
                      <a16:creationId xmlns:a16="http://schemas.microsoft.com/office/drawing/2014/main" id="{767BD028-D1FF-45D3-9FC1-65EDA55B248D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05" name="Rechthoekige driehoek 204">
                  <a:extLst>
                    <a:ext uri="{FF2B5EF4-FFF2-40B4-BE49-F238E27FC236}">
                      <a16:creationId xmlns:a16="http://schemas.microsoft.com/office/drawing/2014/main" id="{3CEB820A-A028-4F7F-9CF8-BD0FF0819B8C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06" name="Rechthoek 205">
                  <a:extLst>
                    <a:ext uri="{FF2B5EF4-FFF2-40B4-BE49-F238E27FC236}">
                      <a16:creationId xmlns:a16="http://schemas.microsoft.com/office/drawing/2014/main" id="{E3E61821-8C73-4D3E-8CC8-335F7BFE17EA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07" name="Rechthoek 206">
                  <a:extLst>
                    <a:ext uri="{FF2B5EF4-FFF2-40B4-BE49-F238E27FC236}">
                      <a16:creationId xmlns:a16="http://schemas.microsoft.com/office/drawing/2014/main" id="{ECB09AE1-CBEA-4795-A984-F44EFFBB6F78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203" name="Rechthoek 202">
                <a:extLst>
                  <a:ext uri="{FF2B5EF4-FFF2-40B4-BE49-F238E27FC236}">
                    <a16:creationId xmlns:a16="http://schemas.microsoft.com/office/drawing/2014/main" id="{055F2A0C-348C-4FC4-AB79-AED625088085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Koptekst en voettekst</a:t>
                </a:r>
              </a:p>
            </p:txBody>
          </p:sp>
        </p:grpSp>
      </p:grpSp>
      <p:grpSp>
        <p:nvGrpSpPr>
          <p:cNvPr id="84" name="HAAK LIJN">
            <a:extLst>
              <a:ext uri="{FF2B5EF4-FFF2-40B4-BE49-F238E27FC236}">
                <a16:creationId xmlns:a16="http://schemas.microsoft.com/office/drawing/2014/main" id="{7B3A422F-40A5-40FC-90E9-6577B2129FD0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85" name="LIJN">
              <a:extLst>
                <a:ext uri="{FF2B5EF4-FFF2-40B4-BE49-F238E27FC236}">
                  <a16:creationId xmlns:a16="http://schemas.microsoft.com/office/drawing/2014/main" id="{A43FC868-B301-46F5-8820-A419C16D2B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6" name="Graphic 85">
              <a:extLst>
                <a:ext uri="{FF2B5EF4-FFF2-40B4-BE49-F238E27FC236}">
                  <a16:creationId xmlns:a16="http://schemas.microsoft.com/office/drawing/2014/main" id="{1E137A15-B402-4904-96E2-F20F4DD225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87" name="LIJN">
              <a:extLst>
                <a:ext uri="{FF2B5EF4-FFF2-40B4-BE49-F238E27FC236}">
                  <a16:creationId xmlns:a16="http://schemas.microsoft.com/office/drawing/2014/main" id="{12474518-C7B4-4E57-AD5D-304FB97FE4A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1" name="Tijdelijke aanduiding voor afbeelding 8">
            <a:extLst>
              <a:ext uri="{FF2B5EF4-FFF2-40B4-BE49-F238E27FC236}">
                <a16:creationId xmlns:a16="http://schemas.microsoft.com/office/drawing/2014/main" id="{5CFE7F97-2109-4DE1-997E-438DDA5BA46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65687" y="1434"/>
            <a:ext cx="3426313" cy="68565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Klik op het onderstaande icoon </a:t>
            </a:r>
            <a:br>
              <a:rPr lang="nl-NL"/>
            </a:br>
            <a:r>
              <a:rPr lang="nl-NL"/>
              <a:t>om een foto in te voegen.</a:t>
            </a:r>
          </a:p>
        </p:txBody>
      </p:sp>
      <p:sp>
        <p:nvSpPr>
          <p:cNvPr id="200" name="Logo">
            <a:extLst>
              <a:ext uri="{FF2B5EF4-FFF2-40B4-BE49-F238E27FC236}">
                <a16:creationId xmlns:a16="http://schemas.microsoft.com/office/drawing/2014/main" id="{CF022E84-EA7B-4026-848E-672D4DD41118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10549612" y="6480355"/>
            <a:ext cx="1060019" cy="185413"/>
          </a:xfrm>
          <a:blipFill>
            <a:blip r:embed="rId9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</a:t>
            </a:r>
          </a:p>
        </p:txBody>
      </p:sp>
      <p:sp>
        <p:nvSpPr>
          <p:cNvPr id="15" name="Tekst">
            <a:extLst>
              <a:ext uri="{FF2B5EF4-FFF2-40B4-BE49-F238E27FC236}">
                <a16:creationId xmlns:a16="http://schemas.microsoft.com/office/drawing/2014/main" id="{9FDA7449-64DA-4D83-8198-E1195E045EAA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777232" y="563700"/>
            <a:ext cx="8544332" cy="5730594"/>
          </a:xfrm>
          <a:gradFill>
            <a:gsLst>
              <a:gs pos="75000">
                <a:schemeClr val="bg1"/>
              </a:gs>
              <a:gs pos="100000">
                <a:schemeClr val="bg1">
                  <a:alpha val="75000"/>
                </a:schemeClr>
              </a:gs>
            </a:gsLst>
            <a:lin ang="0" scaled="1"/>
          </a:gradFill>
        </p:spPr>
        <p:txBody>
          <a:bodyPr vert="horz" lIns="0" tIns="1296000" rIns="216000" bIns="14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err="1"/>
              <a:t>Bullet</a:t>
            </a:r>
            <a:endParaRPr lang="nl-NL"/>
          </a:p>
          <a:p>
            <a:pPr lvl="1"/>
            <a:r>
              <a:rPr lang="nl-NL"/>
              <a:t>Sub-</a:t>
            </a:r>
            <a:r>
              <a:rPr lang="nl-NL" err="1"/>
              <a:t>bullet</a:t>
            </a:r>
            <a:endParaRPr lang="nl-NL"/>
          </a:p>
          <a:p>
            <a:pPr lvl="2"/>
            <a:r>
              <a:rPr lang="nl-NL"/>
              <a:t>Leestekst</a:t>
            </a:r>
          </a:p>
          <a:p>
            <a:pPr lvl="3"/>
            <a:r>
              <a:rPr lang="nl-NL"/>
              <a:t>Subtitel</a:t>
            </a:r>
          </a:p>
          <a:p>
            <a:pPr lvl="4"/>
            <a:r>
              <a:rPr lang="nl-NL"/>
              <a:t>Numerieke </a:t>
            </a:r>
            <a:r>
              <a:rPr lang="nl-NL" err="1"/>
              <a:t>bullet</a:t>
            </a:r>
            <a:endParaRPr lang="nl-NL"/>
          </a:p>
          <a:p>
            <a:pPr lvl="5"/>
            <a:r>
              <a:rPr lang="nl-NL" err="1"/>
              <a:t>Bullet</a:t>
            </a:r>
            <a:endParaRPr lang="nl-NL"/>
          </a:p>
          <a:p>
            <a:pPr lvl="6"/>
            <a:r>
              <a:rPr lang="nl-NL"/>
              <a:t>Sub-</a:t>
            </a:r>
            <a:r>
              <a:rPr lang="nl-NL" err="1"/>
              <a:t>bullet</a:t>
            </a:r>
            <a:endParaRPr lang="nl-NL"/>
          </a:p>
          <a:p>
            <a:pPr lvl="7"/>
            <a:r>
              <a:rPr lang="nl-NL"/>
              <a:t>Leestekst</a:t>
            </a:r>
          </a:p>
          <a:p>
            <a:pPr lvl="8"/>
            <a:r>
              <a:rPr lang="nl-NL"/>
              <a:t>Subtitel</a:t>
            </a:r>
          </a:p>
        </p:txBody>
      </p:sp>
      <p:sp>
        <p:nvSpPr>
          <p:cNvPr id="3" name="Dianummer">
            <a:extLst>
              <a:ext uri="{FF2B5EF4-FFF2-40B4-BE49-F238E27FC236}">
                <a16:creationId xmlns:a16="http://schemas.microsoft.com/office/drawing/2014/main" id="{ED12B838-4EBF-44B3-96A3-36FE4C10687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C93C5F-DB18-4797-88B9-B8B0D60519F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" name="Voettekst">
            <a:extLst>
              <a:ext uri="{FF2B5EF4-FFF2-40B4-BE49-F238E27FC236}">
                <a16:creationId xmlns:a16="http://schemas.microsoft.com/office/drawing/2014/main" id="{85E5B63B-737B-4ED0-9D1C-6EF631E4C58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4" name="Ondertitel">
            <a:extLst>
              <a:ext uri="{FF2B5EF4-FFF2-40B4-BE49-F238E27FC236}">
                <a16:creationId xmlns:a16="http://schemas.microsoft.com/office/drawing/2014/main" id="{45D054C6-955F-4524-B419-8433FE6D93D0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3" y="924516"/>
            <a:ext cx="8369849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Plaats tweede titel hier</a:t>
            </a:r>
          </a:p>
        </p:txBody>
      </p:sp>
      <p:sp>
        <p:nvSpPr>
          <p:cNvPr id="4" name="Titel">
            <a:extLst>
              <a:ext uri="{FF2B5EF4-FFF2-40B4-BE49-F238E27FC236}">
                <a16:creationId xmlns:a16="http://schemas.microsoft.com/office/drawing/2014/main" id="{EBFCA198-B405-434C-BDB0-38D5BBFCB9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245" y="619124"/>
            <a:ext cx="8369848" cy="268289"/>
          </a:xfrm>
        </p:spPr>
        <p:txBody>
          <a:bodyPr/>
          <a:lstStyle/>
          <a:p>
            <a:r>
              <a:rPr lang="nl-NL"/>
              <a:t>Plaats eerste titel hier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F3EB1-2EAC-4D2F-A989-E0C0E54C3D4F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2526417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 (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INSTRUCTIE">
            <a:extLst>
              <a:ext uri="{FF2B5EF4-FFF2-40B4-BE49-F238E27FC236}">
                <a16:creationId xmlns:a16="http://schemas.microsoft.com/office/drawing/2014/main" id="{58020D84-DBB1-479D-A6FF-21E18B0C3512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264" name="Rechthoek 263">
              <a:extLst>
                <a:ext uri="{FF2B5EF4-FFF2-40B4-BE49-F238E27FC236}">
                  <a16:creationId xmlns:a16="http://schemas.microsoft.com/office/drawing/2014/main" id="{A1153B93-A804-46F5-9FC4-92E6204B054B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Tekstniveaus kiezen</a:t>
              </a:r>
            </a:p>
          </p:txBody>
        </p:sp>
        <p:sp>
          <p:nvSpPr>
            <p:cNvPr id="265" name="Ovaal 264">
              <a:extLst>
                <a:ext uri="{FF2B5EF4-FFF2-40B4-BE49-F238E27FC236}">
                  <a16:creationId xmlns:a16="http://schemas.microsoft.com/office/drawing/2014/main" id="{844EDB14-D276-401B-BBF3-2048F3D72A83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66" name="Rechthoek 265">
              <a:extLst>
                <a:ext uri="{FF2B5EF4-FFF2-40B4-BE49-F238E27FC236}">
                  <a16:creationId xmlns:a16="http://schemas.microsoft.com/office/drawing/2014/main" id="{7AAE3B13-993C-4904-A1AE-7321041DB14C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267" name="Ovaal 266">
              <a:extLst>
                <a:ext uri="{FF2B5EF4-FFF2-40B4-BE49-F238E27FC236}">
                  <a16:creationId xmlns:a16="http://schemas.microsoft.com/office/drawing/2014/main" id="{64B9787F-4571-42E9-9200-14884D944289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68" name="Rechthoek 267">
              <a:extLst>
                <a:ext uri="{FF2B5EF4-FFF2-40B4-BE49-F238E27FC236}">
                  <a16:creationId xmlns:a16="http://schemas.microsoft.com/office/drawing/2014/main" id="{C00AD345-7E9B-4BCA-85AE-2665EB479089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Gebruik onder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lijstniveau-knoppen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een tekst niveau te kiezen. 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Kies uit:</a:t>
              </a:r>
            </a:p>
          </p:txBody>
        </p:sp>
        <p:sp>
          <p:nvSpPr>
            <p:cNvPr id="269" name="Rechthoek 268">
              <a:extLst>
                <a:ext uri="{FF2B5EF4-FFF2-40B4-BE49-F238E27FC236}">
                  <a16:creationId xmlns:a16="http://schemas.microsoft.com/office/drawing/2014/main" id="{EF4A2F6A-307B-4E34-B8C0-82F905E71A4D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8775" marR="0" lvl="1" indent="-17621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</a:t>
              </a:r>
              <a:r>
                <a:rPr kumimoji="0" lang="nl-NL" sz="11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  <a:endParaRPr kumimoji="0" lang="nl-NL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0" name="Ovaal 269">
              <a:extLst>
                <a:ext uri="{FF2B5EF4-FFF2-40B4-BE49-F238E27FC236}">
                  <a16:creationId xmlns:a16="http://schemas.microsoft.com/office/drawing/2014/main" id="{F3CE75A5-BAAA-43D5-B89D-87A5D7EC6F71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71" name="Rechthoek 270">
              <a:extLst>
                <a:ext uri="{FF2B5EF4-FFF2-40B4-BE49-F238E27FC236}">
                  <a16:creationId xmlns:a16="http://schemas.microsoft.com/office/drawing/2014/main" id="{27706614-0989-4622-8654-596795F6DCC5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2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0070C0"/>
                </a:buClr>
                <a:buSzPct val="85000"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Leestekst</a:t>
              </a:r>
            </a:p>
          </p:txBody>
        </p:sp>
        <p:sp>
          <p:nvSpPr>
            <p:cNvPr id="272" name="Ovaal 271">
              <a:extLst>
                <a:ext uri="{FF2B5EF4-FFF2-40B4-BE49-F238E27FC236}">
                  <a16:creationId xmlns:a16="http://schemas.microsoft.com/office/drawing/2014/main" id="{58EE33C2-AB71-4B99-ADB4-36AAFBE715B3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273" name="Rechthoek 272">
              <a:extLst>
                <a:ext uri="{FF2B5EF4-FFF2-40B4-BE49-F238E27FC236}">
                  <a16:creationId xmlns:a16="http://schemas.microsoft.com/office/drawing/2014/main" id="{EFBF3DF3-FB83-44A9-95C9-0130D9805FAE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3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1200" cap="all" spc="30" normalizeH="0" baseline="0" noProof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Calibri" panose="020F0502020204030204" pitchFamily="34" charset="0"/>
                </a:rPr>
                <a:t>Subtitel</a:t>
              </a:r>
            </a:p>
          </p:txBody>
        </p:sp>
        <p:sp>
          <p:nvSpPr>
            <p:cNvPr id="274" name="Ovaal 273">
              <a:extLst>
                <a:ext uri="{FF2B5EF4-FFF2-40B4-BE49-F238E27FC236}">
                  <a16:creationId xmlns:a16="http://schemas.microsoft.com/office/drawing/2014/main" id="{415B0FE1-8127-4E0D-89D9-E4BB14E3E61E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275" name="Rechthoek 274">
              <a:extLst>
                <a:ext uri="{FF2B5EF4-FFF2-40B4-BE49-F238E27FC236}">
                  <a16:creationId xmlns:a16="http://schemas.microsoft.com/office/drawing/2014/main" id="{08EE1235-CC83-4708-B561-870A1CD81294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4" indent="-18256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prstClr val="black"/>
                </a:buClr>
                <a:buSzTx/>
                <a:buFont typeface="+mj-lt"/>
                <a:buAutoNum type="arabicPeriod"/>
                <a:tabLst>
                  <a:tab pos="182563" algn="l"/>
                </a:tabLst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Numerieke bullet</a:t>
              </a:r>
            </a:p>
          </p:txBody>
        </p:sp>
        <p:sp>
          <p:nvSpPr>
            <p:cNvPr id="276" name="Ovaal 275">
              <a:extLst>
                <a:ext uri="{FF2B5EF4-FFF2-40B4-BE49-F238E27FC236}">
                  <a16:creationId xmlns:a16="http://schemas.microsoft.com/office/drawing/2014/main" id="{CC00B658-A544-4F11-A3C1-81FE52B251FD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277" name="Rechthoek 276">
              <a:extLst>
                <a:ext uri="{FF2B5EF4-FFF2-40B4-BE49-F238E27FC236}">
                  <a16:creationId xmlns:a16="http://schemas.microsoft.com/office/drawing/2014/main" id="{2E186766-9454-4D73-A2F9-69B927E8081E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8775" marR="0" lvl="6" indent="-176213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</a:t>
              </a:r>
              <a:r>
                <a:rPr kumimoji="0" lang="nl-NL" sz="11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  <a:endParaRPr kumimoji="0" lang="nl-NL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8" name="Ovaal 277">
              <a:extLst>
                <a:ext uri="{FF2B5EF4-FFF2-40B4-BE49-F238E27FC236}">
                  <a16:creationId xmlns:a16="http://schemas.microsoft.com/office/drawing/2014/main" id="{5CC11550-D442-469D-9C2C-2441E1AF9683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279" name="Rechthoek 278">
              <a:extLst>
                <a:ext uri="{FF2B5EF4-FFF2-40B4-BE49-F238E27FC236}">
                  <a16:creationId xmlns:a16="http://schemas.microsoft.com/office/drawing/2014/main" id="{55690C78-8C5B-4AA1-B4ED-52385D32D7F3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7" indent="0" algn="l" defTabSz="914400" rtl="0" eaLnBrk="1" fontAlgn="auto" latinLnBrk="0" hangingPunct="1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Leestekst</a:t>
              </a:r>
            </a:p>
          </p:txBody>
        </p:sp>
        <p:sp>
          <p:nvSpPr>
            <p:cNvPr id="280" name="Ovaal 279">
              <a:extLst>
                <a:ext uri="{FF2B5EF4-FFF2-40B4-BE49-F238E27FC236}">
                  <a16:creationId xmlns:a16="http://schemas.microsoft.com/office/drawing/2014/main" id="{47D94894-A0C4-49E4-9F98-095EDA2E4016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281" name="Rechthoek 280">
              <a:extLst>
                <a:ext uri="{FF2B5EF4-FFF2-40B4-BE49-F238E27FC236}">
                  <a16:creationId xmlns:a16="http://schemas.microsoft.com/office/drawing/2014/main" id="{05ACBC45-3323-473E-823E-80E8528156DB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8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1200" cap="all" spc="0" normalizeH="0" baseline="0" noProof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Subtitel</a:t>
              </a:r>
            </a:p>
          </p:txBody>
        </p:sp>
        <p:sp>
          <p:nvSpPr>
            <p:cNvPr id="282" name="Ovaal 281">
              <a:extLst>
                <a:ext uri="{FF2B5EF4-FFF2-40B4-BE49-F238E27FC236}">
                  <a16:creationId xmlns:a16="http://schemas.microsoft.com/office/drawing/2014/main" id="{C876196B-1128-43A7-B733-3E18C93A1735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283" name="Rechthoek 282">
              <a:extLst>
                <a:ext uri="{FF2B5EF4-FFF2-40B4-BE49-F238E27FC236}">
                  <a16:creationId xmlns:a16="http://schemas.microsoft.com/office/drawing/2014/main" id="{E891C6D4-3EED-4FAA-957E-E1341DEE37F7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5" indent="-182563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284" name="Rechthoek 283">
              <a:extLst>
                <a:ext uri="{FF2B5EF4-FFF2-40B4-BE49-F238E27FC236}">
                  <a16:creationId xmlns:a16="http://schemas.microsoft.com/office/drawing/2014/main" id="{C7BA7BB9-2ED9-4F76-B803-0C9AD2D707CD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Meer weten?</a:t>
              </a:r>
              <a:br>
                <a:rPr lang="nl-NL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 naar de instructie dia </a:t>
              </a:r>
              <a:r>
                <a:rPr lang="nl-NL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INSTRUCTIES’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Deze vind je vooraan de presentatie of voeg je in via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‘Nieuwe dia’</a:t>
              </a:r>
            </a:p>
          </p:txBody>
        </p:sp>
        <p:grpSp>
          <p:nvGrpSpPr>
            <p:cNvPr id="285" name="ICOON_info">
              <a:extLst>
                <a:ext uri="{FF2B5EF4-FFF2-40B4-BE49-F238E27FC236}">
                  <a16:creationId xmlns:a16="http://schemas.microsoft.com/office/drawing/2014/main" id="{2BA17424-E08E-4C99-8F64-95A27A78E859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327" name="Ovaal 326">
                <a:extLst>
                  <a:ext uri="{FF2B5EF4-FFF2-40B4-BE49-F238E27FC236}">
                    <a16:creationId xmlns:a16="http://schemas.microsoft.com/office/drawing/2014/main" id="{C902434C-4BD7-4892-9EBE-B5A478B575D1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28" name="Graphic 163" descr="Informatie">
                <a:extLst>
                  <a:ext uri="{FF2B5EF4-FFF2-40B4-BE49-F238E27FC236}">
                    <a16:creationId xmlns:a16="http://schemas.microsoft.com/office/drawing/2014/main" id="{616D110A-D55F-4D19-8A59-FADCF13B296D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86" name="VOORBEELD">
              <a:extLst>
                <a:ext uri="{FF2B5EF4-FFF2-40B4-BE49-F238E27FC236}">
                  <a16:creationId xmlns:a16="http://schemas.microsoft.com/office/drawing/2014/main" id="{F3F36DF9-E86D-4E53-92C1-8742FF620FBE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287" name="Rechthoek 286">
                <a:extLst>
                  <a:ext uri="{FF2B5EF4-FFF2-40B4-BE49-F238E27FC236}">
                    <a16:creationId xmlns:a16="http://schemas.microsoft.com/office/drawing/2014/main" id="{793B43F5-C57E-4092-8748-0E83B4E2E9A5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Start</a:t>
                </a:r>
              </a:p>
            </p:txBody>
          </p:sp>
          <p:sp>
            <p:nvSpPr>
              <p:cNvPr id="288" name="Rechthoek 287">
                <a:extLst>
                  <a:ext uri="{FF2B5EF4-FFF2-40B4-BE49-F238E27FC236}">
                    <a16:creationId xmlns:a16="http://schemas.microsoft.com/office/drawing/2014/main" id="{4D4BF031-0D0E-4AF8-A3EC-83F6F86B3747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289" name="Groep 288">
                <a:extLst>
                  <a:ext uri="{FF2B5EF4-FFF2-40B4-BE49-F238E27FC236}">
                    <a16:creationId xmlns:a16="http://schemas.microsoft.com/office/drawing/2014/main" id="{DBBAD52C-EEF8-4D2C-B256-2D8A2859FB98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320" name="Groep 319">
                  <a:extLst>
                    <a:ext uri="{FF2B5EF4-FFF2-40B4-BE49-F238E27FC236}">
                      <a16:creationId xmlns:a16="http://schemas.microsoft.com/office/drawing/2014/main" id="{2803AEF2-3E6A-452D-91E2-A06A4BD71D0F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22" name="Rechte verbindingslijn 321">
                    <a:extLst>
                      <a:ext uri="{FF2B5EF4-FFF2-40B4-BE49-F238E27FC236}">
                        <a16:creationId xmlns:a16="http://schemas.microsoft.com/office/drawing/2014/main" id="{1FD7CB9C-1AE4-4C6C-A935-917E8604984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3" name="Rechte verbindingslijn 322">
                    <a:extLst>
                      <a:ext uri="{FF2B5EF4-FFF2-40B4-BE49-F238E27FC236}">
                        <a16:creationId xmlns:a16="http://schemas.microsoft.com/office/drawing/2014/main" id="{E33CD5DC-8BA4-4908-97C1-CCCDE43AE4B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4" name="Rechte verbindingslijn 323">
                    <a:extLst>
                      <a:ext uri="{FF2B5EF4-FFF2-40B4-BE49-F238E27FC236}">
                        <a16:creationId xmlns:a16="http://schemas.microsoft.com/office/drawing/2014/main" id="{A5D82F32-D732-4632-B309-C7B476F2CFE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5" name="Rechte verbindingslijn 324">
                    <a:extLst>
                      <a:ext uri="{FF2B5EF4-FFF2-40B4-BE49-F238E27FC236}">
                        <a16:creationId xmlns:a16="http://schemas.microsoft.com/office/drawing/2014/main" id="{1BA2768B-16E0-47FE-88C8-26D2BA4C574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6" name="Rechte verbindingslijn 325">
                    <a:extLst>
                      <a:ext uri="{FF2B5EF4-FFF2-40B4-BE49-F238E27FC236}">
                        <a16:creationId xmlns:a16="http://schemas.microsoft.com/office/drawing/2014/main" id="{8043288D-0FCC-43B0-91D0-546CF3BC383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21" name="Pijl: rechts 320">
                  <a:extLst>
                    <a:ext uri="{FF2B5EF4-FFF2-40B4-BE49-F238E27FC236}">
                      <a16:creationId xmlns:a16="http://schemas.microsoft.com/office/drawing/2014/main" id="{0C453576-A100-47D6-811F-03E80DB882FF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290" name="Groep 289">
                <a:extLst>
                  <a:ext uri="{FF2B5EF4-FFF2-40B4-BE49-F238E27FC236}">
                    <a16:creationId xmlns:a16="http://schemas.microsoft.com/office/drawing/2014/main" id="{6CF3BCE3-1584-499C-88A1-45EA5CCDD59C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313" name="Groep 312">
                  <a:extLst>
                    <a:ext uri="{FF2B5EF4-FFF2-40B4-BE49-F238E27FC236}">
                      <a16:creationId xmlns:a16="http://schemas.microsoft.com/office/drawing/2014/main" id="{3317CFB8-A13F-4E18-9F0B-109610624524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15" name="Rechte verbindingslijn 314">
                    <a:extLst>
                      <a:ext uri="{FF2B5EF4-FFF2-40B4-BE49-F238E27FC236}">
                        <a16:creationId xmlns:a16="http://schemas.microsoft.com/office/drawing/2014/main" id="{FC268B81-8E30-45F4-BED6-3436E1C0982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6" name="Rechte verbindingslijn 315">
                    <a:extLst>
                      <a:ext uri="{FF2B5EF4-FFF2-40B4-BE49-F238E27FC236}">
                        <a16:creationId xmlns:a16="http://schemas.microsoft.com/office/drawing/2014/main" id="{CDF3B582-CC65-4BD2-8ECA-2F6D768A71F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7" name="Rechte verbindingslijn 316">
                    <a:extLst>
                      <a:ext uri="{FF2B5EF4-FFF2-40B4-BE49-F238E27FC236}">
                        <a16:creationId xmlns:a16="http://schemas.microsoft.com/office/drawing/2014/main" id="{543A4379-C619-4EB9-8E34-A38863A951F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8" name="Rechte verbindingslijn 317">
                    <a:extLst>
                      <a:ext uri="{FF2B5EF4-FFF2-40B4-BE49-F238E27FC236}">
                        <a16:creationId xmlns:a16="http://schemas.microsoft.com/office/drawing/2014/main" id="{A598DCD6-3423-4A83-BFA1-488C121AACA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9" name="Rechte verbindingslijn 318">
                    <a:extLst>
                      <a:ext uri="{FF2B5EF4-FFF2-40B4-BE49-F238E27FC236}">
                        <a16:creationId xmlns:a16="http://schemas.microsoft.com/office/drawing/2014/main" id="{F4E7927B-CC5C-4276-BE51-AECDD4609AD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14" name="Pijl: rechts 313">
                  <a:extLst>
                    <a:ext uri="{FF2B5EF4-FFF2-40B4-BE49-F238E27FC236}">
                      <a16:creationId xmlns:a16="http://schemas.microsoft.com/office/drawing/2014/main" id="{72506FF2-8905-402B-AB3E-B1396B62C970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291" name="Rechte verbindingslijn 290">
                <a:extLst>
                  <a:ext uri="{FF2B5EF4-FFF2-40B4-BE49-F238E27FC236}">
                    <a16:creationId xmlns:a16="http://schemas.microsoft.com/office/drawing/2014/main" id="{95F7516F-7D34-41E7-A071-8E3C9638DC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292" name="Rechte verbindingslijn 291">
                <a:extLst>
                  <a:ext uri="{FF2B5EF4-FFF2-40B4-BE49-F238E27FC236}">
                    <a16:creationId xmlns:a16="http://schemas.microsoft.com/office/drawing/2014/main" id="{25ECA0BA-804B-415A-909B-BFF3610EF44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293" name="Rechthoek 292">
                <a:extLst>
                  <a:ext uri="{FF2B5EF4-FFF2-40B4-BE49-F238E27FC236}">
                    <a16:creationId xmlns:a16="http://schemas.microsoft.com/office/drawing/2014/main" id="{3B19CD86-A70D-478E-8376-11C562BF9B67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Tekstniveau omhoog</a:t>
                </a:r>
              </a:p>
            </p:txBody>
          </p:sp>
          <p:sp>
            <p:nvSpPr>
              <p:cNvPr id="294" name="Rechthoek 293">
                <a:extLst>
                  <a:ext uri="{FF2B5EF4-FFF2-40B4-BE49-F238E27FC236}">
                    <a16:creationId xmlns:a16="http://schemas.microsoft.com/office/drawing/2014/main" id="{AF3E2075-11F3-48D0-96B4-1652FC13A93D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Tekstniveau omlaag</a:t>
                </a:r>
              </a:p>
            </p:txBody>
          </p:sp>
          <p:grpSp>
            <p:nvGrpSpPr>
              <p:cNvPr id="295" name="Groep 294">
                <a:extLst>
                  <a:ext uri="{FF2B5EF4-FFF2-40B4-BE49-F238E27FC236}">
                    <a16:creationId xmlns:a16="http://schemas.microsoft.com/office/drawing/2014/main" id="{49C6910B-5A74-463F-96CB-72DB26670BAB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305" name="Rechthoek 304">
                  <a:extLst>
                    <a:ext uri="{FF2B5EF4-FFF2-40B4-BE49-F238E27FC236}">
                      <a16:creationId xmlns:a16="http://schemas.microsoft.com/office/drawing/2014/main" id="{E2AFE382-1393-4A14-BA36-E3AA50838E82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06" name="Groep 305">
                  <a:extLst>
                    <a:ext uri="{FF2B5EF4-FFF2-40B4-BE49-F238E27FC236}">
                      <a16:creationId xmlns:a16="http://schemas.microsoft.com/office/drawing/2014/main" id="{B3D1A81B-581B-46FD-9DB7-2302F2A03E2D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08" name="Rechte verbindingslijn 307">
                    <a:extLst>
                      <a:ext uri="{FF2B5EF4-FFF2-40B4-BE49-F238E27FC236}">
                        <a16:creationId xmlns:a16="http://schemas.microsoft.com/office/drawing/2014/main" id="{3EE6C9B5-6EDE-4307-9BFC-0D3E6B08122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09" name="Rechte verbindingslijn 308">
                    <a:extLst>
                      <a:ext uri="{FF2B5EF4-FFF2-40B4-BE49-F238E27FC236}">
                        <a16:creationId xmlns:a16="http://schemas.microsoft.com/office/drawing/2014/main" id="{2DAE8478-B752-44B1-B417-ED1EFADE601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0" name="Rechte verbindingslijn 309">
                    <a:extLst>
                      <a:ext uri="{FF2B5EF4-FFF2-40B4-BE49-F238E27FC236}">
                        <a16:creationId xmlns:a16="http://schemas.microsoft.com/office/drawing/2014/main" id="{22653844-523E-4703-9CC3-B8763C20871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1" name="Rechte verbindingslijn 310">
                    <a:extLst>
                      <a:ext uri="{FF2B5EF4-FFF2-40B4-BE49-F238E27FC236}">
                        <a16:creationId xmlns:a16="http://schemas.microsoft.com/office/drawing/2014/main" id="{D91082FA-6840-4AD9-BBF1-615A9936797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2" name="Rechte verbindingslijn 311">
                    <a:extLst>
                      <a:ext uri="{FF2B5EF4-FFF2-40B4-BE49-F238E27FC236}">
                        <a16:creationId xmlns:a16="http://schemas.microsoft.com/office/drawing/2014/main" id="{E3EDB2AE-1C4E-4638-888A-166B9028269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07" name="Pijl: rechts 306">
                  <a:extLst>
                    <a:ext uri="{FF2B5EF4-FFF2-40B4-BE49-F238E27FC236}">
                      <a16:creationId xmlns:a16="http://schemas.microsoft.com/office/drawing/2014/main" id="{EDAB3B4A-1BBD-4A31-853A-180CAE74F8A0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296" name="Groep 295">
                <a:extLst>
                  <a:ext uri="{FF2B5EF4-FFF2-40B4-BE49-F238E27FC236}">
                    <a16:creationId xmlns:a16="http://schemas.microsoft.com/office/drawing/2014/main" id="{105083C8-CCE0-4542-997B-A9DB987438A6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297" name="Rechthoek 296">
                  <a:extLst>
                    <a:ext uri="{FF2B5EF4-FFF2-40B4-BE49-F238E27FC236}">
                      <a16:creationId xmlns:a16="http://schemas.microsoft.com/office/drawing/2014/main" id="{554C6B17-71AE-4BDD-9347-271E28425366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298" name="Groep 297">
                  <a:extLst>
                    <a:ext uri="{FF2B5EF4-FFF2-40B4-BE49-F238E27FC236}">
                      <a16:creationId xmlns:a16="http://schemas.microsoft.com/office/drawing/2014/main" id="{5A8DF989-2F28-4630-AF2D-1BD8C7F02FBB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00" name="Rechte verbindingslijn 299">
                    <a:extLst>
                      <a:ext uri="{FF2B5EF4-FFF2-40B4-BE49-F238E27FC236}">
                        <a16:creationId xmlns:a16="http://schemas.microsoft.com/office/drawing/2014/main" id="{A5ED7954-C0B4-48EF-A5CA-775E8E5E65C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01" name="Rechte verbindingslijn 300">
                    <a:extLst>
                      <a:ext uri="{FF2B5EF4-FFF2-40B4-BE49-F238E27FC236}">
                        <a16:creationId xmlns:a16="http://schemas.microsoft.com/office/drawing/2014/main" id="{175B0C81-1004-4E39-8997-888348384E4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02" name="Rechte verbindingslijn 301">
                    <a:extLst>
                      <a:ext uri="{FF2B5EF4-FFF2-40B4-BE49-F238E27FC236}">
                        <a16:creationId xmlns:a16="http://schemas.microsoft.com/office/drawing/2014/main" id="{FCEAB948-C78E-4744-9EA6-B0D186C3D71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03" name="Rechte verbindingslijn 302">
                    <a:extLst>
                      <a:ext uri="{FF2B5EF4-FFF2-40B4-BE49-F238E27FC236}">
                        <a16:creationId xmlns:a16="http://schemas.microsoft.com/office/drawing/2014/main" id="{824F980F-2F67-4AE4-8F1C-57A08AEFCC3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04" name="Rechte verbindingslijn 303">
                    <a:extLst>
                      <a:ext uri="{FF2B5EF4-FFF2-40B4-BE49-F238E27FC236}">
                        <a16:creationId xmlns:a16="http://schemas.microsoft.com/office/drawing/2014/main" id="{0A79CE11-EF9C-4F54-8CA8-A215F5FF8EC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99" name="Pijl: rechts 298">
                  <a:extLst>
                    <a:ext uri="{FF2B5EF4-FFF2-40B4-BE49-F238E27FC236}">
                      <a16:creationId xmlns:a16="http://schemas.microsoft.com/office/drawing/2014/main" id="{A091CF30-2645-41DD-92FF-2615CC377E22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120" name="INFO">
            <a:extLst>
              <a:ext uri="{FF2B5EF4-FFF2-40B4-BE49-F238E27FC236}">
                <a16:creationId xmlns:a16="http://schemas.microsoft.com/office/drawing/2014/main" id="{4554CBC1-67C3-40B3-B69E-583693464CAB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50" b="1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nl-NL" sz="1050" b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TEKST +  AFBEELDING (M)</a:t>
            </a:r>
          </a:p>
        </p:txBody>
      </p:sp>
      <p:grpSp>
        <p:nvGrpSpPr>
          <p:cNvPr id="123" name="INSTRUCTIE">
            <a:extLst>
              <a:ext uri="{FF2B5EF4-FFF2-40B4-BE49-F238E27FC236}">
                <a16:creationId xmlns:a16="http://schemas.microsoft.com/office/drawing/2014/main" id="{7D89FDE0-FA1A-48A8-87D8-72F420A6054C}"/>
              </a:ext>
            </a:extLst>
          </p:cNvPr>
          <p:cNvGrpSpPr/>
          <p:nvPr userDrawn="1"/>
        </p:nvGrpSpPr>
        <p:grpSpPr>
          <a:xfrm>
            <a:off x="12377595" y="0"/>
            <a:ext cx="3693386" cy="6452863"/>
            <a:chOff x="-3786437" y="0"/>
            <a:chExt cx="3693386" cy="6452863"/>
          </a:xfrm>
        </p:grpSpPr>
        <p:sp>
          <p:nvSpPr>
            <p:cNvPr id="124" name="Rechthoek 123">
              <a:extLst>
                <a:ext uri="{FF2B5EF4-FFF2-40B4-BE49-F238E27FC236}">
                  <a16:creationId xmlns:a16="http://schemas.microsoft.com/office/drawing/2014/main" id="{1911A7A4-7889-4682-88CB-51DEC34DB450}"/>
                </a:ext>
              </a:extLst>
            </p:cNvPr>
            <p:cNvSpPr/>
            <p:nvPr userDrawn="1"/>
          </p:nvSpPr>
          <p:spPr>
            <a:xfrm>
              <a:off x="-3786437" y="5624863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Meer weten?</a:t>
              </a:r>
              <a:br>
                <a:rPr lang="nl-NL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 naar de instructie dia </a:t>
              </a:r>
              <a:r>
                <a:rPr lang="nl-NL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INSTRUCTIES’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Deze vind je vooraan de presentatie of voeg je in via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‘Nieuwe dia’</a:t>
              </a:r>
            </a:p>
          </p:txBody>
        </p:sp>
        <p:grpSp>
          <p:nvGrpSpPr>
            <p:cNvPr id="125" name="INSTRUCTIE">
              <a:extLst>
                <a:ext uri="{FF2B5EF4-FFF2-40B4-BE49-F238E27FC236}">
                  <a16:creationId xmlns:a16="http://schemas.microsoft.com/office/drawing/2014/main" id="{48E02217-FD9F-4832-9889-4D0AF539B2E6}"/>
                </a:ext>
              </a:extLst>
            </p:cNvPr>
            <p:cNvGrpSpPr/>
            <p:nvPr userDrawn="1"/>
          </p:nvGrpSpPr>
          <p:grpSpPr>
            <a:xfrm>
              <a:off x="-3786165" y="0"/>
              <a:ext cx="3693114" cy="5782322"/>
              <a:chOff x="-3786165" y="0"/>
              <a:chExt cx="3693114" cy="5782322"/>
            </a:xfrm>
          </p:grpSpPr>
          <p:sp>
            <p:nvSpPr>
              <p:cNvPr id="126" name="Rechthoek 125">
                <a:extLst>
                  <a:ext uri="{FF2B5EF4-FFF2-40B4-BE49-F238E27FC236}">
                    <a16:creationId xmlns:a16="http://schemas.microsoft.com/office/drawing/2014/main" id="{3871C51B-D1AE-415D-A1A1-89E1251D7168}"/>
                  </a:ext>
                </a:extLst>
              </p:cNvPr>
              <p:cNvSpPr/>
              <p:nvPr userDrawn="1"/>
            </p:nvSpPr>
            <p:spPr>
              <a:xfrm>
                <a:off x="-3786165" y="0"/>
                <a:ext cx="3593091" cy="5624863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ECECEC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1400" b="1" cap="all" baseline="0" noProof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Afbeelding invoegen/opmaken</a:t>
                </a:r>
              </a:p>
            </p:txBody>
          </p:sp>
          <p:sp>
            <p:nvSpPr>
              <p:cNvPr id="127" name="Ovaal 126">
                <a:extLst>
                  <a:ext uri="{FF2B5EF4-FFF2-40B4-BE49-F238E27FC236}">
                    <a16:creationId xmlns:a16="http://schemas.microsoft.com/office/drawing/2014/main" id="{82C4EE6E-5493-4898-823C-EB40A243CE8A}"/>
                  </a:ext>
                </a:extLst>
              </p:cNvPr>
              <p:cNvSpPr/>
              <p:nvPr userDrawn="1"/>
            </p:nvSpPr>
            <p:spPr>
              <a:xfrm>
                <a:off x="-3603587" y="465324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28" name="Rechthoek 127">
                <a:extLst>
                  <a:ext uri="{FF2B5EF4-FFF2-40B4-BE49-F238E27FC236}">
                    <a16:creationId xmlns:a16="http://schemas.microsoft.com/office/drawing/2014/main" id="{B279D03F-A24C-4F1D-8863-141CD38E3446}"/>
                  </a:ext>
                </a:extLst>
              </p:cNvPr>
              <p:cNvSpPr/>
              <p:nvPr userDrawn="1"/>
            </p:nvSpPr>
            <p:spPr>
              <a:xfrm>
                <a:off x="-3319415" y="465324"/>
                <a:ext cx="2944682" cy="65802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Wanneer nodig, verwijder de bestaande afbeelding d.m.v. de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‘Backspace toets’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 Klik op het pictogram om een nieuwe afbeelding in te voegen </a:t>
                </a:r>
                <a:r>
                  <a:rPr kumimoji="0" lang="nl-NL" sz="1200" b="0" i="1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(zie onderstaand voorbeeld)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  <p:grpSp>
            <p:nvGrpSpPr>
              <p:cNvPr id="129" name="Groep 128">
                <a:extLst>
                  <a:ext uri="{FF2B5EF4-FFF2-40B4-BE49-F238E27FC236}">
                    <a16:creationId xmlns:a16="http://schemas.microsoft.com/office/drawing/2014/main" id="{E4D8FFA9-D8D3-43F6-AB80-31D0DD594186}"/>
                  </a:ext>
                </a:extLst>
              </p:cNvPr>
              <p:cNvGrpSpPr/>
              <p:nvPr userDrawn="1"/>
            </p:nvGrpSpPr>
            <p:grpSpPr>
              <a:xfrm>
                <a:off x="-3316179" y="1231351"/>
                <a:ext cx="294789" cy="318834"/>
                <a:chOff x="14466489" y="1001522"/>
                <a:chExt cx="290627" cy="314333"/>
              </a:xfrm>
            </p:grpSpPr>
            <p:sp>
              <p:nvSpPr>
                <p:cNvPr id="176" name="Rechthoek 175">
                  <a:extLst>
                    <a:ext uri="{FF2B5EF4-FFF2-40B4-BE49-F238E27FC236}">
                      <a16:creationId xmlns:a16="http://schemas.microsoft.com/office/drawing/2014/main" id="{BD289455-5AA9-4083-BA39-11D996B7E074}"/>
                    </a:ext>
                  </a:extLst>
                </p:cNvPr>
                <p:cNvSpPr/>
                <p:nvPr userDrawn="1"/>
              </p:nvSpPr>
              <p:spPr>
                <a:xfrm>
                  <a:off x="14466489" y="1001522"/>
                  <a:ext cx="257935" cy="25416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1818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8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77" name="Ovaal 176">
                  <a:extLst>
                    <a:ext uri="{FF2B5EF4-FFF2-40B4-BE49-F238E27FC236}">
                      <a16:creationId xmlns:a16="http://schemas.microsoft.com/office/drawing/2014/main" id="{D65314DA-18A2-4816-AE4C-7D0FA108E0EA}"/>
                    </a:ext>
                  </a:extLst>
                </p:cNvPr>
                <p:cNvSpPr/>
                <p:nvPr userDrawn="1"/>
              </p:nvSpPr>
              <p:spPr>
                <a:xfrm>
                  <a:off x="14623626" y="1033630"/>
                  <a:ext cx="71169" cy="71169"/>
                </a:xfrm>
                <a:prstGeom prst="ellipse">
                  <a:avLst/>
                </a:prstGeom>
                <a:solidFill>
                  <a:srgbClr val="F1D8A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8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78" name="Vrije vorm: vorm 177">
                  <a:extLst>
                    <a:ext uri="{FF2B5EF4-FFF2-40B4-BE49-F238E27FC236}">
                      <a16:creationId xmlns:a16="http://schemas.microsoft.com/office/drawing/2014/main" id="{271DDED5-D78A-4D2D-B53A-90FE56FDA913}"/>
                    </a:ext>
                  </a:extLst>
                </p:cNvPr>
                <p:cNvSpPr/>
                <p:nvPr userDrawn="1"/>
              </p:nvSpPr>
              <p:spPr>
                <a:xfrm rot="2700000">
                  <a:off x="14498877" y="1157846"/>
                  <a:ext cx="168558" cy="147459"/>
                </a:xfrm>
                <a:custGeom>
                  <a:avLst/>
                  <a:gdLst>
                    <a:gd name="connsiteX0" fmla="*/ 12837 w 168558"/>
                    <a:gd name="connsiteY0" fmla="*/ 12836 h 147459"/>
                    <a:gd name="connsiteX1" fmla="*/ 43826 w 168558"/>
                    <a:gd name="connsiteY1" fmla="*/ 0 h 147459"/>
                    <a:gd name="connsiteX2" fmla="*/ 168558 w 168558"/>
                    <a:gd name="connsiteY2" fmla="*/ 0 h 147459"/>
                    <a:gd name="connsiteX3" fmla="*/ 21099 w 168558"/>
                    <a:gd name="connsiteY3" fmla="*/ 147459 h 147459"/>
                    <a:gd name="connsiteX4" fmla="*/ 0 w 168558"/>
                    <a:gd name="connsiteY4" fmla="*/ 126361 h 147459"/>
                    <a:gd name="connsiteX5" fmla="*/ 0 w 168558"/>
                    <a:gd name="connsiteY5" fmla="*/ 43826 h 147459"/>
                    <a:gd name="connsiteX6" fmla="*/ 12837 w 168558"/>
                    <a:gd name="connsiteY6" fmla="*/ 12836 h 1474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8558" h="147459">
                      <a:moveTo>
                        <a:pt x="12837" y="12836"/>
                      </a:moveTo>
                      <a:cubicBezTo>
                        <a:pt x="20768" y="4905"/>
                        <a:pt x="31724" y="0"/>
                        <a:pt x="43826" y="0"/>
                      </a:cubicBezTo>
                      <a:lnTo>
                        <a:pt x="168558" y="0"/>
                      </a:lnTo>
                      <a:lnTo>
                        <a:pt x="21099" y="147459"/>
                      </a:lnTo>
                      <a:lnTo>
                        <a:pt x="0" y="126361"/>
                      </a:lnTo>
                      <a:lnTo>
                        <a:pt x="0" y="43826"/>
                      </a:lnTo>
                      <a:cubicBezTo>
                        <a:pt x="1" y="31723"/>
                        <a:pt x="4906" y="20767"/>
                        <a:pt x="12837" y="12836"/>
                      </a:cubicBezTo>
                      <a:close/>
                    </a:path>
                  </a:pathLst>
                </a:custGeom>
                <a:solidFill>
                  <a:srgbClr val="C9D8E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8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79" name="Rechthoek: afgeronde hoeken 178">
                  <a:extLst>
                    <a:ext uri="{FF2B5EF4-FFF2-40B4-BE49-F238E27FC236}">
                      <a16:creationId xmlns:a16="http://schemas.microsoft.com/office/drawing/2014/main" id="{8A6F755F-9888-439D-9CCF-CFA7716D8072}"/>
                    </a:ext>
                  </a:extLst>
                </p:cNvPr>
                <p:cNvSpPr/>
                <p:nvPr userDrawn="1"/>
              </p:nvSpPr>
              <p:spPr>
                <a:xfrm>
                  <a:off x="14601150" y="1145314"/>
                  <a:ext cx="155966" cy="116816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rgbClr val="8AAD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8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180" name="Rechte verbindingslijn 179">
                  <a:extLst>
                    <a:ext uri="{FF2B5EF4-FFF2-40B4-BE49-F238E27FC236}">
                      <a16:creationId xmlns:a16="http://schemas.microsoft.com/office/drawing/2014/main" id="{292DBCBD-BF80-4122-A36D-03F1A914A5B4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14637490" y="1308665"/>
                  <a:ext cx="83286" cy="0"/>
                </a:xfrm>
                <a:prstGeom prst="line">
                  <a:avLst/>
                </a:prstGeom>
                <a:solidFill>
                  <a:schemeClr val="bg1"/>
                </a:solidFill>
                <a:ln w="19050">
                  <a:solidFill>
                    <a:srgbClr val="8AAD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81" name="Rechte verbindingslijn 180">
                  <a:extLst>
                    <a:ext uri="{FF2B5EF4-FFF2-40B4-BE49-F238E27FC236}">
                      <a16:creationId xmlns:a16="http://schemas.microsoft.com/office/drawing/2014/main" id="{207E62F8-A38A-41C2-9050-180952142234}"/>
                    </a:ext>
                  </a:extLst>
                </p:cNvPr>
                <p:cNvCxnSpPr>
                  <a:cxnSpLocks/>
                  <a:stCxn id="179" idx="2"/>
                </p:cNvCxnSpPr>
                <p:nvPr userDrawn="1"/>
              </p:nvCxnSpPr>
              <p:spPr>
                <a:xfrm flipH="1">
                  <a:off x="14678717" y="1262130"/>
                  <a:ext cx="416" cy="43573"/>
                </a:xfrm>
                <a:prstGeom prst="line">
                  <a:avLst/>
                </a:prstGeom>
                <a:solidFill>
                  <a:schemeClr val="bg1"/>
                </a:solidFill>
                <a:ln w="19050">
                  <a:solidFill>
                    <a:srgbClr val="8AAD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sp>
            <p:nvSpPr>
              <p:cNvPr id="130" name="Ovaal 129">
                <a:extLst>
                  <a:ext uri="{FF2B5EF4-FFF2-40B4-BE49-F238E27FC236}">
                    <a16:creationId xmlns:a16="http://schemas.microsoft.com/office/drawing/2014/main" id="{F2B462FB-91FE-499D-B1F7-0F31448D64C2}"/>
                  </a:ext>
                </a:extLst>
              </p:cNvPr>
              <p:cNvSpPr/>
              <p:nvPr userDrawn="1"/>
            </p:nvSpPr>
            <p:spPr>
              <a:xfrm>
                <a:off x="-3603587" y="1729709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131" name="Rechthoek 130">
                <a:extLst>
                  <a:ext uri="{FF2B5EF4-FFF2-40B4-BE49-F238E27FC236}">
                    <a16:creationId xmlns:a16="http://schemas.microsoft.com/office/drawing/2014/main" id="{55B9A2EF-3819-4049-9950-6CE2DC7BE69F}"/>
                  </a:ext>
                </a:extLst>
              </p:cNvPr>
              <p:cNvSpPr/>
              <p:nvPr userDrawn="1"/>
            </p:nvSpPr>
            <p:spPr>
              <a:xfrm>
                <a:off x="-3319415" y="1729710"/>
                <a:ext cx="2944682" cy="326338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Selecteer de gewenste afbeelding</a:t>
                </a:r>
                <a:b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en klik op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‘Invoegen’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  <p:grpSp>
            <p:nvGrpSpPr>
              <p:cNvPr id="132" name="Groep 131">
                <a:extLst>
                  <a:ext uri="{FF2B5EF4-FFF2-40B4-BE49-F238E27FC236}">
                    <a16:creationId xmlns:a16="http://schemas.microsoft.com/office/drawing/2014/main" id="{332FAFB0-6CD1-495B-A1DC-6549033ADDC9}"/>
                  </a:ext>
                </a:extLst>
              </p:cNvPr>
              <p:cNvGrpSpPr/>
              <p:nvPr userDrawn="1"/>
            </p:nvGrpSpPr>
            <p:grpSpPr>
              <a:xfrm>
                <a:off x="-3311319" y="2164285"/>
                <a:ext cx="825500" cy="209550"/>
                <a:chOff x="13504624" y="2482850"/>
                <a:chExt cx="825500" cy="209550"/>
              </a:xfrm>
            </p:grpSpPr>
            <p:sp>
              <p:nvSpPr>
                <p:cNvPr id="173" name="Rechthoek 172">
                  <a:extLst>
                    <a:ext uri="{FF2B5EF4-FFF2-40B4-BE49-F238E27FC236}">
                      <a16:creationId xmlns:a16="http://schemas.microsoft.com/office/drawing/2014/main" id="{0141AB70-13CF-4E28-B382-7FF25B520612}"/>
                    </a:ext>
                  </a:extLst>
                </p:cNvPr>
                <p:cNvSpPr/>
                <p:nvPr userDrawn="1"/>
              </p:nvSpPr>
              <p:spPr>
                <a:xfrm>
                  <a:off x="13504624" y="2482850"/>
                  <a:ext cx="825500" cy="209550"/>
                </a:xfrm>
                <a:prstGeom prst="rect">
                  <a:avLst/>
                </a:prstGeom>
                <a:solidFill>
                  <a:srgbClr val="E5F1FB"/>
                </a:solidFill>
                <a:ln w="12700">
                  <a:solidFill>
                    <a:srgbClr val="0B7ED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nl-NL" sz="900" b="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Invoegen</a:t>
                  </a:r>
                </a:p>
              </p:txBody>
            </p:sp>
            <p:cxnSp>
              <p:nvCxnSpPr>
                <p:cNvPr id="174" name="Rechte verbindingslijn 173">
                  <a:extLst>
                    <a:ext uri="{FF2B5EF4-FFF2-40B4-BE49-F238E27FC236}">
                      <a16:creationId xmlns:a16="http://schemas.microsoft.com/office/drawing/2014/main" id="{8C9A963D-ADF2-4FDF-9127-672AB6539E0B}"/>
                    </a:ext>
                  </a:extLst>
                </p:cNvPr>
                <p:cNvCxnSpPr/>
                <p:nvPr userDrawn="1"/>
              </p:nvCxnSpPr>
              <p:spPr>
                <a:xfrm>
                  <a:off x="14155269" y="2515250"/>
                  <a:ext cx="0" cy="14271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44546A"/>
                  </a:solidFill>
                  <a:prstDash val="solid"/>
                </a:ln>
                <a:effectLst/>
              </p:spPr>
            </p:cxnSp>
            <p:sp>
              <p:nvSpPr>
                <p:cNvPr id="175" name="Gelijkbenige driehoek 174">
                  <a:extLst>
                    <a:ext uri="{FF2B5EF4-FFF2-40B4-BE49-F238E27FC236}">
                      <a16:creationId xmlns:a16="http://schemas.microsoft.com/office/drawing/2014/main" id="{B1D75F3D-0752-4EA7-A64A-E18914066EA2}"/>
                    </a:ext>
                  </a:extLst>
                </p:cNvPr>
                <p:cNvSpPr/>
                <p:nvPr userDrawn="1"/>
              </p:nvSpPr>
              <p:spPr>
                <a:xfrm rot="10800000">
                  <a:off x="14196089" y="2566904"/>
                  <a:ext cx="86866" cy="51147"/>
                </a:xfrm>
                <a:prstGeom prst="triangl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33" name="Ovaal 132">
                <a:extLst>
                  <a:ext uri="{FF2B5EF4-FFF2-40B4-BE49-F238E27FC236}">
                    <a16:creationId xmlns:a16="http://schemas.microsoft.com/office/drawing/2014/main" id="{16E4E73C-1861-4792-AD34-187031E5E9E4}"/>
                  </a:ext>
                </a:extLst>
              </p:cNvPr>
              <p:cNvSpPr/>
              <p:nvPr userDrawn="1"/>
            </p:nvSpPr>
            <p:spPr>
              <a:xfrm>
                <a:off x="-3603587" y="2553359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134" name="Rechthoek 133">
                <a:extLst>
                  <a:ext uri="{FF2B5EF4-FFF2-40B4-BE49-F238E27FC236}">
                    <a16:creationId xmlns:a16="http://schemas.microsoft.com/office/drawing/2014/main" id="{7DA0F4D8-5506-481D-8C57-4D4A2FFB1A15}"/>
                  </a:ext>
                </a:extLst>
              </p:cNvPr>
              <p:cNvSpPr/>
              <p:nvPr userDrawn="1"/>
            </p:nvSpPr>
            <p:spPr>
              <a:xfrm>
                <a:off x="-3319415" y="2553360"/>
                <a:ext cx="2944682" cy="32768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Klik met de rechter muisknop op de afbeelding en kies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‘Naar achtergrond’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  <p:sp>
            <p:nvSpPr>
              <p:cNvPr id="135" name="Ovaal 134">
                <a:extLst>
                  <a:ext uri="{FF2B5EF4-FFF2-40B4-BE49-F238E27FC236}">
                    <a16:creationId xmlns:a16="http://schemas.microsoft.com/office/drawing/2014/main" id="{41B0827B-CC45-4510-8718-FA395E37B68D}"/>
                  </a:ext>
                </a:extLst>
              </p:cNvPr>
              <p:cNvSpPr/>
              <p:nvPr userDrawn="1"/>
            </p:nvSpPr>
            <p:spPr>
              <a:xfrm>
                <a:off x="-3603587" y="3744237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</a:p>
            </p:txBody>
          </p:sp>
          <p:sp>
            <p:nvSpPr>
              <p:cNvPr id="136" name="Rechthoek 135">
                <a:extLst>
                  <a:ext uri="{FF2B5EF4-FFF2-40B4-BE49-F238E27FC236}">
                    <a16:creationId xmlns:a16="http://schemas.microsoft.com/office/drawing/2014/main" id="{A06CB86B-8C81-4409-9A20-10BB869C5E9B}"/>
                  </a:ext>
                </a:extLst>
              </p:cNvPr>
              <p:cNvSpPr/>
              <p:nvPr userDrawn="1"/>
            </p:nvSpPr>
            <p:spPr>
              <a:xfrm>
                <a:off x="-3319415" y="3744238"/>
                <a:ext cx="2944682" cy="97979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Om de afbeelding te schalen of bij te snijden, ga naar de tab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‘Hulpmiddelen voor afbeeldingen - Opmaak’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 en klik op de knop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‘Bijsnijden’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 Schaal met de bolletjes de afbeelding en met de hoekjes het afbeeldingskader.</a:t>
                </a:r>
              </a:p>
            </p:txBody>
          </p:sp>
          <p:grpSp>
            <p:nvGrpSpPr>
              <p:cNvPr id="137" name="Groep 136">
                <a:extLst>
                  <a:ext uri="{FF2B5EF4-FFF2-40B4-BE49-F238E27FC236}">
                    <a16:creationId xmlns:a16="http://schemas.microsoft.com/office/drawing/2014/main" id="{0D18FEF8-38EF-4A63-98C0-FE27409ED8E4}"/>
                  </a:ext>
                </a:extLst>
              </p:cNvPr>
              <p:cNvGrpSpPr/>
              <p:nvPr userDrawn="1"/>
            </p:nvGrpSpPr>
            <p:grpSpPr>
              <a:xfrm>
                <a:off x="-3408294" y="4834615"/>
                <a:ext cx="622283" cy="612919"/>
                <a:chOff x="12617641" y="3403239"/>
                <a:chExt cx="752963" cy="741634"/>
              </a:xfrm>
            </p:grpSpPr>
            <p:grpSp>
              <p:nvGrpSpPr>
                <p:cNvPr id="157" name="Groep 156">
                  <a:extLst>
                    <a:ext uri="{FF2B5EF4-FFF2-40B4-BE49-F238E27FC236}">
                      <a16:creationId xmlns:a16="http://schemas.microsoft.com/office/drawing/2014/main" id="{C970BF49-EAE2-49D5-8B7F-F318204C6DE3}"/>
                    </a:ext>
                  </a:extLst>
                </p:cNvPr>
                <p:cNvGrpSpPr/>
                <p:nvPr userDrawn="1"/>
              </p:nvGrpSpPr>
              <p:grpSpPr>
                <a:xfrm>
                  <a:off x="12771550" y="3403239"/>
                  <a:ext cx="467156" cy="448491"/>
                  <a:chOff x="12782177" y="3403239"/>
                  <a:chExt cx="467156" cy="448491"/>
                </a:xfrm>
              </p:grpSpPr>
              <p:grpSp>
                <p:nvGrpSpPr>
                  <p:cNvPr id="160" name="Groep 159">
                    <a:extLst>
                      <a:ext uri="{FF2B5EF4-FFF2-40B4-BE49-F238E27FC236}">
                        <a16:creationId xmlns:a16="http://schemas.microsoft.com/office/drawing/2014/main" id="{2CF53B31-271E-41A0-A58D-71019381D72A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2782177" y="3403239"/>
                    <a:ext cx="412972" cy="396132"/>
                    <a:chOff x="13554906" y="3320109"/>
                    <a:chExt cx="443912" cy="425811"/>
                  </a:xfrm>
                </p:grpSpPr>
                <p:grpSp>
                  <p:nvGrpSpPr>
                    <p:cNvPr id="167" name="Groep 166">
                      <a:extLst>
                        <a:ext uri="{FF2B5EF4-FFF2-40B4-BE49-F238E27FC236}">
                          <a16:creationId xmlns:a16="http://schemas.microsoft.com/office/drawing/2014/main" id="{6E531CC2-B8B3-453D-AF01-3B811E36A8F3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13554906" y="3320109"/>
                      <a:ext cx="443912" cy="425811"/>
                      <a:chOff x="12909684" y="1276143"/>
                      <a:chExt cx="443912" cy="425811"/>
                    </a:xfrm>
                  </p:grpSpPr>
                  <p:sp>
                    <p:nvSpPr>
                      <p:cNvPr id="170" name="Rechthoek 169">
                        <a:extLst>
                          <a:ext uri="{FF2B5EF4-FFF2-40B4-BE49-F238E27FC236}">
                            <a16:creationId xmlns:a16="http://schemas.microsoft.com/office/drawing/2014/main" id="{5EF7D62F-0636-4A09-AE24-D2387EEBF2DD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12909684" y="1276143"/>
                        <a:ext cx="443912" cy="425811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818181"/>
                        </a:solidFill>
                        <a:prstDash val="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lvl="0">
                          <a:lnSpc>
                            <a:spcPct val="90000"/>
                          </a:lnSpc>
                          <a:spcBef>
                            <a:spcPts val="600"/>
                          </a:spcBef>
                          <a:spcAft>
                            <a:spcPts val="600"/>
                          </a:spcAft>
                        </a:pPr>
                        <a:endParaRPr lang="nl-NL" sz="800" b="0" noProof="0">
                          <a:solidFill>
                            <a:srgbClr val="211F2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  <p:sp>
                    <p:nvSpPr>
                      <p:cNvPr id="171" name="Rechthoek 170">
                        <a:extLst>
                          <a:ext uri="{FF2B5EF4-FFF2-40B4-BE49-F238E27FC236}">
                            <a16:creationId xmlns:a16="http://schemas.microsoft.com/office/drawing/2014/main" id="{678A75BB-8319-4FDB-BBD0-62C5CB180C35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12909684" y="1276143"/>
                        <a:ext cx="261629" cy="2578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81818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lvl="0">
                          <a:lnSpc>
                            <a:spcPct val="90000"/>
                          </a:lnSpc>
                          <a:spcBef>
                            <a:spcPts val="600"/>
                          </a:spcBef>
                          <a:spcAft>
                            <a:spcPts val="600"/>
                          </a:spcAft>
                        </a:pPr>
                        <a:endParaRPr lang="nl-NL" sz="800" b="0" noProof="0">
                          <a:solidFill>
                            <a:srgbClr val="211F2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  <p:sp>
                    <p:nvSpPr>
                      <p:cNvPr id="172" name="Ovaal 171">
                        <a:extLst>
                          <a:ext uri="{FF2B5EF4-FFF2-40B4-BE49-F238E27FC236}">
                            <a16:creationId xmlns:a16="http://schemas.microsoft.com/office/drawing/2014/main" id="{124B32DD-BEF7-485E-94A1-B8F7F9B6F034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13069071" y="1308711"/>
                        <a:ext cx="72188" cy="72188"/>
                      </a:xfrm>
                      <a:prstGeom prst="ellipse">
                        <a:avLst/>
                      </a:prstGeom>
                      <a:solidFill>
                        <a:srgbClr val="ECC679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l"/>
                        <a:endParaRPr lang="nl-NL" sz="1000" b="1" noProof="0">
                          <a:solidFill>
                            <a:srgbClr val="211F2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</p:grpSp>
                <p:pic>
                  <p:nvPicPr>
                    <p:cNvPr id="168" name="Afbeelding 167">
                      <a:extLst>
                        <a:ext uri="{FF2B5EF4-FFF2-40B4-BE49-F238E27FC236}">
                          <a16:creationId xmlns:a16="http://schemas.microsoft.com/office/drawing/2014/main" id="{8075D0A8-1B76-4F96-BBA0-0755BA7F923F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>
                    <a:blip r:embed="rId6">
                      <a:duotone>
                        <a:prstClr val="black"/>
                        <a:srgbClr val="4D82B8">
                          <a:tint val="45000"/>
                          <a:satMod val="400000"/>
                        </a:srgbClr>
                      </a:duotone>
                      <a:extLst>
                        <a:ext uri="{BEBA8EAE-BF5A-486C-A8C5-ECC9F3942E4B}">
                          <a14:imgProps xmlns:a14="http://schemas.microsoft.com/office/drawing/2010/main">
                            <a14:imgLayer r:embed="rId7">
                              <a14:imgEffect>
                                <a14:brightnessContrast contrast="-40000"/>
                              </a14:imgEffect>
                            </a14:imgLayer>
                          </a14:imgProps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3567296" y="3424992"/>
                      <a:ext cx="173367" cy="14022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69" name="Afbeelding 168">
                      <a:extLst>
                        <a:ext uri="{FF2B5EF4-FFF2-40B4-BE49-F238E27FC236}">
                          <a16:creationId xmlns:a16="http://schemas.microsoft.com/office/drawing/2014/main" id="{EE1A5F14-7C58-4714-B0E1-DC6520043170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>
                    <a:blip r:embed="rId6">
                      <a:duotone>
                        <a:prstClr val="black"/>
                        <a:srgbClr val="4D82B8">
                          <a:tint val="45000"/>
                          <a:satMod val="400000"/>
                        </a:srgbClr>
                      </a:duotone>
                      <a:extLst>
                        <a:ext uri="{BEBA8EAE-BF5A-486C-A8C5-ECC9F3942E4B}">
                          <a14:imgProps xmlns:a14="http://schemas.microsoft.com/office/drawing/2010/main">
                            <a14:imgLayer r:embed="rId7">
                              <a14:imgEffect>
                                <a14:brightnessContrast contrast="-40000"/>
                              </a14:imgEffect>
                            </a14:imgLayer>
                          </a14:imgProps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flipH="1">
                      <a:off x="13635599" y="3453788"/>
                      <a:ext cx="173367" cy="111424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161" name="Groep 160">
                    <a:extLst>
                      <a:ext uri="{FF2B5EF4-FFF2-40B4-BE49-F238E27FC236}">
                        <a16:creationId xmlns:a16="http://schemas.microsoft.com/office/drawing/2014/main" id="{BE3C4FB7-45D6-4C28-831B-EBB17C6F3BE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103513" y="3705268"/>
                    <a:ext cx="145820" cy="146462"/>
                    <a:chOff x="13096169" y="3602278"/>
                    <a:chExt cx="145820" cy="146462"/>
                  </a:xfrm>
                </p:grpSpPr>
                <p:sp>
                  <p:nvSpPr>
                    <p:cNvPr id="165" name="Rechthoek 164">
                      <a:extLst>
                        <a:ext uri="{FF2B5EF4-FFF2-40B4-BE49-F238E27FC236}">
                          <a16:creationId xmlns:a16="http://schemas.microsoft.com/office/drawing/2014/main" id="{401FB8CC-6C9F-49AA-B16A-863687C3B976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96169" y="3602278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66" name="Rechthoek 165">
                      <a:extLst>
                        <a:ext uri="{FF2B5EF4-FFF2-40B4-BE49-F238E27FC236}">
                          <a16:creationId xmlns:a16="http://schemas.microsoft.com/office/drawing/2014/main" id="{0100A13A-BECC-46F8-B259-9A5508527A98}"/>
                        </a:ext>
                      </a:extLst>
                    </p:cNvPr>
                    <p:cNvSpPr/>
                    <p:nvPr userDrawn="1"/>
                  </p:nvSpPr>
                  <p:spPr>
                    <a:xfrm rot="5400000">
                      <a:off x="13037453" y="3661636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grpSp>
                <p:nvGrpSpPr>
                  <p:cNvPr id="162" name="Groep 161">
                    <a:extLst>
                      <a:ext uri="{FF2B5EF4-FFF2-40B4-BE49-F238E27FC236}">
                        <a16:creationId xmlns:a16="http://schemas.microsoft.com/office/drawing/2014/main" id="{8C95C606-E9C4-487C-8B7F-67C862B174B5}"/>
                      </a:ext>
                    </a:extLst>
                  </p:cNvPr>
                  <p:cNvGrpSpPr/>
                  <p:nvPr userDrawn="1"/>
                </p:nvGrpSpPr>
                <p:grpSpPr>
                  <a:xfrm rot="10800000">
                    <a:off x="13061402" y="3665637"/>
                    <a:ext cx="145820" cy="146462"/>
                    <a:chOff x="13096169" y="3602278"/>
                    <a:chExt cx="145820" cy="146462"/>
                  </a:xfrm>
                </p:grpSpPr>
                <p:sp>
                  <p:nvSpPr>
                    <p:cNvPr id="163" name="Rechthoek 162">
                      <a:extLst>
                        <a:ext uri="{FF2B5EF4-FFF2-40B4-BE49-F238E27FC236}">
                          <a16:creationId xmlns:a16="http://schemas.microsoft.com/office/drawing/2014/main" id="{7AF06B97-8469-4345-8C98-5F17FCCF0C1C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96169" y="3602278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64" name="Rechthoek 163">
                      <a:extLst>
                        <a:ext uri="{FF2B5EF4-FFF2-40B4-BE49-F238E27FC236}">
                          <a16:creationId xmlns:a16="http://schemas.microsoft.com/office/drawing/2014/main" id="{9B0E2C5D-B51E-4A91-AF86-717DD6CB90F2}"/>
                        </a:ext>
                      </a:extLst>
                    </p:cNvPr>
                    <p:cNvSpPr/>
                    <p:nvPr userDrawn="1"/>
                  </p:nvSpPr>
                  <p:spPr>
                    <a:xfrm rot="5400000">
                      <a:off x="13037453" y="3661636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</p:grpSp>
            <p:sp>
              <p:nvSpPr>
                <p:cNvPr id="158" name="Rechthoek 157">
                  <a:extLst>
                    <a:ext uri="{FF2B5EF4-FFF2-40B4-BE49-F238E27FC236}">
                      <a16:creationId xmlns:a16="http://schemas.microsoft.com/office/drawing/2014/main" id="{37D4C50B-F499-4868-B097-6A4A67E7CAEB}"/>
                    </a:ext>
                  </a:extLst>
                </p:cNvPr>
                <p:cNvSpPr/>
                <p:nvPr userDrawn="1"/>
              </p:nvSpPr>
              <p:spPr>
                <a:xfrm>
                  <a:off x="12617641" y="3889890"/>
                  <a:ext cx="752963" cy="16117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nl-NL" sz="900" b="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Bijsnijden</a:t>
                  </a:r>
                </a:p>
              </p:txBody>
            </p:sp>
            <p:sp>
              <p:nvSpPr>
                <p:cNvPr id="159" name="Gelijkbenige driehoek 158">
                  <a:extLst>
                    <a:ext uri="{FF2B5EF4-FFF2-40B4-BE49-F238E27FC236}">
                      <a16:creationId xmlns:a16="http://schemas.microsoft.com/office/drawing/2014/main" id="{5EFAA7E5-B4D3-43DE-8D5B-7EA0C8654A95}"/>
                    </a:ext>
                  </a:extLst>
                </p:cNvPr>
                <p:cNvSpPr/>
                <p:nvPr userDrawn="1"/>
              </p:nvSpPr>
              <p:spPr>
                <a:xfrm rot="10800000">
                  <a:off x="12950688" y="4093726"/>
                  <a:ext cx="86866" cy="51147"/>
                </a:xfrm>
                <a:prstGeom prst="triangle">
                  <a:avLst/>
                </a:prstGeom>
                <a:solidFill>
                  <a:srgbClr val="818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38" name="Groep 137">
                <a:extLst>
                  <a:ext uri="{FF2B5EF4-FFF2-40B4-BE49-F238E27FC236}">
                    <a16:creationId xmlns:a16="http://schemas.microsoft.com/office/drawing/2014/main" id="{5D682E0A-8D5B-4C8C-B366-33F5BE92E8E5}"/>
                  </a:ext>
                </a:extLst>
              </p:cNvPr>
              <p:cNvGrpSpPr/>
              <p:nvPr userDrawn="1"/>
            </p:nvGrpSpPr>
            <p:grpSpPr>
              <a:xfrm>
                <a:off x="-3314821" y="2981448"/>
                <a:ext cx="1558053" cy="563933"/>
                <a:chOff x="-3314821" y="2981448"/>
                <a:chExt cx="1558053" cy="563933"/>
              </a:xfrm>
            </p:grpSpPr>
            <p:sp>
              <p:nvSpPr>
                <p:cNvPr id="142" name="Rechthoek 141">
                  <a:extLst>
                    <a:ext uri="{FF2B5EF4-FFF2-40B4-BE49-F238E27FC236}">
                      <a16:creationId xmlns:a16="http://schemas.microsoft.com/office/drawing/2014/main" id="{3E99A647-E1A3-4B1D-9204-060EC9C81018}"/>
                    </a:ext>
                  </a:extLst>
                </p:cNvPr>
                <p:cNvSpPr/>
                <p:nvPr userDrawn="1"/>
              </p:nvSpPr>
              <p:spPr>
                <a:xfrm>
                  <a:off x="-3314821" y="2981448"/>
                  <a:ext cx="1558053" cy="50485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D1D1D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8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3" name="Rechthoek 142">
                  <a:extLst>
                    <a:ext uri="{FF2B5EF4-FFF2-40B4-BE49-F238E27FC236}">
                      <a16:creationId xmlns:a16="http://schemas.microsoft.com/office/drawing/2014/main" id="{515AEB16-E490-46C9-8710-6BDC96615A13}"/>
                    </a:ext>
                  </a:extLst>
                </p:cNvPr>
                <p:cNvSpPr/>
                <p:nvPr userDrawn="1"/>
              </p:nvSpPr>
              <p:spPr>
                <a:xfrm>
                  <a:off x="-3304719" y="3235173"/>
                  <a:ext cx="1540313" cy="246608"/>
                </a:xfrm>
                <a:prstGeom prst="rect">
                  <a:avLst/>
                </a:prstGeom>
                <a:solidFill>
                  <a:srgbClr val="FCE4D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4" name="Tekstvak 143">
                  <a:extLst>
                    <a:ext uri="{FF2B5EF4-FFF2-40B4-BE49-F238E27FC236}">
                      <a16:creationId xmlns:a16="http://schemas.microsoft.com/office/drawing/2014/main" id="{D8210D98-2955-4A1A-B789-8D6EE6ACCCDE}"/>
                    </a:ext>
                  </a:extLst>
                </p:cNvPr>
                <p:cNvSpPr txBox="1"/>
                <p:nvPr userDrawn="1"/>
              </p:nvSpPr>
              <p:spPr>
                <a:xfrm>
                  <a:off x="-3069820" y="3038892"/>
                  <a:ext cx="1089248" cy="137495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algn="l" defTabSz="1217512" rtl="0" eaLnBrk="1" latinLnBrk="0" hangingPunct="1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nl-NL" sz="900" b="0" kern="1200" noProof="0">
                      <a:solidFill>
                        <a:srgbClr val="211F26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rPr>
                    <a:t>Naar voorgrond</a:t>
                  </a:r>
                </a:p>
              </p:txBody>
            </p:sp>
            <p:sp>
              <p:nvSpPr>
                <p:cNvPr id="145" name="Tekstvak 144">
                  <a:extLst>
                    <a:ext uri="{FF2B5EF4-FFF2-40B4-BE49-F238E27FC236}">
                      <a16:creationId xmlns:a16="http://schemas.microsoft.com/office/drawing/2014/main" id="{D183025B-AE44-49CF-A2E4-A6832991C023}"/>
                    </a:ext>
                  </a:extLst>
                </p:cNvPr>
                <p:cNvSpPr txBox="1"/>
                <p:nvPr userDrawn="1"/>
              </p:nvSpPr>
              <p:spPr>
                <a:xfrm>
                  <a:off x="-3069820" y="3295269"/>
                  <a:ext cx="1098515" cy="126416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algn="l" defTabSz="1217512" rtl="0" eaLnBrk="1" latinLnBrk="0" hangingPunct="1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nl-NL" sz="900" b="0" kern="1200" noProof="0">
                      <a:solidFill>
                        <a:srgbClr val="211F26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rPr>
                    <a:t>Naar achtergrond</a:t>
                  </a:r>
                </a:p>
              </p:txBody>
            </p:sp>
            <p:sp>
              <p:nvSpPr>
                <p:cNvPr id="146" name="Vrije vorm: vorm 145">
                  <a:extLst>
                    <a:ext uri="{FF2B5EF4-FFF2-40B4-BE49-F238E27FC236}">
                      <a16:creationId xmlns:a16="http://schemas.microsoft.com/office/drawing/2014/main" id="{F75EFA44-EC07-449E-8B6A-E7600DA23192}"/>
                    </a:ext>
                  </a:extLst>
                </p:cNvPr>
                <p:cNvSpPr/>
                <p:nvPr userDrawn="1"/>
              </p:nvSpPr>
              <p:spPr>
                <a:xfrm>
                  <a:off x="-2051274" y="3365381"/>
                  <a:ext cx="97562" cy="180000"/>
                </a:xfrm>
                <a:custGeom>
                  <a:avLst/>
                  <a:gdLst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41194 w 880280"/>
                    <a:gd name="connsiteY2" fmla="*/ 968991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25438 w 880280"/>
                    <a:gd name="connsiteY5" fmla="*/ 928048 h 1624084"/>
                    <a:gd name="connsiteX6" fmla="*/ 511791 w 880280"/>
                    <a:gd name="connsiteY6" fmla="*/ 900753 h 1624084"/>
                    <a:gd name="connsiteX7" fmla="*/ 880280 w 880280"/>
                    <a:gd name="connsiteY7" fmla="*/ 893929 h 1624084"/>
                    <a:gd name="connsiteX8" fmla="*/ 0 w 880280"/>
                    <a:gd name="connsiteY8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27546 w 880280"/>
                    <a:gd name="connsiteY2" fmla="*/ 975815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25438 w 880280"/>
                    <a:gd name="connsiteY5" fmla="*/ 928048 h 1624084"/>
                    <a:gd name="connsiteX6" fmla="*/ 511791 w 880280"/>
                    <a:gd name="connsiteY6" fmla="*/ 900753 h 1624084"/>
                    <a:gd name="connsiteX7" fmla="*/ 880280 w 880280"/>
                    <a:gd name="connsiteY7" fmla="*/ 893929 h 1624084"/>
                    <a:gd name="connsiteX8" fmla="*/ 0 w 880280"/>
                    <a:gd name="connsiteY8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00250 w 880280"/>
                    <a:gd name="connsiteY2" fmla="*/ 1003111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25438 w 880280"/>
                    <a:gd name="connsiteY5" fmla="*/ 928048 h 1624084"/>
                    <a:gd name="connsiteX6" fmla="*/ 511791 w 880280"/>
                    <a:gd name="connsiteY6" fmla="*/ 900753 h 1624084"/>
                    <a:gd name="connsiteX7" fmla="*/ 880280 w 880280"/>
                    <a:gd name="connsiteY7" fmla="*/ 893929 h 1624084"/>
                    <a:gd name="connsiteX8" fmla="*/ 0 w 880280"/>
                    <a:gd name="connsiteY8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13898 w 880280"/>
                    <a:gd name="connsiteY2" fmla="*/ 996287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25438 w 880280"/>
                    <a:gd name="connsiteY5" fmla="*/ 928048 h 1624084"/>
                    <a:gd name="connsiteX6" fmla="*/ 511791 w 880280"/>
                    <a:gd name="connsiteY6" fmla="*/ 900753 h 1624084"/>
                    <a:gd name="connsiteX7" fmla="*/ 880280 w 880280"/>
                    <a:gd name="connsiteY7" fmla="*/ 893929 h 1624084"/>
                    <a:gd name="connsiteX8" fmla="*/ 0 w 880280"/>
                    <a:gd name="connsiteY8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13898 w 880280"/>
                    <a:gd name="connsiteY2" fmla="*/ 996287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11791 w 880280"/>
                    <a:gd name="connsiteY5" fmla="*/ 900753 h 1624084"/>
                    <a:gd name="connsiteX6" fmla="*/ 880280 w 880280"/>
                    <a:gd name="connsiteY6" fmla="*/ 893929 h 1624084"/>
                    <a:gd name="connsiteX7" fmla="*/ 0 w 880280"/>
                    <a:gd name="connsiteY7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13898 w 880280"/>
                    <a:gd name="connsiteY2" fmla="*/ 996287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498144 w 880280"/>
                    <a:gd name="connsiteY5" fmla="*/ 900753 h 1624084"/>
                    <a:gd name="connsiteX6" fmla="*/ 880280 w 880280"/>
                    <a:gd name="connsiteY6" fmla="*/ 893929 h 1624084"/>
                    <a:gd name="connsiteX7" fmla="*/ 0 w 880280"/>
                    <a:gd name="connsiteY7" fmla="*/ 0 h 16240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80280" h="1624084">
                      <a:moveTo>
                        <a:pt x="0" y="0"/>
                      </a:moveTo>
                      <a:lnTo>
                        <a:pt x="0" y="1262418"/>
                      </a:lnTo>
                      <a:lnTo>
                        <a:pt x="313898" y="996287"/>
                      </a:lnTo>
                      <a:lnTo>
                        <a:pt x="620973" y="1624084"/>
                      </a:lnTo>
                      <a:lnTo>
                        <a:pt x="839337" y="1480782"/>
                      </a:lnTo>
                      <a:lnTo>
                        <a:pt x="498144" y="900753"/>
                      </a:lnTo>
                      <a:lnTo>
                        <a:pt x="880280" y="8939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1600" cap="all" baseline="0" noProof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7" name="Gelijkbenige driehoek 146">
                  <a:extLst>
                    <a:ext uri="{FF2B5EF4-FFF2-40B4-BE49-F238E27FC236}">
                      <a16:creationId xmlns:a16="http://schemas.microsoft.com/office/drawing/2014/main" id="{9034056B-4FAE-4775-A9F9-9C590D85F81F}"/>
                    </a:ext>
                  </a:extLst>
                </p:cNvPr>
                <p:cNvSpPr/>
                <p:nvPr userDrawn="1"/>
              </p:nvSpPr>
              <p:spPr>
                <a:xfrm rot="5400000">
                  <a:off x="-1900674" y="3332904"/>
                  <a:ext cx="86866" cy="51147"/>
                </a:xfrm>
                <a:prstGeom prst="triangl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48" name="Groep 147">
                  <a:extLst>
                    <a:ext uri="{FF2B5EF4-FFF2-40B4-BE49-F238E27FC236}">
                      <a16:creationId xmlns:a16="http://schemas.microsoft.com/office/drawing/2014/main" id="{ECF9299A-93D2-4030-8B24-8B90DDB6A027}"/>
                    </a:ext>
                  </a:extLst>
                </p:cNvPr>
                <p:cNvGrpSpPr/>
                <p:nvPr userDrawn="1"/>
              </p:nvGrpSpPr>
              <p:grpSpPr>
                <a:xfrm>
                  <a:off x="-3257052" y="3032066"/>
                  <a:ext cx="182309" cy="163794"/>
                  <a:chOff x="12832541" y="3162395"/>
                  <a:chExt cx="219532" cy="197236"/>
                </a:xfrm>
              </p:grpSpPr>
              <p:sp>
                <p:nvSpPr>
                  <p:cNvPr id="154" name="Rechthoek 153">
                    <a:extLst>
                      <a:ext uri="{FF2B5EF4-FFF2-40B4-BE49-F238E27FC236}">
                        <a16:creationId xmlns:a16="http://schemas.microsoft.com/office/drawing/2014/main" id="{C568E8F1-F65D-4DE5-A4EB-91CA7F7EF79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2832541" y="3162395"/>
                    <a:ext cx="81487" cy="81487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84848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55" name="Rechthoek 154">
                    <a:extLst>
                      <a:ext uri="{FF2B5EF4-FFF2-40B4-BE49-F238E27FC236}">
                        <a16:creationId xmlns:a16="http://schemas.microsoft.com/office/drawing/2014/main" id="{AF68970F-77C2-4A7D-8A22-3049B936E0A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2970586" y="3278144"/>
                    <a:ext cx="81487" cy="81487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84848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56" name="Rechthoek 155">
                    <a:extLst>
                      <a:ext uri="{FF2B5EF4-FFF2-40B4-BE49-F238E27FC236}">
                        <a16:creationId xmlns:a16="http://schemas.microsoft.com/office/drawing/2014/main" id="{AD1262E6-8ED6-462E-984D-8F88075171E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2873284" y="3191991"/>
                    <a:ext cx="138045" cy="138044"/>
                  </a:xfrm>
                  <a:prstGeom prst="rect">
                    <a:avLst/>
                  </a:prstGeom>
                  <a:solidFill>
                    <a:srgbClr val="EABE76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150" name="Groep 149">
                  <a:extLst>
                    <a:ext uri="{FF2B5EF4-FFF2-40B4-BE49-F238E27FC236}">
                      <a16:creationId xmlns:a16="http://schemas.microsoft.com/office/drawing/2014/main" id="{2C9CB748-4202-4DCE-B187-BDF0BA64AB8C}"/>
                    </a:ext>
                  </a:extLst>
                </p:cNvPr>
                <p:cNvGrpSpPr/>
                <p:nvPr userDrawn="1"/>
              </p:nvGrpSpPr>
              <p:grpSpPr>
                <a:xfrm>
                  <a:off x="-3257053" y="3276580"/>
                  <a:ext cx="182309" cy="163794"/>
                  <a:chOff x="12832541" y="3162395"/>
                  <a:chExt cx="219532" cy="197236"/>
                </a:xfrm>
              </p:grpSpPr>
              <p:sp>
                <p:nvSpPr>
                  <p:cNvPr id="151" name="Rechthoek 150">
                    <a:extLst>
                      <a:ext uri="{FF2B5EF4-FFF2-40B4-BE49-F238E27FC236}">
                        <a16:creationId xmlns:a16="http://schemas.microsoft.com/office/drawing/2014/main" id="{5289F7D6-F34F-439B-AB65-E4C9C0DF7D8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2873284" y="3191991"/>
                    <a:ext cx="138045" cy="138044"/>
                  </a:xfrm>
                  <a:prstGeom prst="rect">
                    <a:avLst/>
                  </a:prstGeom>
                  <a:solidFill>
                    <a:srgbClr val="EABE76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52" name="Rechthoek 151">
                    <a:extLst>
                      <a:ext uri="{FF2B5EF4-FFF2-40B4-BE49-F238E27FC236}">
                        <a16:creationId xmlns:a16="http://schemas.microsoft.com/office/drawing/2014/main" id="{BCBFD90D-0E69-4B54-A57E-140848B2D11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2832541" y="3162395"/>
                    <a:ext cx="81487" cy="81487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84848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53" name="Rechthoek 152">
                    <a:extLst>
                      <a:ext uri="{FF2B5EF4-FFF2-40B4-BE49-F238E27FC236}">
                        <a16:creationId xmlns:a16="http://schemas.microsoft.com/office/drawing/2014/main" id="{803F8C91-E3D4-485F-90B2-B0B2316CFF3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2970586" y="3278144"/>
                    <a:ext cx="81487" cy="81487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84848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grpSp>
            <p:nvGrpSpPr>
              <p:cNvPr id="139" name="ICOON_info">
                <a:extLst>
                  <a:ext uri="{FF2B5EF4-FFF2-40B4-BE49-F238E27FC236}">
                    <a16:creationId xmlns:a16="http://schemas.microsoft.com/office/drawing/2014/main" id="{3B3A2C78-A323-46E3-8C08-3D04A9A9B257}"/>
                  </a:ext>
                </a:extLst>
              </p:cNvPr>
              <p:cNvGrpSpPr/>
              <p:nvPr userDrawn="1"/>
            </p:nvGrpSpPr>
            <p:grpSpPr>
              <a:xfrm>
                <a:off x="-376736" y="5498637"/>
                <a:ext cx="283685" cy="283685"/>
                <a:chOff x="-510741" y="5913713"/>
                <a:chExt cx="267555" cy="267555"/>
              </a:xfrm>
            </p:grpSpPr>
            <p:sp>
              <p:nvSpPr>
                <p:cNvPr id="140" name="Ovaal 139">
                  <a:extLst>
                    <a:ext uri="{FF2B5EF4-FFF2-40B4-BE49-F238E27FC236}">
                      <a16:creationId xmlns:a16="http://schemas.microsoft.com/office/drawing/2014/main" id="{A3891A89-38EA-473B-8FE8-6D196B9530C3}"/>
                    </a:ext>
                  </a:extLst>
                </p:cNvPr>
                <p:cNvSpPr/>
                <p:nvPr userDrawn="1"/>
              </p:nvSpPr>
              <p:spPr>
                <a:xfrm>
                  <a:off x="-491853" y="5932072"/>
                  <a:ext cx="230835" cy="230835"/>
                </a:xfrm>
                <a:prstGeom prst="ellipse">
                  <a:avLst/>
                </a:prstGeom>
                <a:solidFill>
                  <a:srgbClr val="211F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1600" cap="all" baseline="0" noProof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1" name="Graphic 163" descr="Informatie">
                  <a:extLst>
                    <a:ext uri="{FF2B5EF4-FFF2-40B4-BE49-F238E27FC236}">
                      <a16:creationId xmlns:a16="http://schemas.microsoft.com/office/drawing/2014/main" id="{93178C6F-8EC5-4603-8513-1E09FE8AEEEC}"/>
                    </a:ext>
                  </a:extLst>
                </p:cNvPr>
                <p:cNvSpPr/>
                <p:nvPr/>
              </p:nvSpPr>
              <p:spPr>
                <a:xfrm>
                  <a:off x="-510741" y="5913713"/>
                  <a:ext cx="267555" cy="267555"/>
                </a:xfrm>
                <a:custGeom>
                  <a:avLst/>
                  <a:gdLst>
                    <a:gd name="connsiteX0" fmla="*/ 145860 w 291719"/>
                    <a:gd name="connsiteY0" fmla="*/ 0 h 291719"/>
                    <a:gd name="connsiteX1" fmla="*/ 0 w 291719"/>
                    <a:gd name="connsiteY1" fmla="*/ 145860 h 291719"/>
                    <a:gd name="connsiteX2" fmla="*/ 145860 w 291719"/>
                    <a:gd name="connsiteY2" fmla="*/ 291720 h 291719"/>
                    <a:gd name="connsiteX3" fmla="*/ 291720 w 291719"/>
                    <a:gd name="connsiteY3" fmla="*/ 145860 h 291719"/>
                    <a:gd name="connsiteX4" fmla="*/ 145860 w 291719"/>
                    <a:gd name="connsiteY4" fmla="*/ 0 h 291719"/>
                    <a:gd name="connsiteX5" fmla="*/ 138183 w 291719"/>
                    <a:gd name="connsiteY5" fmla="*/ 38384 h 291719"/>
                    <a:gd name="connsiteX6" fmla="*/ 157375 w 291719"/>
                    <a:gd name="connsiteY6" fmla="*/ 57576 h 291719"/>
                    <a:gd name="connsiteX7" fmla="*/ 138183 w 291719"/>
                    <a:gd name="connsiteY7" fmla="*/ 76768 h 291719"/>
                    <a:gd name="connsiteX8" fmla="*/ 118991 w 291719"/>
                    <a:gd name="connsiteY8" fmla="*/ 57576 h 291719"/>
                    <a:gd name="connsiteX9" fmla="*/ 138183 w 291719"/>
                    <a:gd name="connsiteY9" fmla="*/ 38384 h 291719"/>
                    <a:gd name="connsiteX10" fmla="*/ 184244 w 291719"/>
                    <a:gd name="connsiteY10" fmla="*/ 253336 h 291719"/>
                    <a:gd name="connsiteX11" fmla="*/ 107476 w 291719"/>
                    <a:gd name="connsiteY11" fmla="*/ 253336 h 291719"/>
                    <a:gd name="connsiteX12" fmla="*/ 107476 w 291719"/>
                    <a:gd name="connsiteY12" fmla="*/ 230305 h 291719"/>
                    <a:gd name="connsiteX13" fmla="*/ 134345 w 291719"/>
                    <a:gd name="connsiteY13" fmla="*/ 230305 h 291719"/>
                    <a:gd name="connsiteX14" fmla="*/ 134345 w 291719"/>
                    <a:gd name="connsiteY14" fmla="*/ 115153 h 291719"/>
                    <a:gd name="connsiteX15" fmla="*/ 111314 w 291719"/>
                    <a:gd name="connsiteY15" fmla="*/ 115153 h 291719"/>
                    <a:gd name="connsiteX16" fmla="*/ 111314 w 291719"/>
                    <a:gd name="connsiteY16" fmla="*/ 92122 h 291719"/>
                    <a:gd name="connsiteX17" fmla="*/ 157375 w 291719"/>
                    <a:gd name="connsiteY17" fmla="*/ 92122 h 291719"/>
                    <a:gd name="connsiteX18" fmla="*/ 157375 w 291719"/>
                    <a:gd name="connsiteY18" fmla="*/ 115153 h 291719"/>
                    <a:gd name="connsiteX19" fmla="*/ 157375 w 291719"/>
                    <a:gd name="connsiteY19" fmla="*/ 230305 h 291719"/>
                    <a:gd name="connsiteX20" fmla="*/ 184244 w 291719"/>
                    <a:gd name="connsiteY20" fmla="*/ 230305 h 291719"/>
                    <a:gd name="connsiteX21" fmla="*/ 184244 w 291719"/>
                    <a:gd name="connsiteY21" fmla="*/ 253336 h 291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291719" h="291719">
                      <a:moveTo>
                        <a:pt x="145860" y="0"/>
                      </a:moveTo>
                      <a:cubicBezTo>
                        <a:pt x="65253" y="0"/>
                        <a:pt x="0" y="65253"/>
                        <a:pt x="0" y="145860"/>
                      </a:cubicBezTo>
                      <a:cubicBezTo>
                        <a:pt x="0" y="226467"/>
                        <a:pt x="65253" y="291720"/>
                        <a:pt x="145860" y="291720"/>
                      </a:cubicBezTo>
                      <a:cubicBezTo>
                        <a:pt x="226467" y="291720"/>
                        <a:pt x="291720" y="226467"/>
                        <a:pt x="291720" y="145860"/>
                      </a:cubicBezTo>
                      <a:cubicBezTo>
                        <a:pt x="291720" y="65253"/>
                        <a:pt x="226467" y="0"/>
                        <a:pt x="145860" y="0"/>
                      </a:cubicBezTo>
                      <a:close/>
                      <a:moveTo>
                        <a:pt x="138183" y="38384"/>
                      </a:moveTo>
                      <a:cubicBezTo>
                        <a:pt x="148931" y="38384"/>
                        <a:pt x="157375" y="46829"/>
                        <a:pt x="157375" y="57576"/>
                      </a:cubicBezTo>
                      <a:cubicBezTo>
                        <a:pt x="157375" y="68324"/>
                        <a:pt x="148931" y="76768"/>
                        <a:pt x="138183" y="76768"/>
                      </a:cubicBezTo>
                      <a:cubicBezTo>
                        <a:pt x="127435" y="76768"/>
                        <a:pt x="118991" y="68324"/>
                        <a:pt x="118991" y="57576"/>
                      </a:cubicBezTo>
                      <a:cubicBezTo>
                        <a:pt x="118991" y="46829"/>
                        <a:pt x="127435" y="38384"/>
                        <a:pt x="138183" y="38384"/>
                      </a:cubicBezTo>
                      <a:close/>
                      <a:moveTo>
                        <a:pt x="184244" y="253336"/>
                      </a:moveTo>
                      <a:lnTo>
                        <a:pt x="107476" y="253336"/>
                      </a:lnTo>
                      <a:lnTo>
                        <a:pt x="107476" y="230305"/>
                      </a:lnTo>
                      <a:lnTo>
                        <a:pt x="134345" y="230305"/>
                      </a:lnTo>
                      <a:lnTo>
                        <a:pt x="134345" y="115153"/>
                      </a:lnTo>
                      <a:lnTo>
                        <a:pt x="111314" y="115153"/>
                      </a:lnTo>
                      <a:lnTo>
                        <a:pt x="111314" y="92122"/>
                      </a:lnTo>
                      <a:lnTo>
                        <a:pt x="157375" y="92122"/>
                      </a:lnTo>
                      <a:lnTo>
                        <a:pt x="157375" y="115153"/>
                      </a:lnTo>
                      <a:lnTo>
                        <a:pt x="157375" y="230305"/>
                      </a:lnTo>
                      <a:lnTo>
                        <a:pt x="184244" y="230305"/>
                      </a:lnTo>
                      <a:lnTo>
                        <a:pt x="184244" y="253336"/>
                      </a:lnTo>
                      <a:close/>
                    </a:path>
                  </a:pathLst>
                </a:custGeom>
                <a:solidFill>
                  <a:srgbClr val="1FF524"/>
                </a:solidFill>
                <a:ln w="3770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endParaRPr lang="nl-NL" sz="20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182" name="INSTRUCTIE">
            <a:extLst>
              <a:ext uri="{FF2B5EF4-FFF2-40B4-BE49-F238E27FC236}">
                <a16:creationId xmlns:a16="http://schemas.microsoft.com/office/drawing/2014/main" id="{61AB88AB-13EC-4455-8B85-985067E4ECF1}"/>
              </a:ext>
            </a:extLst>
          </p:cNvPr>
          <p:cNvGrpSpPr/>
          <p:nvPr userDrawn="1"/>
        </p:nvGrpSpPr>
        <p:grpSpPr>
          <a:xfrm>
            <a:off x="5846" y="7033211"/>
            <a:ext cx="3727954" cy="1728407"/>
            <a:chOff x="5846" y="7033211"/>
            <a:chExt cx="3727954" cy="1728407"/>
          </a:xfrm>
        </p:grpSpPr>
        <p:sp>
          <p:nvSpPr>
            <p:cNvPr id="183" name="Rechthoek 182">
              <a:extLst>
                <a:ext uri="{FF2B5EF4-FFF2-40B4-BE49-F238E27FC236}">
                  <a16:creationId xmlns:a16="http://schemas.microsoft.com/office/drawing/2014/main" id="{FDFC893B-FFEC-44C4-A016-29EA8E3A2032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Voettekst, dia nummer </a:t>
              </a:r>
              <a:b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 datum aanpassen</a:t>
              </a:r>
            </a:p>
          </p:txBody>
        </p:sp>
        <p:sp>
          <p:nvSpPr>
            <p:cNvPr id="184" name="Ovaal 183">
              <a:extLst>
                <a:ext uri="{FF2B5EF4-FFF2-40B4-BE49-F238E27FC236}">
                  <a16:creationId xmlns:a16="http://schemas.microsoft.com/office/drawing/2014/main" id="{01C3D817-8BBD-4469-A320-E63608EA21E5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85" name="Rechthoek 184">
              <a:extLst>
                <a:ext uri="{FF2B5EF4-FFF2-40B4-BE49-F238E27FC236}">
                  <a16:creationId xmlns:a16="http://schemas.microsoft.com/office/drawing/2014/main" id="{9E09857A-5D17-48E5-9E3D-F9426849B9F2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Ga naar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en klik op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‘Kop- en voettekst’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86" name="Ovaal 185">
              <a:extLst>
                <a:ext uri="{FF2B5EF4-FFF2-40B4-BE49-F238E27FC236}">
                  <a16:creationId xmlns:a16="http://schemas.microsoft.com/office/drawing/2014/main" id="{6AA1B8DF-94AF-4334-BD85-312C43F57484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87" name="Rechthoek 186">
              <a:extLst>
                <a:ext uri="{FF2B5EF4-FFF2-40B4-BE49-F238E27FC236}">
                  <a16:creationId xmlns:a16="http://schemas.microsoft.com/office/drawing/2014/main" id="{84966A7D-C6B8-4A6D-9BE8-C5115D70DB5D}"/>
                </a:ext>
              </a:extLst>
            </p:cNvPr>
            <p:cNvSpPr/>
            <p:nvPr userDrawn="1"/>
          </p:nvSpPr>
          <p:spPr>
            <a:xfrm>
              <a:off x="472596" y="8108869"/>
              <a:ext cx="2322719" cy="65274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Klik op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‘Overal toepassen’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de gegevens op elke slide toe te passen.</a:t>
              </a:r>
            </a:p>
          </p:txBody>
        </p:sp>
        <p:grpSp>
          <p:nvGrpSpPr>
            <p:cNvPr id="189" name="Groep 188">
              <a:extLst>
                <a:ext uri="{FF2B5EF4-FFF2-40B4-BE49-F238E27FC236}">
                  <a16:creationId xmlns:a16="http://schemas.microsoft.com/office/drawing/2014/main" id="{2DC7767F-D94F-4D86-A5F5-C0F9D6C1047E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190" name="Groep 189">
                <a:extLst>
                  <a:ext uri="{FF2B5EF4-FFF2-40B4-BE49-F238E27FC236}">
                    <a16:creationId xmlns:a16="http://schemas.microsoft.com/office/drawing/2014/main" id="{27F9D10E-E354-40F5-9AFF-03E6E35610AC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192" name="Rechthoek met één afgeknipte en afgeronde hoek 47">
                  <a:extLst>
                    <a:ext uri="{FF2B5EF4-FFF2-40B4-BE49-F238E27FC236}">
                      <a16:creationId xmlns:a16="http://schemas.microsoft.com/office/drawing/2014/main" id="{031A33C6-CB7A-414A-A45A-5D47B897FFC3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93" name="Rechthoekige driehoek 192">
                  <a:extLst>
                    <a:ext uri="{FF2B5EF4-FFF2-40B4-BE49-F238E27FC236}">
                      <a16:creationId xmlns:a16="http://schemas.microsoft.com/office/drawing/2014/main" id="{85B67ACE-1749-4979-BCB2-E297893FE9C3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95" name="Rechthoek 194">
                  <a:extLst>
                    <a:ext uri="{FF2B5EF4-FFF2-40B4-BE49-F238E27FC236}">
                      <a16:creationId xmlns:a16="http://schemas.microsoft.com/office/drawing/2014/main" id="{C5ED5224-9618-4461-863F-3AF6655CA613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96" name="Rechthoek 195">
                  <a:extLst>
                    <a:ext uri="{FF2B5EF4-FFF2-40B4-BE49-F238E27FC236}">
                      <a16:creationId xmlns:a16="http://schemas.microsoft.com/office/drawing/2014/main" id="{ABD5BB4C-E9FC-4EBE-A874-6F7C3F7F85EA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91" name="Rechthoek 190">
                <a:extLst>
                  <a:ext uri="{FF2B5EF4-FFF2-40B4-BE49-F238E27FC236}">
                    <a16:creationId xmlns:a16="http://schemas.microsoft.com/office/drawing/2014/main" id="{CEDEEF95-0891-4E6F-8116-33B0A55E8C84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Koptekst en voettekst</a:t>
                </a:r>
              </a:p>
            </p:txBody>
          </p:sp>
        </p:grpSp>
      </p:grpSp>
      <p:grpSp>
        <p:nvGrpSpPr>
          <p:cNvPr id="6" name="HAAK LIJN">
            <a:extLst>
              <a:ext uri="{FF2B5EF4-FFF2-40B4-BE49-F238E27FC236}">
                <a16:creationId xmlns:a16="http://schemas.microsoft.com/office/drawing/2014/main" id="{461C02C3-71A9-4180-9BA6-CDC428218BF0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7" name="LIJN">
              <a:extLst>
                <a:ext uri="{FF2B5EF4-FFF2-40B4-BE49-F238E27FC236}">
                  <a16:creationId xmlns:a16="http://schemas.microsoft.com/office/drawing/2014/main" id="{70C6F105-BBDF-409A-A64C-F21A25395B8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FDED3C4C-295F-4DFE-B2D5-8110A780A89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9" name="LIJN">
              <a:extLst>
                <a:ext uri="{FF2B5EF4-FFF2-40B4-BE49-F238E27FC236}">
                  <a16:creationId xmlns:a16="http://schemas.microsoft.com/office/drawing/2014/main" id="{7FAE1D37-EC74-4F9A-99AB-49D3E78A832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Tijdelijke aanduiding voor afbeelding 8">
            <a:extLst>
              <a:ext uri="{FF2B5EF4-FFF2-40B4-BE49-F238E27FC236}">
                <a16:creationId xmlns:a16="http://schemas.microsoft.com/office/drawing/2014/main" id="{E909BB5C-4BBE-4A17-B7C9-9421049DFC8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93656" y="1434"/>
            <a:ext cx="5698344" cy="68565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Klik op het onderstaande icoon </a:t>
            </a:r>
            <a:br>
              <a:rPr lang="nl-NL"/>
            </a:br>
            <a:r>
              <a:rPr lang="nl-NL"/>
              <a:t>om een foto in te voegen.</a:t>
            </a:r>
          </a:p>
        </p:txBody>
      </p:sp>
      <p:sp>
        <p:nvSpPr>
          <p:cNvPr id="194" name="Logo">
            <a:extLst>
              <a:ext uri="{FF2B5EF4-FFF2-40B4-BE49-F238E27FC236}">
                <a16:creationId xmlns:a16="http://schemas.microsoft.com/office/drawing/2014/main" id="{F2F8D9C1-29CC-4621-BC21-3CB89DBCB581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10549612" y="6480355"/>
            <a:ext cx="1060019" cy="185413"/>
          </a:xfrm>
          <a:blipFill>
            <a:blip r:embed="rId9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</a:t>
            </a:r>
          </a:p>
        </p:txBody>
      </p:sp>
      <p:sp>
        <p:nvSpPr>
          <p:cNvPr id="188" name="Tekst">
            <a:extLst>
              <a:ext uri="{FF2B5EF4-FFF2-40B4-BE49-F238E27FC236}">
                <a16:creationId xmlns:a16="http://schemas.microsoft.com/office/drawing/2014/main" id="{0913F88F-D24E-4B05-A0C4-5702DF7B6B07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777232" y="563700"/>
            <a:ext cx="6257265" cy="5730594"/>
          </a:xfrm>
          <a:gradFill>
            <a:gsLst>
              <a:gs pos="75000">
                <a:schemeClr val="bg1"/>
              </a:gs>
              <a:gs pos="100000">
                <a:schemeClr val="bg1">
                  <a:alpha val="75000"/>
                </a:schemeClr>
              </a:gs>
            </a:gsLst>
            <a:lin ang="0" scaled="1"/>
          </a:gradFill>
        </p:spPr>
        <p:txBody>
          <a:bodyPr vert="horz" lIns="0" tIns="1296000" rIns="216000" bIns="14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err="1"/>
              <a:t>Bullet</a:t>
            </a:r>
            <a:endParaRPr lang="nl-NL"/>
          </a:p>
          <a:p>
            <a:pPr lvl="1"/>
            <a:r>
              <a:rPr lang="nl-NL"/>
              <a:t>Sub-</a:t>
            </a:r>
            <a:r>
              <a:rPr lang="nl-NL" err="1"/>
              <a:t>bullet</a:t>
            </a:r>
            <a:endParaRPr lang="nl-NL"/>
          </a:p>
          <a:p>
            <a:pPr lvl="2"/>
            <a:r>
              <a:rPr lang="nl-NL"/>
              <a:t>Leestekst</a:t>
            </a:r>
          </a:p>
          <a:p>
            <a:pPr lvl="3"/>
            <a:r>
              <a:rPr lang="nl-NL"/>
              <a:t>Subtitel</a:t>
            </a:r>
          </a:p>
          <a:p>
            <a:pPr lvl="4"/>
            <a:r>
              <a:rPr lang="nl-NL"/>
              <a:t>Numerieke </a:t>
            </a:r>
            <a:r>
              <a:rPr lang="nl-NL" err="1"/>
              <a:t>bullet</a:t>
            </a:r>
            <a:endParaRPr lang="nl-NL"/>
          </a:p>
          <a:p>
            <a:pPr lvl="5"/>
            <a:r>
              <a:rPr lang="nl-NL" err="1"/>
              <a:t>Bullet</a:t>
            </a:r>
            <a:endParaRPr lang="nl-NL"/>
          </a:p>
          <a:p>
            <a:pPr lvl="6"/>
            <a:r>
              <a:rPr lang="nl-NL"/>
              <a:t>Sub-</a:t>
            </a:r>
            <a:r>
              <a:rPr lang="nl-NL" err="1"/>
              <a:t>bullet</a:t>
            </a:r>
            <a:endParaRPr lang="nl-NL"/>
          </a:p>
          <a:p>
            <a:pPr lvl="7"/>
            <a:r>
              <a:rPr lang="nl-NL"/>
              <a:t>Leestekst</a:t>
            </a:r>
          </a:p>
          <a:p>
            <a:pPr lvl="8"/>
            <a:r>
              <a:rPr lang="nl-NL"/>
              <a:t>Subtitel</a:t>
            </a:r>
          </a:p>
        </p:txBody>
      </p:sp>
      <p:sp>
        <p:nvSpPr>
          <p:cNvPr id="3" name="Dianummer">
            <a:extLst>
              <a:ext uri="{FF2B5EF4-FFF2-40B4-BE49-F238E27FC236}">
                <a16:creationId xmlns:a16="http://schemas.microsoft.com/office/drawing/2014/main" id="{0D430EB3-20C6-47BB-9818-57BF558573B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C93C5F-DB18-4797-88B9-B8B0D60519F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" name="Voettekst">
            <a:extLst>
              <a:ext uri="{FF2B5EF4-FFF2-40B4-BE49-F238E27FC236}">
                <a16:creationId xmlns:a16="http://schemas.microsoft.com/office/drawing/2014/main" id="{7F9C49C4-AF35-4216-8F31-B02A1075D70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Ondertitel">
            <a:extLst>
              <a:ext uri="{FF2B5EF4-FFF2-40B4-BE49-F238E27FC236}">
                <a16:creationId xmlns:a16="http://schemas.microsoft.com/office/drawing/2014/main" id="{49A542DA-75FE-4413-AC0E-7C8134E2722B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4" y="924516"/>
            <a:ext cx="6075594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Plaats tweede titel hier</a:t>
            </a:r>
          </a:p>
        </p:txBody>
      </p:sp>
      <p:sp>
        <p:nvSpPr>
          <p:cNvPr id="5" name="Titel">
            <a:extLst>
              <a:ext uri="{FF2B5EF4-FFF2-40B4-BE49-F238E27FC236}">
                <a16:creationId xmlns:a16="http://schemas.microsoft.com/office/drawing/2014/main" id="{E3AE8D94-FBEC-45F4-9E29-E69D7A2375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245" y="619124"/>
            <a:ext cx="6075594" cy="268289"/>
          </a:xfrm>
        </p:spPr>
        <p:txBody>
          <a:bodyPr/>
          <a:lstStyle/>
          <a:p>
            <a:r>
              <a:rPr lang="nl-NL"/>
              <a:t>Plaats eerste titel hier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3AFA5-EF20-4325-8A86-FCBE548B67E7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0068739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 (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INSTRUCTIE">
            <a:extLst>
              <a:ext uri="{FF2B5EF4-FFF2-40B4-BE49-F238E27FC236}">
                <a16:creationId xmlns:a16="http://schemas.microsoft.com/office/drawing/2014/main" id="{56E0AF1E-E7C0-4171-854C-056204F82655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161" name="Rechthoek 160">
              <a:extLst>
                <a:ext uri="{FF2B5EF4-FFF2-40B4-BE49-F238E27FC236}">
                  <a16:creationId xmlns:a16="http://schemas.microsoft.com/office/drawing/2014/main" id="{3B51690E-B231-46CA-AAFB-C81D1FBE7749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Tekstniveaus kiezen</a:t>
              </a:r>
            </a:p>
          </p:txBody>
        </p:sp>
        <p:sp>
          <p:nvSpPr>
            <p:cNvPr id="162" name="Ovaal 161">
              <a:extLst>
                <a:ext uri="{FF2B5EF4-FFF2-40B4-BE49-F238E27FC236}">
                  <a16:creationId xmlns:a16="http://schemas.microsoft.com/office/drawing/2014/main" id="{781463D2-11CA-4779-99A1-20FE235C1B98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63" name="Rechthoek 162">
              <a:extLst>
                <a:ext uri="{FF2B5EF4-FFF2-40B4-BE49-F238E27FC236}">
                  <a16:creationId xmlns:a16="http://schemas.microsoft.com/office/drawing/2014/main" id="{D952BF58-9F56-4C0F-B699-1436829673EB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164" name="Ovaal 163">
              <a:extLst>
                <a:ext uri="{FF2B5EF4-FFF2-40B4-BE49-F238E27FC236}">
                  <a16:creationId xmlns:a16="http://schemas.microsoft.com/office/drawing/2014/main" id="{BFDD36E4-F791-49B3-9C04-245B57CDD3AD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65" name="Rechthoek 164">
              <a:extLst>
                <a:ext uri="{FF2B5EF4-FFF2-40B4-BE49-F238E27FC236}">
                  <a16:creationId xmlns:a16="http://schemas.microsoft.com/office/drawing/2014/main" id="{AA118E65-619F-4E2B-9EDF-6A398B2EA472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Gebruik onder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de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lijstniveau-knoppen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een tekst niveau te kiezen. 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Kies uit:</a:t>
              </a:r>
            </a:p>
          </p:txBody>
        </p:sp>
        <p:sp>
          <p:nvSpPr>
            <p:cNvPr id="166" name="Rechthoek 165">
              <a:extLst>
                <a:ext uri="{FF2B5EF4-FFF2-40B4-BE49-F238E27FC236}">
                  <a16:creationId xmlns:a16="http://schemas.microsoft.com/office/drawing/2014/main" id="{4618D646-34FD-45C4-823D-AF82D77756C0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8775" marR="0" lvl="1" indent="-17621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71A4C3"/>
                </a:buClr>
                <a:buSzPct val="100000"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</a:t>
              </a:r>
              <a:r>
                <a:rPr kumimoji="0" lang="nl-NL" sz="11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  <a:endParaRPr kumimoji="0" lang="nl-NL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7" name="Ovaal 166">
              <a:extLst>
                <a:ext uri="{FF2B5EF4-FFF2-40B4-BE49-F238E27FC236}">
                  <a16:creationId xmlns:a16="http://schemas.microsoft.com/office/drawing/2014/main" id="{66252384-DBA3-43F3-A3C0-B6C986FE5518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68" name="Rechthoek 167">
              <a:extLst>
                <a:ext uri="{FF2B5EF4-FFF2-40B4-BE49-F238E27FC236}">
                  <a16:creationId xmlns:a16="http://schemas.microsoft.com/office/drawing/2014/main" id="{008577A2-B04F-4509-87C0-D0529994A78A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2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srgbClr val="0070C0"/>
                </a:buClr>
                <a:buSzPct val="85000"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Leestekst</a:t>
              </a:r>
            </a:p>
          </p:txBody>
        </p:sp>
        <p:sp>
          <p:nvSpPr>
            <p:cNvPr id="169" name="Ovaal 168">
              <a:extLst>
                <a:ext uri="{FF2B5EF4-FFF2-40B4-BE49-F238E27FC236}">
                  <a16:creationId xmlns:a16="http://schemas.microsoft.com/office/drawing/2014/main" id="{D696D2DD-7950-426B-A58C-13AD32270106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70" name="Rechthoek 169">
              <a:extLst>
                <a:ext uri="{FF2B5EF4-FFF2-40B4-BE49-F238E27FC236}">
                  <a16:creationId xmlns:a16="http://schemas.microsoft.com/office/drawing/2014/main" id="{EBE2FCA8-2E1C-428C-8FA3-42DCD12FE094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3" indent="0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1200" cap="all" spc="30" normalizeH="0" baseline="0" noProof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Calibri" panose="020F0502020204030204" pitchFamily="34" charset="0"/>
                </a:rPr>
                <a:t>Subtitel</a:t>
              </a:r>
            </a:p>
          </p:txBody>
        </p:sp>
        <p:sp>
          <p:nvSpPr>
            <p:cNvPr id="171" name="Ovaal 170">
              <a:extLst>
                <a:ext uri="{FF2B5EF4-FFF2-40B4-BE49-F238E27FC236}">
                  <a16:creationId xmlns:a16="http://schemas.microsoft.com/office/drawing/2014/main" id="{EA92AE7E-8A98-4560-913C-B644CE4E3A87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72" name="Rechthoek 171">
              <a:extLst>
                <a:ext uri="{FF2B5EF4-FFF2-40B4-BE49-F238E27FC236}">
                  <a16:creationId xmlns:a16="http://schemas.microsoft.com/office/drawing/2014/main" id="{C1F46A4C-6144-4F11-9027-AF34B9693013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4" indent="-182563" algn="l" defTabSz="719138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>
                  <a:prstClr val="black"/>
                </a:buClr>
                <a:buSzTx/>
                <a:buFont typeface="+mj-lt"/>
                <a:buAutoNum type="arabicPeriod"/>
                <a:tabLst>
                  <a:tab pos="182563" algn="l"/>
                </a:tabLst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Numerieke bullet</a:t>
              </a:r>
            </a:p>
          </p:txBody>
        </p:sp>
        <p:sp>
          <p:nvSpPr>
            <p:cNvPr id="173" name="Ovaal 172">
              <a:extLst>
                <a:ext uri="{FF2B5EF4-FFF2-40B4-BE49-F238E27FC236}">
                  <a16:creationId xmlns:a16="http://schemas.microsoft.com/office/drawing/2014/main" id="{41EBC3D7-D4E2-49C3-95F6-CAC6DF99DAAB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74" name="Rechthoek 173">
              <a:extLst>
                <a:ext uri="{FF2B5EF4-FFF2-40B4-BE49-F238E27FC236}">
                  <a16:creationId xmlns:a16="http://schemas.microsoft.com/office/drawing/2014/main" id="{26E90D5D-38DD-4EAF-9BF3-F67793C95F39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8775" marR="0" lvl="6" indent="-176213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4">
                    <a:extLst>
                      <a:ext uri="{96DAC541-7B7A-43D3-8B79-37D633B846F1}">
                        <asvg:svgBlip xmlns:asvg="http://schemas.microsoft.com/office/drawing/2016/SVG/main" r:embed="rId5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</a:t>
              </a:r>
              <a:r>
                <a:rPr kumimoji="0" lang="nl-NL" sz="11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  <a:endParaRPr kumimoji="0" lang="nl-NL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5" name="Ovaal 174">
              <a:extLst>
                <a:ext uri="{FF2B5EF4-FFF2-40B4-BE49-F238E27FC236}">
                  <a16:creationId xmlns:a16="http://schemas.microsoft.com/office/drawing/2014/main" id="{38710FD4-694F-4CEC-891D-9AD9A17E8DDB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76" name="Rechthoek 175">
              <a:extLst>
                <a:ext uri="{FF2B5EF4-FFF2-40B4-BE49-F238E27FC236}">
                  <a16:creationId xmlns:a16="http://schemas.microsoft.com/office/drawing/2014/main" id="{69B1A83F-6268-4F58-9AC4-1A08F80EEA7D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7" indent="0" algn="l" defTabSz="914400" rtl="0" eaLnBrk="1" fontAlgn="auto" latinLnBrk="0" hangingPunct="1">
                <a:lnSpc>
                  <a:spcPct val="9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Leestekst</a:t>
              </a:r>
            </a:p>
          </p:txBody>
        </p:sp>
        <p:sp>
          <p:nvSpPr>
            <p:cNvPr id="177" name="Ovaal 176">
              <a:extLst>
                <a:ext uri="{FF2B5EF4-FFF2-40B4-BE49-F238E27FC236}">
                  <a16:creationId xmlns:a16="http://schemas.microsoft.com/office/drawing/2014/main" id="{992444C9-4319-4315-90FB-C4F9CBD95123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78" name="Rechthoek 177">
              <a:extLst>
                <a:ext uri="{FF2B5EF4-FFF2-40B4-BE49-F238E27FC236}">
                  <a16:creationId xmlns:a16="http://schemas.microsoft.com/office/drawing/2014/main" id="{3940CBF8-7140-475C-9B14-A7FB1FE34B0B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8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1200" cap="all" spc="0" normalizeH="0" baseline="0" noProof="0">
                  <a:ln>
                    <a:noFill/>
                  </a:ln>
                  <a:solidFill>
                    <a:srgbClr val="71A4C3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Subtitel</a:t>
              </a:r>
            </a:p>
          </p:txBody>
        </p:sp>
        <p:sp>
          <p:nvSpPr>
            <p:cNvPr id="179" name="Ovaal 178">
              <a:extLst>
                <a:ext uri="{FF2B5EF4-FFF2-40B4-BE49-F238E27FC236}">
                  <a16:creationId xmlns:a16="http://schemas.microsoft.com/office/drawing/2014/main" id="{07C60208-79F6-48D8-8954-A764ED5DFDA1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80" name="Rechthoek 179">
              <a:extLst>
                <a:ext uri="{FF2B5EF4-FFF2-40B4-BE49-F238E27FC236}">
                  <a16:creationId xmlns:a16="http://schemas.microsoft.com/office/drawing/2014/main" id="{E986A40B-77FA-44E6-8EF3-5210C4246A83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5" indent="-182563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600"/>
                </a:spcAft>
                <a:buClrTx/>
                <a:buSzTx/>
                <a:buFontTx/>
                <a:buBlip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</a:buBlip>
                <a:tabLst/>
                <a:defRPr/>
              </a:pPr>
              <a:r>
                <a:rPr kumimoji="0" lang="nl-NL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Bullet</a:t>
              </a:r>
            </a:p>
          </p:txBody>
        </p:sp>
        <p:sp>
          <p:nvSpPr>
            <p:cNvPr id="181" name="Rechthoek 180">
              <a:extLst>
                <a:ext uri="{FF2B5EF4-FFF2-40B4-BE49-F238E27FC236}">
                  <a16:creationId xmlns:a16="http://schemas.microsoft.com/office/drawing/2014/main" id="{71D5E2DC-EBB0-403F-AF28-948743F5F0FE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Meer weten?</a:t>
              </a:r>
              <a:br>
                <a:rPr lang="nl-NL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 naar de instructie dia </a:t>
              </a:r>
              <a:r>
                <a:rPr lang="nl-NL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INSTRUCTIES’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Deze vind je vooraan de presentatie of voeg je in via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‘Nieuwe dia’</a:t>
              </a:r>
            </a:p>
          </p:txBody>
        </p:sp>
        <p:grpSp>
          <p:nvGrpSpPr>
            <p:cNvPr id="182" name="ICOON_info">
              <a:extLst>
                <a:ext uri="{FF2B5EF4-FFF2-40B4-BE49-F238E27FC236}">
                  <a16:creationId xmlns:a16="http://schemas.microsoft.com/office/drawing/2014/main" id="{C7DA08DB-A033-432A-9F7D-FA9C04FA8511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224" name="Ovaal 223">
                <a:extLst>
                  <a:ext uri="{FF2B5EF4-FFF2-40B4-BE49-F238E27FC236}">
                    <a16:creationId xmlns:a16="http://schemas.microsoft.com/office/drawing/2014/main" id="{9F0E20A2-1F00-4CDA-8826-2C0ADC3A9CE1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5" name="Graphic 163" descr="Informatie">
                <a:extLst>
                  <a:ext uri="{FF2B5EF4-FFF2-40B4-BE49-F238E27FC236}">
                    <a16:creationId xmlns:a16="http://schemas.microsoft.com/office/drawing/2014/main" id="{8C4B3338-5542-493D-AAEC-070CFAA7B3E2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83" name="VOORBEELD">
              <a:extLst>
                <a:ext uri="{FF2B5EF4-FFF2-40B4-BE49-F238E27FC236}">
                  <a16:creationId xmlns:a16="http://schemas.microsoft.com/office/drawing/2014/main" id="{8C3FADB3-1CB9-42AA-A5E0-283321470C22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184" name="Rechthoek 183">
                <a:extLst>
                  <a:ext uri="{FF2B5EF4-FFF2-40B4-BE49-F238E27FC236}">
                    <a16:creationId xmlns:a16="http://schemas.microsoft.com/office/drawing/2014/main" id="{B2F61A6F-F9C2-44F8-9E5C-7D7C4B94E168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Start</a:t>
                </a:r>
              </a:p>
            </p:txBody>
          </p:sp>
          <p:sp>
            <p:nvSpPr>
              <p:cNvPr id="185" name="Rechthoek 184">
                <a:extLst>
                  <a:ext uri="{FF2B5EF4-FFF2-40B4-BE49-F238E27FC236}">
                    <a16:creationId xmlns:a16="http://schemas.microsoft.com/office/drawing/2014/main" id="{051DF511-BF60-4366-AA8D-E19566A2C3C3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186" name="Groep 185">
                <a:extLst>
                  <a:ext uri="{FF2B5EF4-FFF2-40B4-BE49-F238E27FC236}">
                    <a16:creationId xmlns:a16="http://schemas.microsoft.com/office/drawing/2014/main" id="{B3F7510F-EE17-4165-80FB-D03F965F32F0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217" name="Groep 216">
                  <a:extLst>
                    <a:ext uri="{FF2B5EF4-FFF2-40B4-BE49-F238E27FC236}">
                      <a16:creationId xmlns:a16="http://schemas.microsoft.com/office/drawing/2014/main" id="{6826B67F-0435-41E7-B8FB-4B3A54DA44EF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219" name="Rechte verbindingslijn 218">
                    <a:extLst>
                      <a:ext uri="{FF2B5EF4-FFF2-40B4-BE49-F238E27FC236}">
                        <a16:creationId xmlns:a16="http://schemas.microsoft.com/office/drawing/2014/main" id="{8188C22A-C17D-40F5-88E9-847F8CE132B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0" name="Rechte verbindingslijn 219">
                    <a:extLst>
                      <a:ext uri="{FF2B5EF4-FFF2-40B4-BE49-F238E27FC236}">
                        <a16:creationId xmlns:a16="http://schemas.microsoft.com/office/drawing/2014/main" id="{78E61C2D-EB70-42A4-846E-823278D8EDB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1" name="Rechte verbindingslijn 220">
                    <a:extLst>
                      <a:ext uri="{FF2B5EF4-FFF2-40B4-BE49-F238E27FC236}">
                        <a16:creationId xmlns:a16="http://schemas.microsoft.com/office/drawing/2014/main" id="{7EE2FBA1-83B0-476F-AFD4-504DC84ABBD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2" name="Rechte verbindingslijn 221">
                    <a:extLst>
                      <a:ext uri="{FF2B5EF4-FFF2-40B4-BE49-F238E27FC236}">
                        <a16:creationId xmlns:a16="http://schemas.microsoft.com/office/drawing/2014/main" id="{54F5890B-92A7-4689-B313-936FE09D497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3" name="Rechte verbindingslijn 222">
                    <a:extLst>
                      <a:ext uri="{FF2B5EF4-FFF2-40B4-BE49-F238E27FC236}">
                        <a16:creationId xmlns:a16="http://schemas.microsoft.com/office/drawing/2014/main" id="{81032ACF-9316-44CE-968E-21F539CFDCE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18" name="Pijl: rechts 217">
                  <a:extLst>
                    <a:ext uri="{FF2B5EF4-FFF2-40B4-BE49-F238E27FC236}">
                      <a16:creationId xmlns:a16="http://schemas.microsoft.com/office/drawing/2014/main" id="{17DF2D54-F8C2-4C21-82A0-59656A896E80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87" name="Groep 186">
                <a:extLst>
                  <a:ext uri="{FF2B5EF4-FFF2-40B4-BE49-F238E27FC236}">
                    <a16:creationId xmlns:a16="http://schemas.microsoft.com/office/drawing/2014/main" id="{8904F9D0-4E60-4476-9FF8-58B3D9967016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210" name="Groep 209">
                  <a:extLst>
                    <a:ext uri="{FF2B5EF4-FFF2-40B4-BE49-F238E27FC236}">
                      <a16:creationId xmlns:a16="http://schemas.microsoft.com/office/drawing/2014/main" id="{D04ED1EF-58E6-48B4-9CD5-8B6A41B189A8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212" name="Rechte verbindingslijn 211">
                    <a:extLst>
                      <a:ext uri="{FF2B5EF4-FFF2-40B4-BE49-F238E27FC236}">
                        <a16:creationId xmlns:a16="http://schemas.microsoft.com/office/drawing/2014/main" id="{91284489-4B49-455F-A0D0-1A95AE53938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13" name="Rechte verbindingslijn 212">
                    <a:extLst>
                      <a:ext uri="{FF2B5EF4-FFF2-40B4-BE49-F238E27FC236}">
                        <a16:creationId xmlns:a16="http://schemas.microsoft.com/office/drawing/2014/main" id="{A3BF5596-851B-4D4B-B84F-0FAFC29D43A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14" name="Rechte verbindingslijn 213">
                    <a:extLst>
                      <a:ext uri="{FF2B5EF4-FFF2-40B4-BE49-F238E27FC236}">
                        <a16:creationId xmlns:a16="http://schemas.microsoft.com/office/drawing/2014/main" id="{639CA5C3-4185-47D2-9A3A-059A396B741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15" name="Rechte verbindingslijn 214">
                    <a:extLst>
                      <a:ext uri="{FF2B5EF4-FFF2-40B4-BE49-F238E27FC236}">
                        <a16:creationId xmlns:a16="http://schemas.microsoft.com/office/drawing/2014/main" id="{25CB433B-DE21-439B-96E7-0EF3B0DEFBD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16" name="Rechte verbindingslijn 215">
                    <a:extLst>
                      <a:ext uri="{FF2B5EF4-FFF2-40B4-BE49-F238E27FC236}">
                        <a16:creationId xmlns:a16="http://schemas.microsoft.com/office/drawing/2014/main" id="{16FCB685-1AC1-4D86-8944-420BBEE4A2D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11" name="Pijl: rechts 210">
                  <a:extLst>
                    <a:ext uri="{FF2B5EF4-FFF2-40B4-BE49-F238E27FC236}">
                      <a16:creationId xmlns:a16="http://schemas.microsoft.com/office/drawing/2014/main" id="{6D432F55-21F0-4BA8-A9A6-79E3C8706CD4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188" name="Rechte verbindingslijn 187">
                <a:extLst>
                  <a:ext uri="{FF2B5EF4-FFF2-40B4-BE49-F238E27FC236}">
                    <a16:creationId xmlns:a16="http://schemas.microsoft.com/office/drawing/2014/main" id="{06B28555-C7EB-436B-93CD-483046739A1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189" name="Rechte verbindingslijn 188">
                <a:extLst>
                  <a:ext uri="{FF2B5EF4-FFF2-40B4-BE49-F238E27FC236}">
                    <a16:creationId xmlns:a16="http://schemas.microsoft.com/office/drawing/2014/main" id="{44A8D932-351D-44B3-9B50-4518F932B1FD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190" name="Rechthoek 189">
                <a:extLst>
                  <a:ext uri="{FF2B5EF4-FFF2-40B4-BE49-F238E27FC236}">
                    <a16:creationId xmlns:a16="http://schemas.microsoft.com/office/drawing/2014/main" id="{2B0E224C-D4AB-4058-A7F5-60A554519879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Tekstniveau omhoog</a:t>
                </a:r>
              </a:p>
            </p:txBody>
          </p:sp>
          <p:sp>
            <p:nvSpPr>
              <p:cNvPr id="191" name="Rechthoek 190">
                <a:extLst>
                  <a:ext uri="{FF2B5EF4-FFF2-40B4-BE49-F238E27FC236}">
                    <a16:creationId xmlns:a16="http://schemas.microsoft.com/office/drawing/2014/main" id="{9CB1CF0C-D79A-47E5-A739-15125AFC52D1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Tekstniveau omlaag</a:t>
                </a:r>
              </a:p>
            </p:txBody>
          </p:sp>
          <p:grpSp>
            <p:nvGrpSpPr>
              <p:cNvPr id="192" name="Groep 191">
                <a:extLst>
                  <a:ext uri="{FF2B5EF4-FFF2-40B4-BE49-F238E27FC236}">
                    <a16:creationId xmlns:a16="http://schemas.microsoft.com/office/drawing/2014/main" id="{AD511622-9622-49E1-83A7-D52F2EC2FE57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202" name="Rechthoek 201">
                  <a:extLst>
                    <a:ext uri="{FF2B5EF4-FFF2-40B4-BE49-F238E27FC236}">
                      <a16:creationId xmlns:a16="http://schemas.microsoft.com/office/drawing/2014/main" id="{9B6A2C07-DF44-43B9-9947-D9FFBFBF2403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203" name="Groep 202">
                  <a:extLst>
                    <a:ext uri="{FF2B5EF4-FFF2-40B4-BE49-F238E27FC236}">
                      <a16:creationId xmlns:a16="http://schemas.microsoft.com/office/drawing/2014/main" id="{8B436CCE-6215-43D6-9903-54A209A961F5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205" name="Rechte verbindingslijn 204">
                    <a:extLst>
                      <a:ext uri="{FF2B5EF4-FFF2-40B4-BE49-F238E27FC236}">
                        <a16:creationId xmlns:a16="http://schemas.microsoft.com/office/drawing/2014/main" id="{D37FED45-36DA-4C30-BEC4-590B04F51E4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6" name="Rechte verbindingslijn 205">
                    <a:extLst>
                      <a:ext uri="{FF2B5EF4-FFF2-40B4-BE49-F238E27FC236}">
                        <a16:creationId xmlns:a16="http://schemas.microsoft.com/office/drawing/2014/main" id="{E07ED9C7-81C8-4D81-B835-98F1B049B0D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7" name="Rechte verbindingslijn 206">
                    <a:extLst>
                      <a:ext uri="{FF2B5EF4-FFF2-40B4-BE49-F238E27FC236}">
                        <a16:creationId xmlns:a16="http://schemas.microsoft.com/office/drawing/2014/main" id="{997FC4C5-56F7-452D-94C8-B583B28136E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8" name="Rechte verbindingslijn 207">
                    <a:extLst>
                      <a:ext uri="{FF2B5EF4-FFF2-40B4-BE49-F238E27FC236}">
                        <a16:creationId xmlns:a16="http://schemas.microsoft.com/office/drawing/2014/main" id="{DAF5C432-EE5C-4399-8EDB-E571A0794B6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9" name="Rechte verbindingslijn 208">
                    <a:extLst>
                      <a:ext uri="{FF2B5EF4-FFF2-40B4-BE49-F238E27FC236}">
                        <a16:creationId xmlns:a16="http://schemas.microsoft.com/office/drawing/2014/main" id="{8504E5FE-4737-4BDB-A13C-498A3A6EDCC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04" name="Pijl: rechts 203">
                  <a:extLst>
                    <a:ext uri="{FF2B5EF4-FFF2-40B4-BE49-F238E27FC236}">
                      <a16:creationId xmlns:a16="http://schemas.microsoft.com/office/drawing/2014/main" id="{20F43C52-E208-4D55-A702-2BCAF7A1F42F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93" name="Groep 192">
                <a:extLst>
                  <a:ext uri="{FF2B5EF4-FFF2-40B4-BE49-F238E27FC236}">
                    <a16:creationId xmlns:a16="http://schemas.microsoft.com/office/drawing/2014/main" id="{EC37D8FD-1117-457C-AEC4-4CB40D9515F0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194" name="Rechthoek 193">
                  <a:extLst>
                    <a:ext uri="{FF2B5EF4-FFF2-40B4-BE49-F238E27FC236}">
                      <a16:creationId xmlns:a16="http://schemas.microsoft.com/office/drawing/2014/main" id="{E0231768-CA2C-4CB8-9B40-24FB74B0EFD8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95" name="Groep 194">
                  <a:extLst>
                    <a:ext uri="{FF2B5EF4-FFF2-40B4-BE49-F238E27FC236}">
                      <a16:creationId xmlns:a16="http://schemas.microsoft.com/office/drawing/2014/main" id="{3A7B840F-35BA-4B43-BB51-26313AF2EA4E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197" name="Rechte verbindingslijn 196">
                    <a:extLst>
                      <a:ext uri="{FF2B5EF4-FFF2-40B4-BE49-F238E27FC236}">
                        <a16:creationId xmlns:a16="http://schemas.microsoft.com/office/drawing/2014/main" id="{A032B9F0-A012-4BFD-9279-8943DF95594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98" name="Rechte verbindingslijn 197">
                    <a:extLst>
                      <a:ext uri="{FF2B5EF4-FFF2-40B4-BE49-F238E27FC236}">
                        <a16:creationId xmlns:a16="http://schemas.microsoft.com/office/drawing/2014/main" id="{EBEA2717-0A71-495E-B56F-F78C8F247C1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99" name="Rechte verbindingslijn 198">
                    <a:extLst>
                      <a:ext uri="{FF2B5EF4-FFF2-40B4-BE49-F238E27FC236}">
                        <a16:creationId xmlns:a16="http://schemas.microsoft.com/office/drawing/2014/main" id="{604096D3-1DC4-4680-B187-8A2AD8B6056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0" name="Rechte verbindingslijn 199">
                    <a:extLst>
                      <a:ext uri="{FF2B5EF4-FFF2-40B4-BE49-F238E27FC236}">
                        <a16:creationId xmlns:a16="http://schemas.microsoft.com/office/drawing/2014/main" id="{5714D4AD-3C95-4638-90B5-92797ED773B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1" name="Rechte verbindingslijn 200">
                    <a:extLst>
                      <a:ext uri="{FF2B5EF4-FFF2-40B4-BE49-F238E27FC236}">
                        <a16:creationId xmlns:a16="http://schemas.microsoft.com/office/drawing/2014/main" id="{CA898CA2-5679-4DBC-9D14-5E2E8F272BB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96" name="Pijl: rechts 195">
                  <a:extLst>
                    <a:ext uri="{FF2B5EF4-FFF2-40B4-BE49-F238E27FC236}">
                      <a16:creationId xmlns:a16="http://schemas.microsoft.com/office/drawing/2014/main" id="{C66015C6-6D98-45CD-9B2B-69C87664C673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14" name="INFO">
            <a:extLst>
              <a:ext uri="{FF2B5EF4-FFF2-40B4-BE49-F238E27FC236}">
                <a16:creationId xmlns:a16="http://schemas.microsoft.com/office/drawing/2014/main" id="{63F6DBDF-45EF-45F4-B45A-E829981AB849}"/>
              </a:ext>
            </a:extLst>
          </p:cNvPr>
          <p:cNvSpPr txBox="1"/>
          <p:nvPr userDrawn="1"/>
        </p:nvSpPr>
        <p:spPr>
          <a:xfrm>
            <a:off x="0" y="-256190"/>
            <a:ext cx="12192000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50" b="1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TEMPLATE: </a:t>
            </a:r>
            <a:r>
              <a:rPr lang="nl-NL" sz="1050" b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TEKST +  AFBEELDING (L)</a:t>
            </a:r>
          </a:p>
        </p:txBody>
      </p:sp>
      <p:grpSp>
        <p:nvGrpSpPr>
          <p:cNvPr id="88" name="INSTRUCTIE">
            <a:extLst>
              <a:ext uri="{FF2B5EF4-FFF2-40B4-BE49-F238E27FC236}">
                <a16:creationId xmlns:a16="http://schemas.microsoft.com/office/drawing/2014/main" id="{8A7CEC2E-8D9F-4B04-B32D-F2E5C28FA8F5}"/>
              </a:ext>
            </a:extLst>
          </p:cNvPr>
          <p:cNvGrpSpPr/>
          <p:nvPr userDrawn="1"/>
        </p:nvGrpSpPr>
        <p:grpSpPr>
          <a:xfrm>
            <a:off x="12377595" y="0"/>
            <a:ext cx="3693386" cy="6452863"/>
            <a:chOff x="-3786437" y="0"/>
            <a:chExt cx="3693386" cy="6452863"/>
          </a:xfrm>
        </p:grpSpPr>
        <p:sp>
          <p:nvSpPr>
            <p:cNvPr id="89" name="Rechthoek 88">
              <a:extLst>
                <a:ext uri="{FF2B5EF4-FFF2-40B4-BE49-F238E27FC236}">
                  <a16:creationId xmlns:a16="http://schemas.microsoft.com/office/drawing/2014/main" id="{32C96870-44A4-4293-AACD-6B661B1883F9}"/>
                </a:ext>
              </a:extLst>
            </p:cNvPr>
            <p:cNvSpPr/>
            <p:nvPr userDrawn="1"/>
          </p:nvSpPr>
          <p:spPr>
            <a:xfrm>
              <a:off x="-3786437" y="5624863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Meer weten?</a:t>
              </a:r>
              <a:br>
                <a:rPr lang="nl-NL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 naar de instructie dia </a:t>
              </a:r>
              <a:r>
                <a:rPr lang="nl-NL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INSTRUCTIES’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Deze vind je vooraan de presentatie of voeg je in via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‘Start’</a:t>
              </a:r>
              <a:r>
                <a:rPr lang="nl-NL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nl-NL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‘Nieuwe dia’</a:t>
              </a:r>
            </a:p>
          </p:txBody>
        </p:sp>
        <p:grpSp>
          <p:nvGrpSpPr>
            <p:cNvPr id="90" name="INSTRUCTIE">
              <a:extLst>
                <a:ext uri="{FF2B5EF4-FFF2-40B4-BE49-F238E27FC236}">
                  <a16:creationId xmlns:a16="http://schemas.microsoft.com/office/drawing/2014/main" id="{16E1F55A-7BB6-4FF2-A472-513697F2D69A}"/>
                </a:ext>
              </a:extLst>
            </p:cNvPr>
            <p:cNvGrpSpPr/>
            <p:nvPr userDrawn="1"/>
          </p:nvGrpSpPr>
          <p:grpSpPr>
            <a:xfrm>
              <a:off x="-3786165" y="0"/>
              <a:ext cx="3693114" cy="5782322"/>
              <a:chOff x="-3786165" y="0"/>
              <a:chExt cx="3693114" cy="5782322"/>
            </a:xfrm>
          </p:grpSpPr>
          <p:sp>
            <p:nvSpPr>
              <p:cNvPr id="91" name="Rechthoek 90">
                <a:extLst>
                  <a:ext uri="{FF2B5EF4-FFF2-40B4-BE49-F238E27FC236}">
                    <a16:creationId xmlns:a16="http://schemas.microsoft.com/office/drawing/2014/main" id="{CC696C53-CCF7-424D-ABA7-86B554CF319E}"/>
                  </a:ext>
                </a:extLst>
              </p:cNvPr>
              <p:cNvSpPr/>
              <p:nvPr userDrawn="1"/>
            </p:nvSpPr>
            <p:spPr>
              <a:xfrm>
                <a:off x="-3786165" y="0"/>
                <a:ext cx="3593091" cy="5624863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ECECEC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1400" b="1" cap="all" baseline="0" noProof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Afbeelding invoegen/opmaken</a:t>
                </a:r>
              </a:p>
            </p:txBody>
          </p:sp>
          <p:sp>
            <p:nvSpPr>
              <p:cNvPr id="92" name="Ovaal 91">
                <a:extLst>
                  <a:ext uri="{FF2B5EF4-FFF2-40B4-BE49-F238E27FC236}">
                    <a16:creationId xmlns:a16="http://schemas.microsoft.com/office/drawing/2014/main" id="{0CC76A35-83F9-49C0-9714-6B2C4F9F5E59}"/>
                  </a:ext>
                </a:extLst>
              </p:cNvPr>
              <p:cNvSpPr/>
              <p:nvPr userDrawn="1"/>
            </p:nvSpPr>
            <p:spPr>
              <a:xfrm>
                <a:off x="-3603587" y="465324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93" name="Rechthoek 92">
                <a:extLst>
                  <a:ext uri="{FF2B5EF4-FFF2-40B4-BE49-F238E27FC236}">
                    <a16:creationId xmlns:a16="http://schemas.microsoft.com/office/drawing/2014/main" id="{D538383B-2287-4C99-A6CE-30F3C4661B06}"/>
                  </a:ext>
                </a:extLst>
              </p:cNvPr>
              <p:cNvSpPr/>
              <p:nvPr userDrawn="1"/>
            </p:nvSpPr>
            <p:spPr>
              <a:xfrm>
                <a:off x="-3319415" y="465324"/>
                <a:ext cx="2944682" cy="65802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Wanneer nodig, verwijder de bestaande afbeelding d.m.v. de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‘Backspace toets’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 Klik op het pictogram om een nieuwe afbeelding in te voegen </a:t>
                </a:r>
                <a:r>
                  <a:rPr kumimoji="0" lang="nl-NL" sz="1200" b="0" i="1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(zie onderstaand voorbeeld)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  <p:grpSp>
            <p:nvGrpSpPr>
              <p:cNvPr id="94" name="Groep 93">
                <a:extLst>
                  <a:ext uri="{FF2B5EF4-FFF2-40B4-BE49-F238E27FC236}">
                    <a16:creationId xmlns:a16="http://schemas.microsoft.com/office/drawing/2014/main" id="{5C501FBF-EC33-4C90-9E52-CBFD5D12AFF8}"/>
                  </a:ext>
                </a:extLst>
              </p:cNvPr>
              <p:cNvGrpSpPr/>
              <p:nvPr userDrawn="1"/>
            </p:nvGrpSpPr>
            <p:grpSpPr>
              <a:xfrm>
                <a:off x="-3316179" y="1231351"/>
                <a:ext cx="294789" cy="318834"/>
                <a:chOff x="14466489" y="1001522"/>
                <a:chExt cx="290627" cy="314333"/>
              </a:xfrm>
            </p:grpSpPr>
            <p:sp>
              <p:nvSpPr>
                <p:cNvPr id="140" name="Rechthoek 139">
                  <a:extLst>
                    <a:ext uri="{FF2B5EF4-FFF2-40B4-BE49-F238E27FC236}">
                      <a16:creationId xmlns:a16="http://schemas.microsoft.com/office/drawing/2014/main" id="{49189152-4123-46D8-9C6C-333BC909C820}"/>
                    </a:ext>
                  </a:extLst>
                </p:cNvPr>
                <p:cNvSpPr/>
                <p:nvPr userDrawn="1"/>
              </p:nvSpPr>
              <p:spPr>
                <a:xfrm>
                  <a:off x="14466489" y="1001522"/>
                  <a:ext cx="257935" cy="25416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1818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8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1" name="Ovaal 140">
                  <a:extLst>
                    <a:ext uri="{FF2B5EF4-FFF2-40B4-BE49-F238E27FC236}">
                      <a16:creationId xmlns:a16="http://schemas.microsoft.com/office/drawing/2014/main" id="{9D249E8F-23FD-43C2-8C68-50565AC888AF}"/>
                    </a:ext>
                  </a:extLst>
                </p:cNvPr>
                <p:cNvSpPr/>
                <p:nvPr userDrawn="1"/>
              </p:nvSpPr>
              <p:spPr>
                <a:xfrm>
                  <a:off x="14623626" y="1033630"/>
                  <a:ext cx="71169" cy="71169"/>
                </a:xfrm>
                <a:prstGeom prst="ellipse">
                  <a:avLst/>
                </a:prstGeom>
                <a:solidFill>
                  <a:srgbClr val="F1D8A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8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2" name="Vrije vorm: vorm 141">
                  <a:extLst>
                    <a:ext uri="{FF2B5EF4-FFF2-40B4-BE49-F238E27FC236}">
                      <a16:creationId xmlns:a16="http://schemas.microsoft.com/office/drawing/2014/main" id="{9A89EED3-EF7F-485E-9CA7-719E9C5204CE}"/>
                    </a:ext>
                  </a:extLst>
                </p:cNvPr>
                <p:cNvSpPr/>
                <p:nvPr userDrawn="1"/>
              </p:nvSpPr>
              <p:spPr>
                <a:xfrm rot="2700000">
                  <a:off x="14498877" y="1157846"/>
                  <a:ext cx="168558" cy="147459"/>
                </a:xfrm>
                <a:custGeom>
                  <a:avLst/>
                  <a:gdLst>
                    <a:gd name="connsiteX0" fmla="*/ 12837 w 168558"/>
                    <a:gd name="connsiteY0" fmla="*/ 12836 h 147459"/>
                    <a:gd name="connsiteX1" fmla="*/ 43826 w 168558"/>
                    <a:gd name="connsiteY1" fmla="*/ 0 h 147459"/>
                    <a:gd name="connsiteX2" fmla="*/ 168558 w 168558"/>
                    <a:gd name="connsiteY2" fmla="*/ 0 h 147459"/>
                    <a:gd name="connsiteX3" fmla="*/ 21099 w 168558"/>
                    <a:gd name="connsiteY3" fmla="*/ 147459 h 147459"/>
                    <a:gd name="connsiteX4" fmla="*/ 0 w 168558"/>
                    <a:gd name="connsiteY4" fmla="*/ 126361 h 147459"/>
                    <a:gd name="connsiteX5" fmla="*/ 0 w 168558"/>
                    <a:gd name="connsiteY5" fmla="*/ 43826 h 147459"/>
                    <a:gd name="connsiteX6" fmla="*/ 12837 w 168558"/>
                    <a:gd name="connsiteY6" fmla="*/ 12836 h 1474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8558" h="147459">
                      <a:moveTo>
                        <a:pt x="12837" y="12836"/>
                      </a:moveTo>
                      <a:cubicBezTo>
                        <a:pt x="20768" y="4905"/>
                        <a:pt x="31724" y="0"/>
                        <a:pt x="43826" y="0"/>
                      </a:cubicBezTo>
                      <a:lnTo>
                        <a:pt x="168558" y="0"/>
                      </a:lnTo>
                      <a:lnTo>
                        <a:pt x="21099" y="147459"/>
                      </a:lnTo>
                      <a:lnTo>
                        <a:pt x="0" y="126361"/>
                      </a:lnTo>
                      <a:lnTo>
                        <a:pt x="0" y="43826"/>
                      </a:lnTo>
                      <a:cubicBezTo>
                        <a:pt x="1" y="31723"/>
                        <a:pt x="4906" y="20767"/>
                        <a:pt x="12837" y="12836"/>
                      </a:cubicBezTo>
                      <a:close/>
                    </a:path>
                  </a:pathLst>
                </a:custGeom>
                <a:solidFill>
                  <a:srgbClr val="C9D8E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8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3" name="Rechthoek: afgeronde hoeken 142">
                  <a:extLst>
                    <a:ext uri="{FF2B5EF4-FFF2-40B4-BE49-F238E27FC236}">
                      <a16:creationId xmlns:a16="http://schemas.microsoft.com/office/drawing/2014/main" id="{58175F18-4D2D-4F34-88A1-D057BCAF6FC2}"/>
                    </a:ext>
                  </a:extLst>
                </p:cNvPr>
                <p:cNvSpPr/>
                <p:nvPr userDrawn="1"/>
              </p:nvSpPr>
              <p:spPr>
                <a:xfrm>
                  <a:off x="14601150" y="1145314"/>
                  <a:ext cx="155966" cy="116816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rgbClr val="8AAD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8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144" name="Rechte verbindingslijn 143">
                  <a:extLst>
                    <a:ext uri="{FF2B5EF4-FFF2-40B4-BE49-F238E27FC236}">
                      <a16:creationId xmlns:a16="http://schemas.microsoft.com/office/drawing/2014/main" id="{CF80F2E0-5E97-4E64-A65B-DDA8F8A98F17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14637490" y="1308665"/>
                  <a:ext cx="83286" cy="0"/>
                </a:xfrm>
                <a:prstGeom prst="line">
                  <a:avLst/>
                </a:prstGeom>
                <a:solidFill>
                  <a:schemeClr val="bg1"/>
                </a:solidFill>
                <a:ln w="19050">
                  <a:solidFill>
                    <a:srgbClr val="8AAD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45" name="Rechte verbindingslijn 144">
                  <a:extLst>
                    <a:ext uri="{FF2B5EF4-FFF2-40B4-BE49-F238E27FC236}">
                      <a16:creationId xmlns:a16="http://schemas.microsoft.com/office/drawing/2014/main" id="{5D8AEECD-F5B0-4252-9E9B-22C54E8CBFE2}"/>
                    </a:ext>
                  </a:extLst>
                </p:cNvPr>
                <p:cNvCxnSpPr>
                  <a:cxnSpLocks/>
                  <a:stCxn id="143" idx="2"/>
                </p:cNvCxnSpPr>
                <p:nvPr userDrawn="1"/>
              </p:nvCxnSpPr>
              <p:spPr>
                <a:xfrm flipH="1">
                  <a:off x="14678717" y="1262130"/>
                  <a:ext cx="416" cy="43573"/>
                </a:xfrm>
                <a:prstGeom prst="line">
                  <a:avLst/>
                </a:prstGeom>
                <a:solidFill>
                  <a:schemeClr val="bg1"/>
                </a:solidFill>
                <a:ln w="19050">
                  <a:solidFill>
                    <a:srgbClr val="8AAD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sp>
            <p:nvSpPr>
              <p:cNvPr id="95" name="Ovaal 94">
                <a:extLst>
                  <a:ext uri="{FF2B5EF4-FFF2-40B4-BE49-F238E27FC236}">
                    <a16:creationId xmlns:a16="http://schemas.microsoft.com/office/drawing/2014/main" id="{B1729DF9-3379-4774-B2AB-152B96E51B5C}"/>
                  </a:ext>
                </a:extLst>
              </p:cNvPr>
              <p:cNvSpPr/>
              <p:nvPr userDrawn="1"/>
            </p:nvSpPr>
            <p:spPr>
              <a:xfrm>
                <a:off x="-3603587" y="1729709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96" name="Rechthoek 95">
                <a:extLst>
                  <a:ext uri="{FF2B5EF4-FFF2-40B4-BE49-F238E27FC236}">
                    <a16:creationId xmlns:a16="http://schemas.microsoft.com/office/drawing/2014/main" id="{5A4EEE2E-7BFD-4717-B5DA-59771A565C2F}"/>
                  </a:ext>
                </a:extLst>
              </p:cNvPr>
              <p:cNvSpPr/>
              <p:nvPr userDrawn="1"/>
            </p:nvSpPr>
            <p:spPr>
              <a:xfrm>
                <a:off x="-3319415" y="1729710"/>
                <a:ext cx="2944682" cy="326338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Selecteer de gewenste afbeelding</a:t>
                </a:r>
                <a:b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en klik op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‘Invoegen’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  <p:grpSp>
            <p:nvGrpSpPr>
              <p:cNvPr id="97" name="Groep 96">
                <a:extLst>
                  <a:ext uri="{FF2B5EF4-FFF2-40B4-BE49-F238E27FC236}">
                    <a16:creationId xmlns:a16="http://schemas.microsoft.com/office/drawing/2014/main" id="{59203319-180F-4AE1-902A-7349742DA16D}"/>
                  </a:ext>
                </a:extLst>
              </p:cNvPr>
              <p:cNvGrpSpPr/>
              <p:nvPr userDrawn="1"/>
            </p:nvGrpSpPr>
            <p:grpSpPr>
              <a:xfrm>
                <a:off x="-3311319" y="2164285"/>
                <a:ext cx="825500" cy="209550"/>
                <a:chOff x="13504624" y="2482850"/>
                <a:chExt cx="825500" cy="209550"/>
              </a:xfrm>
            </p:grpSpPr>
            <p:sp>
              <p:nvSpPr>
                <p:cNvPr id="137" name="Rechthoek 136">
                  <a:extLst>
                    <a:ext uri="{FF2B5EF4-FFF2-40B4-BE49-F238E27FC236}">
                      <a16:creationId xmlns:a16="http://schemas.microsoft.com/office/drawing/2014/main" id="{B1F7012C-3FE2-4C28-85C8-C0757C863812}"/>
                    </a:ext>
                  </a:extLst>
                </p:cNvPr>
                <p:cNvSpPr/>
                <p:nvPr userDrawn="1"/>
              </p:nvSpPr>
              <p:spPr>
                <a:xfrm>
                  <a:off x="13504624" y="2482850"/>
                  <a:ext cx="825500" cy="209550"/>
                </a:xfrm>
                <a:prstGeom prst="rect">
                  <a:avLst/>
                </a:prstGeom>
                <a:solidFill>
                  <a:srgbClr val="E5F1FB"/>
                </a:solidFill>
                <a:ln w="12700">
                  <a:solidFill>
                    <a:srgbClr val="0B7ED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nl-NL" sz="900" b="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Invoegen</a:t>
                  </a:r>
                </a:p>
              </p:txBody>
            </p:sp>
            <p:cxnSp>
              <p:nvCxnSpPr>
                <p:cNvPr id="138" name="Rechte verbindingslijn 137">
                  <a:extLst>
                    <a:ext uri="{FF2B5EF4-FFF2-40B4-BE49-F238E27FC236}">
                      <a16:creationId xmlns:a16="http://schemas.microsoft.com/office/drawing/2014/main" id="{ED6F6EF3-BCE5-42B8-ACA4-BD79508DF02F}"/>
                    </a:ext>
                  </a:extLst>
                </p:cNvPr>
                <p:cNvCxnSpPr/>
                <p:nvPr userDrawn="1"/>
              </p:nvCxnSpPr>
              <p:spPr>
                <a:xfrm>
                  <a:off x="14155269" y="2515250"/>
                  <a:ext cx="0" cy="14271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44546A"/>
                  </a:solidFill>
                  <a:prstDash val="solid"/>
                </a:ln>
                <a:effectLst/>
              </p:spPr>
            </p:cxnSp>
            <p:sp>
              <p:nvSpPr>
                <p:cNvPr id="139" name="Gelijkbenige driehoek 138">
                  <a:extLst>
                    <a:ext uri="{FF2B5EF4-FFF2-40B4-BE49-F238E27FC236}">
                      <a16:creationId xmlns:a16="http://schemas.microsoft.com/office/drawing/2014/main" id="{53A7F070-0046-4927-BD61-AEF71C19BB86}"/>
                    </a:ext>
                  </a:extLst>
                </p:cNvPr>
                <p:cNvSpPr/>
                <p:nvPr userDrawn="1"/>
              </p:nvSpPr>
              <p:spPr>
                <a:xfrm rot="10800000">
                  <a:off x="14196089" y="2566904"/>
                  <a:ext cx="86866" cy="51147"/>
                </a:xfrm>
                <a:prstGeom prst="triangl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98" name="Ovaal 97">
                <a:extLst>
                  <a:ext uri="{FF2B5EF4-FFF2-40B4-BE49-F238E27FC236}">
                    <a16:creationId xmlns:a16="http://schemas.microsoft.com/office/drawing/2014/main" id="{7BD6F98C-060C-4D15-A8C5-23FE3D3D4DD5}"/>
                  </a:ext>
                </a:extLst>
              </p:cNvPr>
              <p:cNvSpPr/>
              <p:nvPr userDrawn="1"/>
            </p:nvSpPr>
            <p:spPr>
              <a:xfrm>
                <a:off x="-3603587" y="2553359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99" name="Rechthoek 98">
                <a:extLst>
                  <a:ext uri="{FF2B5EF4-FFF2-40B4-BE49-F238E27FC236}">
                    <a16:creationId xmlns:a16="http://schemas.microsoft.com/office/drawing/2014/main" id="{20CEE246-5668-4733-8DCC-68B4EDD1CED6}"/>
                  </a:ext>
                </a:extLst>
              </p:cNvPr>
              <p:cNvSpPr/>
              <p:nvPr userDrawn="1"/>
            </p:nvSpPr>
            <p:spPr>
              <a:xfrm>
                <a:off x="-3319415" y="2553360"/>
                <a:ext cx="2944682" cy="327689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Klik met de rechter muisknop op de afbeelding en kies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‘Naar achtergrond’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  <p:sp>
            <p:nvSpPr>
              <p:cNvPr id="100" name="Ovaal 99">
                <a:extLst>
                  <a:ext uri="{FF2B5EF4-FFF2-40B4-BE49-F238E27FC236}">
                    <a16:creationId xmlns:a16="http://schemas.microsoft.com/office/drawing/2014/main" id="{F09F3E81-8F2C-46EF-843D-688BAFC7D573}"/>
                  </a:ext>
                </a:extLst>
              </p:cNvPr>
              <p:cNvSpPr/>
              <p:nvPr userDrawn="1"/>
            </p:nvSpPr>
            <p:spPr>
              <a:xfrm>
                <a:off x="-3603587" y="3744237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</a:p>
            </p:txBody>
          </p:sp>
          <p:sp>
            <p:nvSpPr>
              <p:cNvPr id="101" name="Rechthoek 100">
                <a:extLst>
                  <a:ext uri="{FF2B5EF4-FFF2-40B4-BE49-F238E27FC236}">
                    <a16:creationId xmlns:a16="http://schemas.microsoft.com/office/drawing/2014/main" id="{FD1CBF51-D2F6-4A08-8FA9-C45027259F38}"/>
                  </a:ext>
                </a:extLst>
              </p:cNvPr>
              <p:cNvSpPr/>
              <p:nvPr userDrawn="1"/>
            </p:nvSpPr>
            <p:spPr>
              <a:xfrm>
                <a:off x="-3319415" y="3744238"/>
                <a:ext cx="2944682" cy="97979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Om de afbeelding te schalen of bij te snijden, ga naar de tab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‘Hulpmiddelen voor afbeeldingen - Opmaak’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 en klik op de knop </a:t>
                </a:r>
                <a:r>
                  <a:rPr kumimoji="0" lang="nl-NL" sz="12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‘Bijsnijden’</a:t>
                </a:r>
                <a:r>
                  <a:rPr kumimoji="0" lang="nl-NL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 Schaal met de bolletjes de afbeelding en met de hoekjes het afbeeldingskader.</a:t>
                </a:r>
              </a:p>
            </p:txBody>
          </p:sp>
          <p:grpSp>
            <p:nvGrpSpPr>
              <p:cNvPr id="102" name="Groep 101">
                <a:extLst>
                  <a:ext uri="{FF2B5EF4-FFF2-40B4-BE49-F238E27FC236}">
                    <a16:creationId xmlns:a16="http://schemas.microsoft.com/office/drawing/2014/main" id="{4857B2AB-0AA4-4834-95A0-15F44EFA53BB}"/>
                  </a:ext>
                </a:extLst>
              </p:cNvPr>
              <p:cNvGrpSpPr/>
              <p:nvPr userDrawn="1"/>
            </p:nvGrpSpPr>
            <p:grpSpPr>
              <a:xfrm>
                <a:off x="-3408294" y="4834615"/>
                <a:ext cx="622283" cy="612919"/>
                <a:chOff x="12617641" y="3403239"/>
                <a:chExt cx="752963" cy="741634"/>
              </a:xfrm>
            </p:grpSpPr>
            <p:grpSp>
              <p:nvGrpSpPr>
                <p:cNvPr id="121" name="Groep 120">
                  <a:extLst>
                    <a:ext uri="{FF2B5EF4-FFF2-40B4-BE49-F238E27FC236}">
                      <a16:creationId xmlns:a16="http://schemas.microsoft.com/office/drawing/2014/main" id="{E0565A32-4967-4F04-8664-55F4020AB4BC}"/>
                    </a:ext>
                  </a:extLst>
                </p:cNvPr>
                <p:cNvGrpSpPr/>
                <p:nvPr userDrawn="1"/>
              </p:nvGrpSpPr>
              <p:grpSpPr>
                <a:xfrm>
                  <a:off x="12771550" y="3403239"/>
                  <a:ext cx="467156" cy="448491"/>
                  <a:chOff x="12782177" y="3403239"/>
                  <a:chExt cx="467156" cy="448491"/>
                </a:xfrm>
              </p:grpSpPr>
              <p:grpSp>
                <p:nvGrpSpPr>
                  <p:cNvPr id="124" name="Groep 123">
                    <a:extLst>
                      <a:ext uri="{FF2B5EF4-FFF2-40B4-BE49-F238E27FC236}">
                        <a16:creationId xmlns:a16="http://schemas.microsoft.com/office/drawing/2014/main" id="{3AEBE43E-F9C7-498E-8DE7-03D63FF183D4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2782177" y="3403239"/>
                    <a:ext cx="412972" cy="396132"/>
                    <a:chOff x="13554906" y="3320109"/>
                    <a:chExt cx="443912" cy="425811"/>
                  </a:xfrm>
                </p:grpSpPr>
                <p:grpSp>
                  <p:nvGrpSpPr>
                    <p:cNvPr id="131" name="Groep 130">
                      <a:extLst>
                        <a:ext uri="{FF2B5EF4-FFF2-40B4-BE49-F238E27FC236}">
                          <a16:creationId xmlns:a16="http://schemas.microsoft.com/office/drawing/2014/main" id="{1CADCC1E-EB9A-4012-8C87-9276E1F1B4B1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13554906" y="3320109"/>
                      <a:ext cx="443912" cy="425811"/>
                      <a:chOff x="12909684" y="1276143"/>
                      <a:chExt cx="443912" cy="425811"/>
                    </a:xfrm>
                  </p:grpSpPr>
                  <p:sp>
                    <p:nvSpPr>
                      <p:cNvPr id="134" name="Rechthoek 133">
                        <a:extLst>
                          <a:ext uri="{FF2B5EF4-FFF2-40B4-BE49-F238E27FC236}">
                            <a16:creationId xmlns:a16="http://schemas.microsoft.com/office/drawing/2014/main" id="{5AA6FFDC-F903-428C-B7ED-981DE2FF8E4E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12909684" y="1276143"/>
                        <a:ext cx="443912" cy="425811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818181"/>
                        </a:solidFill>
                        <a:prstDash val="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lvl="0">
                          <a:lnSpc>
                            <a:spcPct val="90000"/>
                          </a:lnSpc>
                          <a:spcBef>
                            <a:spcPts val="600"/>
                          </a:spcBef>
                          <a:spcAft>
                            <a:spcPts val="600"/>
                          </a:spcAft>
                        </a:pPr>
                        <a:endParaRPr lang="nl-NL" sz="800" b="0" noProof="0">
                          <a:solidFill>
                            <a:srgbClr val="211F2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  <p:sp>
                    <p:nvSpPr>
                      <p:cNvPr id="135" name="Rechthoek 134">
                        <a:extLst>
                          <a:ext uri="{FF2B5EF4-FFF2-40B4-BE49-F238E27FC236}">
                            <a16:creationId xmlns:a16="http://schemas.microsoft.com/office/drawing/2014/main" id="{35699434-CF38-4F44-B929-48302AFC9B7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12909684" y="1276143"/>
                        <a:ext cx="261629" cy="2578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81818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lvl="0">
                          <a:lnSpc>
                            <a:spcPct val="90000"/>
                          </a:lnSpc>
                          <a:spcBef>
                            <a:spcPts val="600"/>
                          </a:spcBef>
                          <a:spcAft>
                            <a:spcPts val="600"/>
                          </a:spcAft>
                        </a:pPr>
                        <a:endParaRPr lang="nl-NL" sz="800" b="0" noProof="0">
                          <a:solidFill>
                            <a:srgbClr val="211F2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  <p:sp>
                    <p:nvSpPr>
                      <p:cNvPr id="136" name="Ovaal 135">
                        <a:extLst>
                          <a:ext uri="{FF2B5EF4-FFF2-40B4-BE49-F238E27FC236}">
                            <a16:creationId xmlns:a16="http://schemas.microsoft.com/office/drawing/2014/main" id="{B95874C4-19B9-486C-8F6B-F2767A5F606D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13069071" y="1308711"/>
                        <a:ext cx="72188" cy="72188"/>
                      </a:xfrm>
                      <a:prstGeom prst="ellipse">
                        <a:avLst/>
                      </a:prstGeom>
                      <a:solidFill>
                        <a:srgbClr val="ECC679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l"/>
                        <a:endParaRPr lang="nl-NL" sz="1000" b="1" noProof="0">
                          <a:solidFill>
                            <a:srgbClr val="211F2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</p:grpSp>
                <p:pic>
                  <p:nvPicPr>
                    <p:cNvPr id="132" name="Afbeelding 131">
                      <a:extLst>
                        <a:ext uri="{FF2B5EF4-FFF2-40B4-BE49-F238E27FC236}">
                          <a16:creationId xmlns:a16="http://schemas.microsoft.com/office/drawing/2014/main" id="{43FA60EF-A197-4020-A498-5A9E84F56DD0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>
                    <a:blip r:embed="rId6">
                      <a:duotone>
                        <a:prstClr val="black"/>
                        <a:srgbClr val="4D82B8">
                          <a:tint val="45000"/>
                          <a:satMod val="400000"/>
                        </a:srgbClr>
                      </a:duotone>
                      <a:extLst>
                        <a:ext uri="{BEBA8EAE-BF5A-486C-A8C5-ECC9F3942E4B}">
                          <a14:imgProps xmlns:a14="http://schemas.microsoft.com/office/drawing/2010/main">
                            <a14:imgLayer r:embed="rId7">
                              <a14:imgEffect>
                                <a14:brightnessContrast contrast="-40000"/>
                              </a14:imgEffect>
                            </a14:imgLayer>
                          </a14:imgProps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3567296" y="3424992"/>
                      <a:ext cx="173367" cy="14022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33" name="Afbeelding 132">
                      <a:extLst>
                        <a:ext uri="{FF2B5EF4-FFF2-40B4-BE49-F238E27FC236}">
                          <a16:creationId xmlns:a16="http://schemas.microsoft.com/office/drawing/2014/main" id="{471B94E7-E4C3-42E1-8A11-00B41FE734AD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>
                    <a:blip r:embed="rId6">
                      <a:duotone>
                        <a:prstClr val="black"/>
                        <a:srgbClr val="4D82B8">
                          <a:tint val="45000"/>
                          <a:satMod val="400000"/>
                        </a:srgbClr>
                      </a:duotone>
                      <a:extLst>
                        <a:ext uri="{BEBA8EAE-BF5A-486C-A8C5-ECC9F3942E4B}">
                          <a14:imgProps xmlns:a14="http://schemas.microsoft.com/office/drawing/2010/main">
                            <a14:imgLayer r:embed="rId7">
                              <a14:imgEffect>
                                <a14:brightnessContrast contrast="-40000"/>
                              </a14:imgEffect>
                            </a14:imgLayer>
                          </a14:imgProps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flipH="1">
                      <a:off x="13635599" y="3453788"/>
                      <a:ext cx="173367" cy="111424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125" name="Groep 124">
                    <a:extLst>
                      <a:ext uri="{FF2B5EF4-FFF2-40B4-BE49-F238E27FC236}">
                        <a16:creationId xmlns:a16="http://schemas.microsoft.com/office/drawing/2014/main" id="{69B912CA-D145-41C7-9EED-072FEA52808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103513" y="3705268"/>
                    <a:ext cx="145820" cy="146462"/>
                    <a:chOff x="13096169" y="3602278"/>
                    <a:chExt cx="145820" cy="146462"/>
                  </a:xfrm>
                </p:grpSpPr>
                <p:sp>
                  <p:nvSpPr>
                    <p:cNvPr id="129" name="Rechthoek 128">
                      <a:extLst>
                        <a:ext uri="{FF2B5EF4-FFF2-40B4-BE49-F238E27FC236}">
                          <a16:creationId xmlns:a16="http://schemas.microsoft.com/office/drawing/2014/main" id="{8D82A24C-761A-4004-9D2D-CC3EC71CB53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96169" y="3602278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30" name="Rechthoek 129">
                      <a:extLst>
                        <a:ext uri="{FF2B5EF4-FFF2-40B4-BE49-F238E27FC236}">
                          <a16:creationId xmlns:a16="http://schemas.microsoft.com/office/drawing/2014/main" id="{C52A7EEE-9EA1-4EA9-90D0-953CC5746C5A}"/>
                        </a:ext>
                      </a:extLst>
                    </p:cNvPr>
                    <p:cNvSpPr/>
                    <p:nvPr userDrawn="1"/>
                  </p:nvSpPr>
                  <p:spPr>
                    <a:xfrm rot="5400000">
                      <a:off x="13037453" y="3661636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grpSp>
                <p:nvGrpSpPr>
                  <p:cNvPr id="126" name="Groep 125">
                    <a:extLst>
                      <a:ext uri="{FF2B5EF4-FFF2-40B4-BE49-F238E27FC236}">
                        <a16:creationId xmlns:a16="http://schemas.microsoft.com/office/drawing/2014/main" id="{B6DBBDE1-F0A8-4DD4-913C-A408DD4A436A}"/>
                      </a:ext>
                    </a:extLst>
                  </p:cNvPr>
                  <p:cNvGrpSpPr/>
                  <p:nvPr userDrawn="1"/>
                </p:nvGrpSpPr>
                <p:grpSpPr>
                  <a:xfrm rot="10800000">
                    <a:off x="13061402" y="3665637"/>
                    <a:ext cx="145820" cy="146462"/>
                    <a:chOff x="13096169" y="3602278"/>
                    <a:chExt cx="145820" cy="146462"/>
                  </a:xfrm>
                </p:grpSpPr>
                <p:sp>
                  <p:nvSpPr>
                    <p:cNvPr id="127" name="Rechthoek 126">
                      <a:extLst>
                        <a:ext uri="{FF2B5EF4-FFF2-40B4-BE49-F238E27FC236}">
                          <a16:creationId xmlns:a16="http://schemas.microsoft.com/office/drawing/2014/main" id="{1352287F-0058-4169-BDD5-F01AA15D0F5B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96169" y="3602278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28" name="Rechthoek 127">
                      <a:extLst>
                        <a:ext uri="{FF2B5EF4-FFF2-40B4-BE49-F238E27FC236}">
                          <a16:creationId xmlns:a16="http://schemas.microsoft.com/office/drawing/2014/main" id="{BD686C26-5DA8-4493-A512-D5B098F4470C}"/>
                        </a:ext>
                      </a:extLst>
                    </p:cNvPr>
                    <p:cNvSpPr/>
                    <p:nvPr userDrawn="1"/>
                  </p:nvSpPr>
                  <p:spPr>
                    <a:xfrm rot="5400000">
                      <a:off x="13037453" y="3661636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</p:grpSp>
            <p:sp>
              <p:nvSpPr>
                <p:cNvPr id="122" name="Rechthoek 121">
                  <a:extLst>
                    <a:ext uri="{FF2B5EF4-FFF2-40B4-BE49-F238E27FC236}">
                      <a16:creationId xmlns:a16="http://schemas.microsoft.com/office/drawing/2014/main" id="{AFC7C629-E014-4B11-9A07-B3BF23BDA89C}"/>
                    </a:ext>
                  </a:extLst>
                </p:cNvPr>
                <p:cNvSpPr/>
                <p:nvPr userDrawn="1"/>
              </p:nvSpPr>
              <p:spPr>
                <a:xfrm>
                  <a:off x="12617641" y="3889890"/>
                  <a:ext cx="752963" cy="16117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nl-NL" sz="900" b="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Bijsnijden</a:t>
                  </a:r>
                </a:p>
              </p:txBody>
            </p:sp>
            <p:sp>
              <p:nvSpPr>
                <p:cNvPr id="123" name="Gelijkbenige driehoek 122">
                  <a:extLst>
                    <a:ext uri="{FF2B5EF4-FFF2-40B4-BE49-F238E27FC236}">
                      <a16:creationId xmlns:a16="http://schemas.microsoft.com/office/drawing/2014/main" id="{D8A7A5AD-E24D-47C6-8D8C-FB929D50F9CB}"/>
                    </a:ext>
                  </a:extLst>
                </p:cNvPr>
                <p:cNvSpPr/>
                <p:nvPr userDrawn="1"/>
              </p:nvSpPr>
              <p:spPr>
                <a:xfrm rot="10800000">
                  <a:off x="12950688" y="4093726"/>
                  <a:ext cx="86866" cy="51147"/>
                </a:xfrm>
                <a:prstGeom prst="triangle">
                  <a:avLst/>
                </a:prstGeom>
                <a:solidFill>
                  <a:srgbClr val="818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03" name="Groep 102">
                <a:extLst>
                  <a:ext uri="{FF2B5EF4-FFF2-40B4-BE49-F238E27FC236}">
                    <a16:creationId xmlns:a16="http://schemas.microsoft.com/office/drawing/2014/main" id="{94335EAC-9D1E-4813-A9D0-1CFEA06CF32E}"/>
                  </a:ext>
                </a:extLst>
              </p:cNvPr>
              <p:cNvGrpSpPr/>
              <p:nvPr userDrawn="1"/>
            </p:nvGrpSpPr>
            <p:grpSpPr>
              <a:xfrm>
                <a:off x="-3314821" y="2981448"/>
                <a:ext cx="1558053" cy="563933"/>
                <a:chOff x="-3314821" y="2981448"/>
                <a:chExt cx="1558053" cy="563933"/>
              </a:xfrm>
            </p:grpSpPr>
            <p:sp>
              <p:nvSpPr>
                <p:cNvPr id="107" name="Rechthoek 106">
                  <a:extLst>
                    <a:ext uri="{FF2B5EF4-FFF2-40B4-BE49-F238E27FC236}">
                      <a16:creationId xmlns:a16="http://schemas.microsoft.com/office/drawing/2014/main" id="{92E1BB1C-3359-4329-B37C-A7DFB56A8DB2}"/>
                    </a:ext>
                  </a:extLst>
                </p:cNvPr>
                <p:cNvSpPr/>
                <p:nvPr userDrawn="1"/>
              </p:nvSpPr>
              <p:spPr>
                <a:xfrm>
                  <a:off x="-3314821" y="2981448"/>
                  <a:ext cx="1558053" cy="504851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D1D1D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8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08" name="Rechthoek 107">
                  <a:extLst>
                    <a:ext uri="{FF2B5EF4-FFF2-40B4-BE49-F238E27FC236}">
                      <a16:creationId xmlns:a16="http://schemas.microsoft.com/office/drawing/2014/main" id="{7C6C62B8-9F0E-47A2-8422-2CDC6D2CD1FF}"/>
                    </a:ext>
                  </a:extLst>
                </p:cNvPr>
                <p:cNvSpPr/>
                <p:nvPr userDrawn="1"/>
              </p:nvSpPr>
              <p:spPr>
                <a:xfrm>
                  <a:off x="-3304719" y="3235173"/>
                  <a:ext cx="1540313" cy="246608"/>
                </a:xfrm>
                <a:prstGeom prst="rect">
                  <a:avLst/>
                </a:prstGeom>
                <a:solidFill>
                  <a:srgbClr val="FCE4D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09" name="Tekstvak 108">
                  <a:extLst>
                    <a:ext uri="{FF2B5EF4-FFF2-40B4-BE49-F238E27FC236}">
                      <a16:creationId xmlns:a16="http://schemas.microsoft.com/office/drawing/2014/main" id="{02FE1995-8B2E-440C-B7F6-B078A80B7357}"/>
                    </a:ext>
                  </a:extLst>
                </p:cNvPr>
                <p:cNvSpPr txBox="1"/>
                <p:nvPr userDrawn="1"/>
              </p:nvSpPr>
              <p:spPr>
                <a:xfrm>
                  <a:off x="-3069820" y="3038892"/>
                  <a:ext cx="1089248" cy="137495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algn="l" defTabSz="1217512" rtl="0" eaLnBrk="1" latinLnBrk="0" hangingPunct="1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nl-NL" sz="900" b="0" kern="1200" noProof="0">
                      <a:solidFill>
                        <a:srgbClr val="211F26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rPr>
                    <a:t>Naar voorgrond</a:t>
                  </a:r>
                </a:p>
              </p:txBody>
            </p:sp>
            <p:sp>
              <p:nvSpPr>
                <p:cNvPr id="110" name="Tekstvak 109">
                  <a:extLst>
                    <a:ext uri="{FF2B5EF4-FFF2-40B4-BE49-F238E27FC236}">
                      <a16:creationId xmlns:a16="http://schemas.microsoft.com/office/drawing/2014/main" id="{8C10EE6E-3F66-4E5E-8AED-893928ABF0F7}"/>
                    </a:ext>
                  </a:extLst>
                </p:cNvPr>
                <p:cNvSpPr txBox="1"/>
                <p:nvPr userDrawn="1"/>
              </p:nvSpPr>
              <p:spPr>
                <a:xfrm>
                  <a:off x="-3069820" y="3295269"/>
                  <a:ext cx="1098515" cy="126416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noAutofit/>
                </a:bodyPr>
                <a:lstStyle/>
                <a:p>
                  <a:pPr marL="0" algn="l" defTabSz="1217512" rtl="0" eaLnBrk="1" latinLnBrk="0" hangingPunct="1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nl-NL" sz="900" b="0" kern="1200" noProof="0">
                      <a:solidFill>
                        <a:srgbClr val="211F26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rPr>
                    <a:t>Naar achtergrond</a:t>
                  </a:r>
                </a:p>
              </p:txBody>
            </p:sp>
            <p:sp>
              <p:nvSpPr>
                <p:cNvPr id="111" name="Vrije vorm: vorm 110">
                  <a:extLst>
                    <a:ext uri="{FF2B5EF4-FFF2-40B4-BE49-F238E27FC236}">
                      <a16:creationId xmlns:a16="http://schemas.microsoft.com/office/drawing/2014/main" id="{E3EB92F0-7B12-404D-A053-D9440D6A32E0}"/>
                    </a:ext>
                  </a:extLst>
                </p:cNvPr>
                <p:cNvSpPr/>
                <p:nvPr userDrawn="1"/>
              </p:nvSpPr>
              <p:spPr>
                <a:xfrm>
                  <a:off x="-2051274" y="3365381"/>
                  <a:ext cx="97562" cy="180000"/>
                </a:xfrm>
                <a:custGeom>
                  <a:avLst/>
                  <a:gdLst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41194 w 880280"/>
                    <a:gd name="connsiteY2" fmla="*/ 968991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25438 w 880280"/>
                    <a:gd name="connsiteY5" fmla="*/ 928048 h 1624084"/>
                    <a:gd name="connsiteX6" fmla="*/ 511791 w 880280"/>
                    <a:gd name="connsiteY6" fmla="*/ 900753 h 1624084"/>
                    <a:gd name="connsiteX7" fmla="*/ 880280 w 880280"/>
                    <a:gd name="connsiteY7" fmla="*/ 893929 h 1624084"/>
                    <a:gd name="connsiteX8" fmla="*/ 0 w 880280"/>
                    <a:gd name="connsiteY8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27546 w 880280"/>
                    <a:gd name="connsiteY2" fmla="*/ 975815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25438 w 880280"/>
                    <a:gd name="connsiteY5" fmla="*/ 928048 h 1624084"/>
                    <a:gd name="connsiteX6" fmla="*/ 511791 w 880280"/>
                    <a:gd name="connsiteY6" fmla="*/ 900753 h 1624084"/>
                    <a:gd name="connsiteX7" fmla="*/ 880280 w 880280"/>
                    <a:gd name="connsiteY7" fmla="*/ 893929 h 1624084"/>
                    <a:gd name="connsiteX8" fmla="*/ 0 w 880280"/>
                    <a:gd name="connsiteY8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00250 w 880280"/>
                    <a:gd name="connsiteY2" fmla="*/ 1003111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25438 w 880280"/>
                    <a:gd name="connsiteY5" fmla="*/ 928048 h 1624084"/>
                    <a:gd name="connsiteX6" fmla="*/ 511791 w 880280"/>
                    <a:gd name="connsiteY6" fmla="*/ 900753 h 1624084"/>
                    <a:gd name="connsiteX7" fmla="*/ 880280 w 880280"/>
                    <a:gd name="connsiteY7" fmla="*/ 893929 h 1624084"/>
                    <a:gd name="connsiteX8" fmla="*/ 0 w 880280"/>
                    <a:gd name="connsiteY8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13898 w 880280"/>
                    <a:gd name="connsiteY2" fmla="*/ 996287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25438 w 880280"/>
                    <a:gd name="connsiteY5" fmla="*/ 928048 h 1624084"/>
                    <a:gd name="connsiteX6" fmla="*/ 511791 w 880280"/>
                    <a:gd name="connsiteY6" fmla="*/ 900753 h 1624084"/>
                    <a:gd name="connsiteX7" fmla="*/ 880280 w 880280"/>
                    <a:gd name="connsiteY7" fmla="*/ 893929 h 1624084"/>
                    <a:gd name="connsiteX8" fmla="*/ 0 w 880280"/>
                    <a:gd name="connsiteY8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13898 w 880280"/>
                    <a:gd name="connsiteY2" fmla="*/ 996287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511791 w 880280"/>
                    <a:gd name="connsiteY5" fmla="*/ 900753 h 1624084"/>
                    <a:gd name="connsiteX6" fmla="*/ 880280 w 880280"/>
                    <a:gd name="connsiteY6" fmla="*/ 893929 h 1624084"/>
                    <a:gd name="connsiteX7" fmla="*/ 0 w 880280"/>
                    <a:gd name="connsiteY7" fmla="*/ 0 h 1624084"/>
                    <a:gd name="connsiteX0" fmla="*/ 0 w 880280"/>
                    <a:gd name="connsiteY0" fmla="*/ 0 h 1624084"/>
                    <a:gd name="connsiteX1" fmla="*/ 0 w 880280"/>
                    <a:gd name="connsiteY1" fmla="*/ 1262418 h 1624084"/>
                    <a:gd name="connsiteX2" fmla="*/ 313898 w 880280"/>
                    <a:gd name="connsiteY2" fmla="*/ 996287 h 1624084"/>
                    <a:gd name="connsiteX3" fmla="*/ 620973 w 880280"/>
                    <a:gd name="connsiteY3" fmla="*/ 1624084 h 1624084"/>
                    <a:gd name="connsiteX4" fmla="*/ 839337 w 880280"/>
                    <a:gd name="connsiteY4" fmla="*/ 1480782 h 1624084"/>
                    <a:gd name="connsiteX5" fmla="*/ 498144 w 880280"/>
                    <a:gd name="connsiteY5" fmla="*/ 900753 h 1624084"/>
                    <a:gd name="connsiteX6" fmla="*/ 880280 w 880280"/>
                    <a:gd name="connsiteY6" fmla="*/ 893929 h 1624084"/>
                    <a:gd name="connsiteX7" fmla="*/ 0 w 880280"/>
                    <a:gd name="connsiteY7" fmla="*/ 0 h 16240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80280" h="1624084">
                      <a:moveTo>
                        <a:pt x="0" y="0"/>
                      </a:moveTo>
                      <a:lnTo>
                        <a:pt x="0" y="1262418"/>
                      </a:lnTo>
                      <a:lnTo>
                        <a:pt x="313898" y="996287"/>
                      </a:lnTo>
                      <a:lnTo>
                        <a:pt x="620973" y="1624084"/>
                      </a:lnTo>
                      <a:lnTo>
                        <a:pt x="839337" y="1480782"/>
                      </a:lnTo>
                      <a:lnTo>
                        <a:pt x="498144" y="900753"/>
                      </a:lnTo>
                      <a:lnTo>
                        <a:pt x="880280" y="8939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1600" cap="all" baseline="0" noProof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12" name="Gelijkbenige driehoek 111">
                  <a:extLst>
                    <a:ext uri="{FF2B5EF4-FFF2-40B4-BE49-F238E27FC236}">
                      <a16:creationId xmlns:a16="http://schemas.microsoft.com/office/drawing/2014/main" id="{CB1DCC74-2D98-48D1-9A8E-C0311886AB37}"/>
                    </a:ext>
                  </a:extLst>
                </p:cNvPr>
                <p:cNvSpPr/>
                <p:nvPr userDrawn="1"/>
              </p:nvSpPr>
              <p:spPr>
                <a:xfrm rot="5400000">
                  <a:off x="-1900674" y="3332904"/>
                  <a:ext cx="86866" cy="51147"/>
                </a:xfrm>
                <a:prstGeom prst="triangl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nl-NL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13" name="Groep 112">
                  <a:extLst>
                    <a:ext uri="{FF2B5EF4-FFF2-40B4-BE49-F238E27FC236}">
                      <a16:creationId xmlns:a16="http://schemas.microsoft.com/office/drawing/2014/main" id="{948CF875-74F1-498D-A330-F56B1B673A21}"/>
                    </a:ext>
                  </a:extLst>
                </p:cNvPr>
                <p:cNvGrpSpPr/>
                <p:nvPr userDrawn="1"/>
              </p:nvGrpSpPr>
              <p:grpSpPr>
                <a:xfrm>
                  <a:off x="-3257052" y="3032066"/>
                  <a:ext cx="182309" cy="163794"/>
                  <a:chOff x="12832541" y="3162395"/>
                  <a:chExt cx="219532" cy="197236"/>
                </a:xfrm>
              </p:grpSpPr>
              <p:sp>
                <p:nvSpPr>
                  <p:cNvPr id="118" name="Rechthoek 117">
                    <a:extLst>
                      <a:ext uri="{FF2B5EF4-FFF2-40B4-BE49-F238E27FC236}">
                        <a16:creationId xmlns:a16="http://schemas.microsoft.com/office/drawing/2014/main" id="{982F3385-23B4-4553-B385-73D90C6888E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2832541" y="3162395"/>
                    <a:ext cx="81487" cy="81487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84848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19" name="Rechthoek 118">
                    <a:extLst>
                      <a:ext uri="{FF2B5EF4-FFF2-40B4-BE49-F238E27FC236}">
                        <a16:creationId xmlns:a16="http://schemas.microsoft.com/office/drawing/2014/main" id="{3461C040-3EEC-431E-A061-88350135CCE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2970586" y="3278144"/>
                    <a:ext cx="81487" cy="81487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84848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20" name="Rechthoek 119">
                    <a:extLst>
                      <a:ext uri="{FF2B5EF4-FFF2-40B4-BE49-F238E27FC236}">
                        <a16:creationId xmlns:a16="http://schemas.microsoft.com/office/drawing/2014/main" id="{D9AA326C-A93B-4A28-8047-CE4318A27F3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2873284" y="3191991"/>
                    <a:ext cx="138045" cy="138044"/>
                  </a:xfrm>
                  <a:prstGeom prst="rect">
                    <a:avLst/>
                  </a:prstGeom>
                  <a:solidFill>
                    <a:srgbClr val="EABE76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114" name="Groep 113">
                  <a:extLst>
                    <a:ext uri="{FF2B5EF4-FFF2-40B4-BE49-F238E27FC236}">
                      <a16:creationId xmlns:a16="http://schemas.microsoft.com/office/drawing/2014/main" id="{A09C5DCC-53F0-4590-851B-617D130E303D}"/>
                    </a:ext>
                  </a:extLst>
                </p:cNvPr>
                <p:cNvGrpSpPr/>
                <p:nvPr userDrawn="1"/>
              </p:nvGrpSpPr>
              <p:grpSpPr>
                <a:xfrm>
                  <a:off x="-3257053" y="3276580"/>
                  <a:ext cx="182309" cy="163794"/>
                  <a:chOff x="12832541" y="3162395"/>
                  <a:chExt cx="219532" cy="197236"/>
                </a:xfrm>
              </p:grpSpPr>
              <p:sp>
                <p:nvSpPr>
                  <p:cNvPr id="115" name="Rechthoek 114">
                    <a:extLst>
                      <a:ext uri="{FF2B5EF4-FFF2-40B4-BE49-F238E27FC236}">
                        <a16:creationId xmlns:a16="http://schemas.microsoft.com/office/drawing/2014/main" id="{DFF78D53-A3F9-420A-B540-81258F4A689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2873284" y="3191991"/>
                    <a:ext cx="138045" cy="138044"/>
                  </a:xfrm>
                  <a:prstGeom prst="rect">
                    <a:avLst/>
                  </a:prstGeom>
                  <a:solidFill>
                    <a:srgbClr val="EABE76"/>
                  </a:solidFill>
                  <a:ln w="1270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16" name="Rechthoek 115">
                    <a:extLst>
                      <a:ext uri="{FF2B5EF4-FFF2-40B4-BE49-F238E27FC236}">
                        <a16:creationId xmlns:a16="http://schemas.microsoft.com/office/drawing/2014/main" id="{40A68EE5-E297-4D17-8316-7ED6D5D68E1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2832541" y="3162395"/>
                    <a:ext cx="81487" cy="81487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84848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17" name="Rechthoek 116">
                    <a:extLst>
                      <a:ext uri="{FF2B5EF4-FFF2-40B4-BE49-F238E27FC236}">
                        <a16:creationId xmlns:a16="http://schemas.microsoft.com/office/drawing/2014/main" id="{E242603B-4D82-4E25-B451-E2BFFB0491A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2970586" y="3278144"/>
                    <a:ext cx="81487" cy="81487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84848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grpSp>
            <p:nvGrpSpPr>
              <p:cNvPr id="104" name="ICOON_info">
                <a:extLst>
                  <a:ext uri="{FF2B5EF4-FFF2-40B4-BE49-F238E27FC236}">
                    <a16:creationId xmlns:a16="http://schemas.microsoft.com/office/drawing/2014/main" id="{34A75095-BCCA-4B14-88D3-61DF515EE10E}"/>
                  </a:ext>
                </a:extLst>
              </p:cNvPr>
              <p:cNvGrpSpPr/>
              <p:nvPr userDrawn="1"/>
            </p:nvGrpSpPr>
            <p:grpSpPr>
              <a:xfrm>
                <a:off x="-376736" y="5498637"/>
                <a:ext cx="283685" cy="283685"/>
                <a:chOff x="-510741" y="5913713"/>
                <a:chExt cx="267555" cy="267555"/>
              </a:xfrm>
            </p:grpSpPr>
            <p:sp>
              <p:nvSpPr>
                <p:cNvPr id="105" name="Ovaal 104">
                  <a:extLst>
                    <a:ext uri="{FF2B5EF4-FFF2-40B4-BE49-F238E27FC236}">
                      <a16:creationId xmlns:a16="http://schemas.microsoft.com/office/drawing/2014/main" id="{5474A222-F10E-4604-8980-81B187825927}"/>
                    </a:ext>
                  </a:extLst>
                </p:cNvPr>
                <p:cNvSpPr/>
                <p:nvPr userDrawn="1"/>
              </p:nvSpPr>
              <p:spPr>
                <a:xfrm>
                  <a:off x="-491853" y="5932072"/>
                  <a:ext cx="230835" cy="230835"/>
                </a:xfrm>
                <a:prstGeom prst="ellipse">
                  <a:avLst/>
                </a:prstGeom>
                <a:solidFill>
                  <a:srgbClr val="211F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nl-NL" sz="1600" cap="all" baseline="0" noProof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06" name="Graphic 163" descr="Informatie">
                  <a:extLst>
                    <a:ext uri="{FF2B5EF4-FFF2-40B4-BE49-F238E27FC236}">
                      <a16:creationId xmlns:a16="http://schemas.microsoft.com/office/drawing/2014/main" id="{95B7521C-964A-4120-98AF-E4CFC44DA239}"/>
                    </a:ext>
                  </a:extLst>
                </p:cNvPr>
                <p:cNvSpPr/>
                <p:nvPr/>
              </p:nvSpPr>
              <p:spPr>
                <a:xfrm>
                  <a:off x="-510741" y="5913713"/>
                  <a:ext cx="267555" cy="267555"/>
                </a:xfrm>
                <a:custGeom>
                  <a:avLst/>
                  <a:gdLst>
                    <a:gd name="connsiteX0" fmla="*/ 145860 w 291719"/>
                    <a:gd name="connsiteY0" fmla="*/ 0 h 291719"/>
                    <a:gd name="connsiteX1" fmla="*/ 0 w 291719"/>
                    <a:gd name="connsiteY1" fmla="*/ 145860 h 291719"/>
                    <a:gd name="connsiteX2" fmla="*/ 145860 w 291719"/>
                    <a:gd name="connsiteY2" fmla="*/ 291720 h 291719"/>
                    <a:gd name="connsiteX3" fmla="*/ 291720 w 291719"/>
                    <a:gd name="connsiteY3" fmla="*/ 145860 h 291719"/>
                    <a:gd name="connsiteX4" fmla="*/ 145860 w 291719"/>
                    <a:gd name="connsiteY4" fmla="*/ 0 h 291719"/>
                    <a:gd name="connsiteX5" fmla="*/ 138183 w 291719"/>
                    <a:gd name="connsiteY5" fmla="*/ 38384 h 291719"/>
                    <a:gd name="connsiteX6" fmla="*/ 157375 w 291719"/>
                    <a:gd name="connsiteY6" fmla="*/ 57576 h 291719"/>
                    <a:gd name="connsiteX7" fmla="*/ 138183 w 291719"/>
                    <a:gd name="connsiteY7" fmla="*/ 76768 h 291719"/>
                    <a:gd name="connsiteX8" fmla="*/ 118991 w 291719"/>
                    <a:gd name="connsiteY8" fmla="*/ 57576 h 291719"/>
                    <a:gd name="connsiteX9" fmla="*/ 138183 w 291719"/>
                    <a:gd name="connsiteY9" fmla="*/ 38384 h 291719"/>
                    <a:gd name="connsiteX10" fmla="*/ 184244 w 291719"/>
                    <a:gd name="connsiteY10" fmla="*/ 253336 h 291719"/>
                    <a:gd name="connsiteX11" fmla="*/ 107476 w 291719"/>
                    <a:gd name="connsiteY11" fmla="*/ 253336 h 291719"/>
                    <a:gd name="connsiteX12" fmla="*/ 107476 w 291719"/>
                    <a:gd name="connsiteY12" fmla="*/ 230305 h 291719"/>
                    <a:gd name="connsiteX13" fmla="*/ 134345 w 291719"/>
                    <a:gd name="connsiteY13" fmla="*/ 230305 h 291719"/>
                    <a:gd name="connsiteX14" fmla="*/ 134345 w 291719"/>
                    <a:gd name="connsiteY14" fmla="*/ 115153 h 291719"/>
                    <a:gd name="connsiteX15" fmla="*/ 111314 w 291719"/>
                    <a:gd name="connsiteY15" fmla="*/ 115153 h 291719"/>
                    <a:gd name="connsiteX16" fmla="*/ 111314 w 291719"/>
                    <a:gd name="connsiteY16" fmla="*/ 92122 h 291719"/>
                    <a:gd name="connsiteX17" fmla="*/ 157375 w 291719"/>
                    <a:gd name="connsiteY17" fmla="*/ 92122 h 291719"/>
                    <a:gd name="connsiteX18" fmla="*/ 157375 w 291719"/>
                    <a:gd name="connsiteY18" fmla="*/ 115153 h 291719"/>
                    <a:gd name="connsiteX19" fmla="*/ 157375 w 291719"/>
                    <a:gd name="connsiteY19" fmla="*/ 230305 h 291719"/>
                    <a:gd name="connsiteX20" fmla="*/ 184244 w 291719"/>
                    <a:gd name="connsiteY20" fmla="*/ 230305 h 291719"/>
                    <a:gd name="connsiteX21" fmla="*/ 184244 w 291719"/>
                    <a:gd name="connsiteY21" fmla="*/ 253336 h 291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291719" h="291719">
                      <a:moveTo>
                        <a:pt x="145860" y="0"/>
                      </a:moveTo>
                      <a:cubicBezTo>
                        <a:pt x="65253" y="0"/>
                        <a:pt x="0" y="65253"/>
                        <a:pt x="0" y="145860"/>
                      </a:cubicBezTo>
                      <a:cubicBezTo>
                        <a:pt x="0" y="226467"/>
                        <a:pt x="65253" y="291720"/>
                        <a:pt x="145860" y="291720"/>
                      </a:cubicBezTo>
                      <a:cubicBezTo>
                        <a:pt x="226467" y="291720"/>
                        <a:pt x="291720" y="226467"/>
                        <a:pt x="291720" y="145860"/>
                      </a:cubicBezTo>
                      <a:cubicBezTo>
                        <a:pt x="291720" y="65253"/>
                        <a:pt x="226467" y="0"/>
                        <a:pt x="145860" y="0"/>
                      </a:cubicBezTo>
                      <a:close/>
                      <a:moveTo>
                        <a:pt x="138183" y="38384"/>
                      </a:moveTo>
                      <a:cubicBezTo>
                        <a:pt x="148931" y="38384"/>
                        <a:pt x="157375" y="46829"/>
                        <a:pt x="157375" y="57576"/>
                      </a:cubicBezTo>
                      <a:cubicBezTo>
                        <a:pt x="157375" y="68324"/>
                        <a:pt x="148931" y="76768"/>
                        <a:pt x="138183" y="76768"/>
                      </a:cubicBezTo>
                      <a:cubicBezTo>
                        <a:pt x="127435" y="76768"/>
                        <a:pt x="118991" y="68324"/>
                        <a:pt x="118991" y="57576"/>
                      </a:cubicBezTo>
                      <a:cubicBezTo>
                        <a:pt x="118991" y="46829"/>
                        <a:pt x="127435" y="38384"/>
                        <a:pt x="138183" y="38384"/>
                      </a:cubicBezTo>
                      <a:close/>
                      <a:moveTo>
                        <a:pt x="184244" y="253336"/>
                      </a:moveTo>
                      <a:lnTo>
                        <a:pt x="107476" y="253336"/>
                      </a:lnTo>
                      <a:lnTo>
                        <a:pt x="107476" y="230305"/>
                      </a:lnTo>
                      <a:lnTo>
                        <a:pt x="134345" y="230305"/>
                      </a:lnTo>
                      <a:lnTo>
                        <a:pt x="134345" y="115153"/>
                      </a:lnTo>
                      <a:lnTo>
                        <a:pt x="111314" y="115153"/>
                      </a:lnTo>
                      <a:lnTo>
                        <a:pt x="111314" y="92122"/>
                      </a:lnTo>
                      <a:lnTo>
                        <a:pt x="157375" y="92122"/>
                      </a:lnTo>
                      <a:lnTo>
                        <a:pt x="157375" y="115153"/>
                      </a:lnTo>
                      <a:lnTo>
                        <a:pt x="157375" y="230305"/>
                      </a:lnTo>
                      <a:lnTo>
                        <a:pt x="184244" y="230305"/>
                      </a:lnTo>
                      <a:lnTo>
                        <a:pt x="184244" y="253336"/>
                      </a:lnTo>
                      <a:close/>
                    </a:path>
                  </a:pathLst>
                </a:custGeom>
                <a:solidFill>
                  <a:srgbClr val="1FF524"/>
                </a:solidFill>
                <a:ln w="3770" cap="flat">
                  <a:noFill/>
                  <a:prstDash val="solid"/>
                  <a:miter/>
                </a:ln>
              </p:spPr>
              <p:txBody>
                <a:bodyPr rtlCol="0" anchor="ctr">
                  <a:noAutofit/>
                </a:bodyPr>
                <a:lstStyle/>
                <a:p>
                  <a:endParaRPr lang="nl-NL" sz="20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147" name="INSTRUCTIE">
            <a:extLst>
              <a:ext uri="{FF2B5EF4-FFF2-40B4-BE49-F238E27FC236}">
                <a16:creationId xmlns:a16="http://schemas.microsoft.com/office/drawing/2014/main" id="{9617C24C-D031-4EC7-8C43-BEA94778D817}"/>
              </a:ext>
            </a:extLst>
          </p:cNvPr>
          <p:cNvGrpSpPr/>
          <p:nvPr userDrawn="1"/>
        </p:nvGrpSpPr>
        <p:grpSpPr>
          <a:xfrm>
            <a:off x="5846" y="7033211"/>
            <a:ext cx="3727954" cy="1728407"/>
            <a:chOff x="5846" y="7033211"/>
            <a:chExt cx="3727954" cy="1728407"/>
          </a:xfrm>
        </p:grpSpPr>
        <p:sp>
          <p:nvSpPr>
            <p:cNvPr id="148" name="Rechthoek 147">
              <a:extLst>
                <a:ext uri="{FF2B5EF4-FFF2-40B4-BE49-F238E27FC236}">
                  <a16:creationId xmlns:a16="http://schemas.microsoft.com/office/drawing/2014/main" id="{2C80AA4D-81D8-489F-9941-9B6B09BDC06F}"/>
                </a:ext>
              </a:extLst>
            </p:cNvPr>
            <p:cNvSpPr/>
            <p:nvPr userDrawn="1"/>
          </p:nvSpPr>
          <p:spPr>
            <a:xfrm>
              <a:off x="5846" y="7033211"/>
              <a:ext cx="3727954" cy="15773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Voettekst, dia nummer </a:t>
              </a:r>
              <a:b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nl-NL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en datum aanpassen</a:t>
              </a:r>
            </a:p>
          </p:txBody>
        </p:sp>
        <p:sp>
          <p:nvSpPr>
            <p:cNvPr id="149" name="Ovaal 148">
              <a:extLst>
                <a:ext uri="{FF2B5EF4-FFF2-40B4-BE49-F238E27FC236}">
                  <a16:creationId xmlns:a16="http://schemas.microsoft.com/office/drawing/2014/main" id="{6C2056B9-C71F-4481-ACAF-24FD84D354D4}"/>
                </a:ext>
              </a:extLst>
            </p:cNvPr>
            <p:cNvSpPr/>
            <p:nvPr userDrawn="1"/>
          </p:nvSpPr>
          <p:spPr>
            <a:xfrm>
              <a:off x="188424" y="767853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50" name="Rechthoek 149">
              <a:extLst>
                <a:ext uri="{FF2B5EF4-FFF2-40B4-BE49-F238E27FC236}">
                  <a16:creationId xmlns:a16="http://schemas.microsoft.com/office/drawing/2014/main" id="{5424C004-CA63-4558-A84E-5FB3BB774F80}"/>
                </a:ext>
              </a:extLst>
            </p:cNvPr>
            <p:cNvSpPr/>
            <p:nvPr userDrawn="1"/>
          </p:nvSpPr>
          <p:spPr>
            <a:xfrm>
              <a:off x="472596" y="7678534"/>
              <a:ext cx="2322719" cy="31672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Ga naar de tab 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‘Invoegen’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en klik op</a:t>
              </a:r>
              <a:b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‘Kop- en voettekst’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51" name="Ovaal 150">
              <a:extLst>
                <a:ext uri="{FF2B5EF4-FFF2-40B4-BE49-F238E27FC236}">
                  <a16:creationId xmlns:a16="http://schemas.microsoft.com/office/drawing/2014/main" id="{79FCCE53-2F65-4DBF-8A59-13ED8E1F9955}"/>
                </a:ext>
              </a:extLst>
            </p:cNvPr>
            <p:cNvSpPr/>
            <p:nvPr userDrawn="1"/>
          </p:nvSpPr>
          <p:spPr>
            <a:xfrm>
              <a:off x="188424" y="810886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52" name="Rechthoek 151">
              <a:extLst>
                <a:ext uri="{FF2B5EF4-FFF2-40B4-BE49-F238E27FC236}">
                  <a16:creationId xmlns:a16="http://schemas.microsoft.com/office/drawing/2014/main" id="{E7BD35B2-D1A1-4735-8002-811AC3B4BDCB}"/>
                </a:ext>
              </a:extLst>
            </p:cNvPr>
            <p:cNvSpPr/>
            <p:nvPr userDrawn="1"/>
          </p:nvSpPr>
          <p:spPr>
            <a:xfrm>
              <a:off x="472596" y="8108869"/>
              <a:ext cx="2322719" cy="65274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Klik op</a:t>
              </a:r>
              <a:r>
                <a:rPr kumimoji="0" lang="nl-NL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‘Overal toepassen’</a:t>
              </a:r>
              <a:r>
                <a: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om de gegevens op elke slide toe te passen.</a:t>
              </a:r>
            </a:p>
          </p:txBody>
        </p:sp>
        <p:grpSp>
          <p:nvGrpSpPr>
            <p:cNvPr id="153" name="Groep 152">
              <a:extLst>
                <a:ext uri="{FF2B5EF4-FFF2-40B4-BE49-F238E27FC236}">
                  <a16:creationId xmlns:a16="http://schemas.microsoft.com/office/drawing/2014/main" id="{1078B293-FF4F-45F8-A43D-52D6481B5E81}"/>
                </a:ext>
              </a:extLst>
            </p:cNvPr>
            <p:cNvGrpSpPr/>
            <p:nvPr userDrawn="1"/>
          </p:nvGrpSpPr>
          <p:grpSpPr>
            <a:xfrm>
              <a:off x="2939884" y="7739834"/>
              <a:ext cx="681133" cy="750023"/>
              <a:chOff x="-910573" y="4987990"/>
              <a:chExt cx="681133" cy="750023"/>
            </a:xfrm>
          </p:grpSpPr>
          <p:grpSp>
            <p:nvGrpSpPr>
              <p:cNvPr id="154" name="Groep 153">
                <a:extLst>
                  <a:ext uri="{FF2B5EF4-FFF2-40B4-BE49-F238E27FC236}">
                    <a16:creationId xmlns:a16="http://schemas.microsoft.com/office/drawing/2014/main" id="{4FAC09C2-4DDF-4423-A086-34E5CC074768}"/>
                  </a:ext>
                </a:extLst>
              </p:cNvPr>
              <p:cNvGrpSpPr/>
              <p:nvPr userDrawn="1"/>
            </p:nvGrpSpPr>
            <p:grpSpPr>
              <a:xfrm>
                <a:off x="-713542" y="4987990"/>
                <a:ext cx="287071" cy="379107"/>
                <a:chOff x="-4050578" y="288410"/>
                <a:chExt cx="322125" cy="379107"/>
              </a:xfrm>
            </p:grpSpPr>
            <p:sp>
              <p:nvSpPr>
                <p:cNvPr id="156" name="Rechthoek met één afgeknipte en afgeronde hoek 47">
                  <a:extLst>
                    <a:ext uri="{FF2B5EF4-FFF2-40B4-BE49-F238E27FC236}">
                      <a16:creationId xmlns:a16="http://schemas.microsoft.com/office/drawing/2014/main" id="{4B32B43D-FA2F-49BF-8337-8AFAFF58B194}"/>
                    </a:ext>
                  </a:extLst>
                </p:cNvPr>
                <p:cNvSpPr/>
                <p:nvPr userDrawn="1"/>
              </p:nvSpPr>
              <p:spPr>
                <a:xfrm>
                  <a:off x="-4050578" y="288410"/>
                  <a:ext cx="322125" cy="379107"/>
                </a:xfrm>
                <a:prstGeom prst="snipRoundRect">
                  <a:avLst>
                    <a:gd name="adj1" fmla="val 0"/>
                    <a:gd name="adj2" fmla="val 33753"/>
                  </a:avLst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57" name="Rechthoekige driehoek 156">
                  <a:extLst>
                    <a:ext uri="{FF2B5EF4-FFF2-40B4-BE49-F238E27FC236}">
                      <a16:creationId xmlns:a16="http://schemas.microsoft.com/office/drawing/2014/main" id="{C4D43CF6-C799-4697-85DF-1A0C5BF17A5F}"/>
                    </a:ext>
                  </a:extLst>
                </p:cNvPr>
                <p:cNvSpPr/>
                <p:nvPr userDrawn="1"/>
              </p:nvSpPr>
              <p:spPr>
                <a:xfrm>
                  <a:off x="-3833537" y="291656"/>
                  <a:ext cx="103133" cy="93757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FFFFFF">
                      <a:lumMod val="65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58" name="Rechthoek 157">
                  <a:extLst>
                    <a:ext uri="{FF2B5EF4-FFF2-40B4-BE49-F238E27FC236}">
                      <a16:creationId xmlns:a16="http://schemas.microsoft.com/office/drawing/2014/main" id="{5A3AB47C-20F9-4E4A-8955-4409E23E7847}"/>
                    </a:ext>
                  </a:extLst>
                </p:cNvPr>
                <p:cNvSpPr/>
                <p:nvPr userDrawn="1"/>
              </p:nvSpPr>
              <p:spPr>
                <a:xfrm>
                  <a:off x="-4013673" y="314848"/>
                  <a:ext cx="140930" cy="70565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59" name="Rechthoek 158">
                  <a:extLst>
                    <a:ext uri="{FF2B5EF4-FFF2-40B4-BE49-F238E27FC236}">
                      <a16:creationId xmlns:a16="http://schemas.microsoft.com/office/drawing/2014/main" id="{45573C40-8182-48D8-A287-7035FFE5EB33}"/>
                    </a:ext>
                  </a:extLst>
                </p:cNvPr>
                <p:cNvSpPr/>
                <p:nvPr userDrawn="1"/>
              </p:nvSpPr>
              <p:spPr>
                <a:xfrm>
                  <a:off x="-4020379" y="586428"/>
                  <a:ext cx="261727" cy="61406"/>
                </a:xfrm>
                <a:prstGeom prst="rect">
                  <a:avLst/>
                </a:prstGeom>
                <a:solidFill>
                  <a:srgbClr val="EDC87E"/>
                </a:solidFill>
                <a:ln w="127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0" lvl="0" indent="0" algn="ctr" defTabSz="914400" fontAlgn="auto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55" name="Rechthoek 154">
                <a:extLst>
                  <a:ext uri="{FF2B5EF4-FFF2-40B4-BE49-F238E27FC236}">
                    <a16:creationId xmlns:a16="http://schemas.microsoft.com/office/drawing/2014/main" id="{6BB84D0B-BE4D-4BAF-BFD1-505913286336}"/>
                  </a:ext>
                </a:extLst>
              </p:cNvPr>
              <p:cNvSpPr/>
              <p:nvPr userDrawn="1"/>
            </p:nvSpPr>
            <p:spPr>
              <a:xfrm>
                <a:off x="-910573" y="5352063"/>
                <a:ext cx="681133" cy="38595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211F26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Koptekst en voettekst</a:t>
                </a:r>
              </a:p>
            </p:txBody>
          </p:sp>
        </p:grpSp>
      </p:grpSp>
      <p:grpSp>
        <p:nvGrpSpPr>
          <p:cNvPr id="6" name="HAAK LIJN">
            <a:extLst>
              <a:ext uri="{FF2B5EF4-FFF2-40B4-BE49-F238E27FC236}">
                <a16:creationId xmlns:a16="http://schemas.microsoft.com/office/drawing/2014/main" id="{D7882384-1712-41E6-9D6B-F217C844E4E0}"/>
              </a:ext>
            </a:extLst>
          </p:cNvPr>
          <p:cNvGrpSpPr/>
          <p:nvPr userDrawn="1"/>
        </p:nvGrpSpPr>
        <p:grpSpPr>
          <a:xfrm>
            <a:off x="540812" y="0"/>
            <a:ext cx="76800" cy="6858000"/>
            <a:chOff x="578912" y="0"/>
            <a:chExt cx="76800" cy="6858000"/>
          </a:xfrm>
        </p:grpSpPr>
        <p:cxnSp>
          <p:nvCxnSpPr>
            <p:cNvPr id="7" name="LIJN">
              <a:extLst>
                <a:ext uri="{FF2B5EF4-FFF2-40B4-BE49-F238E27FC236}">
                  <a16:creationId xmlns:a16="http://schemas.microsoft.com/office/drawing/2014/main" id="{CA66AB2C-0DEF-41A4-8A9D-6D155CA2B07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900113"/>
              <a:ext cx="0" cy="5957887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DF6C0404-AD63-455B-AFF8-AC0BC74B32E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8912" y="652464"/>
              <a:ext cx="76800" cy="201600"/>
            </a:xfrm>
            <a:prstGeom prst="rect">
              <a:avLst/>
            </a:prstGeom>
          </p:spPr>
        </p:pic>
        <p:cxnSp>
          <p:nvCxnSpPr>
            <p:cNvPr id="10" name="LIJN">
              <a:extLst>
                <a:ext uri="{FF2B5EF4-FFF2-40B4-BE49-F238E27FC236}">
                  <a16:creationId xmlns:a16="http://schemas.microsoft.com/office/drawing/2014/main" id="{C2999465-7311-4A1D-8A5A-A0092EF9741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17312" y="0"/>
              <a:ext cx="0" cy="595314"/>
            </a:xfrm>
            <a:prstGeom prst="line">
              <a:avLst/>
            </a:prstGeom>
            <a:ln w="72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jdelijke aanduiding voor afbeelding 8">
            <a:extLst>
              <a:ext uri="{FF2B5EF4-FFF2-40B4-BE49-F238E27FC236}">
                <a16:creationId xmlns:a16="http://schemas.microsoft.com/office/drawing/2014/main" id="{8BD98969-41D6-49E7-8A6D-7119EAC93FB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21626" y="1434"/>
            <a:ext cx="7970374" cy="68565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162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/>
              <a:t>Klik op het onderstaande icoon </a:t>
            </a:r>
            <a:br>
              <a:rPr lang="nl-NL"/>
            </a:br>
            <a:r>
              <a:rPr lang="nl-NL"/>
              <a:t>om een foto in te voegen.</a:t>
            </a:r>
          </a:p>
        </p:txBody>
      </p:sp>
      <p:sp>
        <p:nvSpPr>
          <p:cNvPr id="17" name="Tijdelijke aanduiding voor verticale tekst 2">
            <a:extLst>
              <a:ext uri="{FF2B5EF4-FFF2-40B4-BE49-F238E27FC236}">
                <a16:creationId xmlns:a16="http://schemas.microsoft.com/office/drawing/2014/main" id="{88E18419-1C58-41CE-97BB-2A5F5D6DB9F2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777233" y="563700"/>
            <a:ext cx="3993654" cy="5730594"/>
          </a:xfrm>
          <a:gradFill>
            <a:gsLst>
              <a:gs pos="75000">
                <a:schemeClr val="bg1"/>
              </a:gs>
              <a:gs pos="100000">
                <a:schemeClr val="bg1">
                  <a:alpha val="75000"/>
                </a:schemeClr>
              </a:gs>
            </a:gsLst>
            <a:lin ang="0" scaled="1"/>
          </a:gradFill>
        </p:spPr>
        <p:txBody>
          <a:bodyPr vert="horz" lIns="0" tIns="1296000" rIns="216000" bIns="14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err="1"/>
              <a:t>Bullet</a:t>
            </a:r>
            <a:endParaRPr lang="nl-NL"/>
          </a:p>
          <a:p>
            <a:pPr lvl="1"/>
            <a:r>
              <a:rPr lang="nl-NL"/>
              <a:t>Sub-</a:t>
            </a:r>
            <a:r>
              <a:rPr lang="nl-NL" err="1"/>
              <a:t>bullet</a:t>
            </a:r>
            <a:endParaRPr lang="nl-NL"/>
          </a:p>
          <a:p>
            <a:pPr lvl="2"/>
            <a:r>
              <a:rPr lang="nl-NL"/>
              <a:t>Leestekst</a:t>
            </a:r>
          </a:p>
          <a:p>
            <a:pPr lvl="3"/>
            <a:r>
              <a:rPr lang="nl-NL"/>
              <a:t>Subtitel</a:t>
            </a:r>
          </a:p>
          <a:p>
            <a:pPr lvl="4"/>
            <a:r>
              <a:rPr lang="nl-NL"/>
              <a:t>Numerieke </a:t>
            </a:r>
            <a:r>
              <a:rPr lang="nl-NL" err="1"/>
              <a:t>bullet</a:t>
            </a:r>
            <a:endParaRPr lang="nl-NL"/>
          </a:p>
          <a:p>
            <a:pPr lvl="5"/>
            <a:r>
              <a:rPr lang="nl-NL" err="1"/>
              <a:t>Bullet</a:t>
            </a:r>
            <a:endParaRPr lang="nl-NL"/>
          </a:p>
          <a:p>
            <a:pPr lvl="6"/>
            <a:r>
              <a:rPr lang="nl-NL"/>
              <a:t>Sub-</a:t>
            </a:r>
            <a:r>
              <a:rPr lang="nl-NL" err="1"/>
              <a:t>bullet</a:t>
            </a:r>
            <a:endParaRPr lang="nl-NL"/>
          </a:p>
          <a:p>
            <a:pPr lvl="7"/>
            <a:r>
              <a:rPr lang="nl-NL"/>
              <a:t>Leestekst</a:t>
            </a:r>
          </a:p>
          <a:p>
            <a:pPr lvl="8"/>
            <a:r>
              <a:rPr lang="nl-NL"/>
              <a:t>Subtitel</a:t>
            </a:r>
          </a:p>
        </p:txBody>
      </p:sp>
      <p:sp>
        <p:nvSpPr>
          <p:cNvPr id="146" name="Logo">
            <a:extLst>
              <a:ext uri="{FF2B5EF4-FFF2-40B4-BE49-F238E27FC236}">
                <a16:creationId xmlns:a16="http://schemas.microsoft.com/office/drawing/2014/main" id="{37D9BEDA-95C5-4F02-84C8-119FE3496BD4}"/>
              </a:ext>
            </a:extLst>
          </p:cNvPr>
          <p:cNvSpPr>
            <a:spLocks noGrp="1"/>
          </p:cNvSpPr>
          <p:nvPr>
            <p:ph type="body" orient="vert" idx="15" hasCustomPrompt="1"/>
          </p:nvPr>
        </p:nvSpPr>
        <p:spPr>
          <a:xfrm>
            <a:off x="10549612" y="6480355"/>
            <a:ext cx="1060019" cy="185413"/>
          </a:xfrm>
          <a:blipFill>
            <a:blip r:embed="rId9"/>
            <a:stretch>
              <a:fillRect/>
            </a:stretch>
          </a:blipFill>
        </p:spPr>
        <p:txBody>
          <a:bodyPr vert="horz" lIns="0" tIns="0" rIns="0" bIns="0"/>
          <a:lstStyle>
            <a:lvl1pPr marL="0" indent="0">
              <a:buNone/>
              <a:defRPr sz="1000" i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/>
              <a:t>    </a:t>
            </a:r>
          </a:p>
        </p:txBody>
      </p:sp>
      <p:sp>
        <p:nvSpPr>
          <p:cNvPr id="3" name="Dianummer">
            <a:extLst>
              <a:ext uri="{FF2B5EF4-FFF2-40B4-BE49-F238E27FC236}">
                <a16:creationId xmlns:a16="http://schemas.microsoft.com/office/drawing/2014/main" id="{2B7207A5-0C51-46E7-8409-7885FAC1D3D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C93C5F-DB18-4797-88B9-B8B0D60519F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" name="Voettekst">
            <a:extLst>
              <a:ext uri="{FF2B5EF4-FFF2-40B4-BE49-F238E27FC236}">
                <a16:creationId xmlns:a16="http://schemas.microsoft.com/office/drawing/2014/main" id="{CF2C8389-F9C2-4D34-9675-D3F1B363A61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Ondertitel">
            <a:extLst>
              <a:ext uri="{FF2B5EF4-FFF2-40B4-BE49-F238E27FC236}">
                <a16:creationId xmlns:a16="http://schemas.microsoft.com/office/drawing/2014/main" id="{E7103454-A8D4-4EB6-8BE7-429690CF079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777243" y="924516"/>
            <a:ext cx="3816083" cy="349200"/>
          </a:xfrm>
        </p:spPr>
        <p:txBody>
          <a:bodyPr/>
          <a:lstStyle>
            <a:lvl1pPr marL="0" indent="0" algn="l">
              <a:buNone/>
              <a:defRPr sz="3000" cap="all" baseline="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Plaats tweede titel</a:t>
            </a:r>
          </a:p>
        </p:txBody>
      </p:sp>
      <p:sp>
        <p:nvSpPr>
          <p:cNvPr id="5" name="Titel">
            <a:extLst>
              <a:ext uri="{FF2B5EF4-FFF2-40B4-BE49-F238E27FC236}">
                <a16:creationId xmlns:a16="http://schemas.microsoft.com/office/drawing/2014/main" id="{A3A6F5FC-F7A7-4338-872F-3F8BF725E3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245" y="619124"/>
            <a:ext cx="3816082" cy="268289"/>
          </a:xfrm>
        </p:spPr>
        <p:txBody>
          <a:bodyPr/>
          <a:lstStyle/>
          <a:p>
            <a:r>
              <a:rPr lang="nl-NL"/>
              <a:t>Plaats eerste titel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05FCA-2D2A-4963-9231-88F2E4E8834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3131280"/>
      </p:ext>
    </p:extLst>
  </p:cSld>
  <p:clrMapOvr>
    <a:masterClrMapping/>
  </p:clrMapOvr>
  <p:transition spd="slow">
    <p:push dir="u"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4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ID" hidden="1">
            <a:extLst>
              <a:ext uri="{FF2B5EF4-FFF2-40B4-BE49-F238E27FC236}">
                <a16:creationId xmlns:a16="http://schemas.microsoft.com/office/drawing/2014/main" id="{41FF29CE-FB36-4A94-A675-DDBE1348BD41}"/>
              </a:ext>
            </a:extLst>
          </p:cNvPr>
          <p:cNvGrpSpPr/>
          <p:nvPr userDrawn="1"/>
        </p:nvGrpSpPr>
        <p:grpSpPr>
          <a:xfrm>
            <a:off x="240030" y="-243206"/>
            <a:ext cx="11807190" cy="7101203"/>
            <a:chOff x="240030" y="-243206"/>
            <a:chExt cx="11807190" cy="7101203"/>
          </a:xfrm>
        </p:grpSpPr>
        <p:cxnSp>
          <p:nvCxnSpPr>
            <p:cNvPr id="5" name="Rechte verbindingslijn 4">
              <a:extLst>
                <a:ext uri="{FF2B5EF4-FFF2-40B4-BE49-F238E27FC236}">
                  <a16:creationId xmlns:a16="http://schemas.microsoft.com/office/drawing/2014/main" id="{AE520030-A6A5-41C2-A96D-1462341C54EE}"/>
                </a:ext>
              </a:extLst>
            </p:cNvPr>
            <p:cNvCxnSpPr/>
            <p:nvPr userDrawn="1"/>
          </p:nvCxnSpPr>
          <p:spPr>
            <a:xfrm>
              <a:off x="765803" y="-243206"/>
              <a:ext cx="0" cy="7101203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>
              <a:extLst>
                <a:ext uri="{FF2B5EF4-FFF2-40B4-BE49-F238E27FC236}">
                  <a16:creationId xmlns:a16="http://schemas.microsoft.com/office/drawing/2014/main" id="{5F220E02-12B0-40E0-ABF6-C815F8DA4046}"/>
                </a:ext>
              </a:extLst>
            </p:cNvPr>
            <p:cNvCxnSpPr/>
            <p:nvPr userDrawn="1"/>
          </p:nvCxnSpPr>
          <p:spPr>
            <a:xfrm>
              <a:off x="11615770" y="-243206"/>
              <a:ext cx="0" cy="7101203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id="{49E8E50B-D47B-4BBC-827F-1366C4AAD0CA}"/>
                </a:ext>
              </a:extLst>
            </p:cNvPr>
            <p:cNvCxnSpPr/>
            <p:nvPr userDrawn="1"/>
          </p:nvCxnSpPr>
          <p:spPr>
            <a:xfrm flipH="1">
              <a:off x="240030" y="556259"/>
              <a:ext cx="1180719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>
              <a:extLst>
                <a:ext uri="{FF2B5EF4-FFF2-40B4-BE49-F238E27FC236}">
                  <a16:creationId xmlns:a16="http://schemas.microsoft.com/office/drawing/2014/main" id="{4929D352-BA6B-4746-8410-66F16EF31467}"/>
                </a:ext>
              </a:extLst>
            </p:cNvPr>
            <p:cNvCxnSpPr/>
            <p:nvPr userDrawn="1"/>
          </p:nvCxnSpPr>
          <p:spPr>
            <a:xfrm flipH="1">
              <a:off x="240030" y="922019"/>
              <a:ext cx="1180719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>
              <a:extLst>
                <a:ext uri="{FF2B5EF4-FFF2-40B4-BE49-F238E27FC236}">
                  <a16:creationId xmlns:a16="http://schemas.microsoft.com/office/drawing/2014/main" id="{8BE275D2-DE2C-4FBA-9D11-C668ABF4979C}"/>
                </a:ext>
              </a:extLst>
            </p:cNvPr>
            <p:cNvCxnSpPr/>
            <p:nvPr userDrawn="1"/>
          </p:nvCxnSpPr>
          <p:spPr>
            <a:xfrm flipH="1">
              <a:off x="240030" y="1478101"/>
              <a:ext cx="1180719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>
              <a:extLst>
                <a:ext uri="{FF2B5EF4-FFF2-40B4-BE49-F238E27FC236}">
                  <a16:creationId xmlns:a16="http://schemas.microsoft.com/office/drawing/2014/main" id="{2C3B6A12-DA2F-4814-8660-472B2EEC0D92}"/>
                </a:ext>
              </a:extLst>
            </p:cNvPr>
            <p:cNvCxnSpPr/>
            <p:nvPr userDrawn="1"/>
          </p:nvCxnSpPr>
          <p:spPr>
            <a:xfrm flipH="1">
              <a:off x="240030" y="5711009"/>
              <a:ext cx="1180719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Datum">
            <a:extLst>
              <a:ext uri="{FF2B5EF4-FFF2-40B4-BE49-F238E27FC236}">
                <a16:creationId xmlns:a16="http://schemas.microsoft.com/office/drawing/2014/main" id="{CBEA4851-877C-40F6-B8BA-24A4A19AAD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600" y="6480000"/>
            <a:ext cx="3315597" cy="18541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77233" y="1856128"/>
            <a:ext cx="10827107" cy="443816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err="1"/>
              <a:t>Bullet</a:t>
            </a:r>
            <a:endParaRPr lang="nl-NL"/>
          </a:p>
          <a:p>
            <a:pPr lvl="1"/>
            <a:r>
              <a:rPr lang="nl-NL"/>
              <a:t>Sub-</a:t>
            </a:r>
            <a:r>
              <a:rPr lang="nl-NL" err="1"/>
              <a:t>bullet</a:t>
            </a:r>
            <a:endParaRPr lang="nl-NL"/>
          </a:p>
          <a:p>
            <a:pPr lvl="2"/>
            <a:r>
              <a:rPr lang="nl-NL"/>
              <a:t>Leestekst</a:t>
            </a:r>
          </a:p>
          <a:p>
            <a:pPr lvl="3"/>
            <a:r>
              <a:rPr lang="nl-NL"/>
              <a:t>Subtitel</a:t>
            </a:r>
          </a:p>
          <a:p>
            <a:pPr lvl="4"/>
            <a:r>
              <a:rPr lang="nl-NL"/>
              <a:t>Numerieke </a:t>
            </a:r>
            <a:r>
              <a:rPr lang="nl-NL" err="1"/>
              <a:t>bullet</a:t>
            </a:r>
            <a:endParaRPr lang="nl-NL"/>
          </a:p>
          <a:p>
            <a:pPr lvl="5"/>
            <a:r>
              <a:rPr lang="nl-NL"/>
              <a:t>Bullet</a:t>
            </a:r>
          </a:p>
          <a:p>
            <a:pPr lvl="6"/>
            <a:r>
              <a:rPr lang="nl-NL"/>
              <a:t>Sub-</a:t>
            </a:r>
            <a:r>
              <a:rPr lang="nl-NL" err="1"/>
              <a:t>bullet</a:t>
            </a:r>
            <a:endParaRPr lang="nl-NL"/>
          </a:p>
          <a:p>
            <a:pPr lvl="7"/>
            <a:r>
              <a:rPr lang="nl-NL"/>
              <a:t>Leestekst</a:t>
            </a:r>
          </a:p>
          <a:p>
            <a:pPr lvl="8"/>
            <a:r>
              <a:rPr lang="nl-NL"/>
              <a:t>Subtitel</a:t>
            </a:r>
          </a:p>
        </p:txBody>
      </p:sp>
      <p:sp>
        <p:nvSpPr>
          <p:cNvPr id="6" name="Datum">
            <a:extLst>
              <a:ext uri="{FF2B5EF4-FFF2-40B4-BE49-F238E27FC236}">
                <a16:creationId xmlns:a16="http://schemas.microsoft.com/office/drawing/2014/main" id="{48A9FB6B-5087-4423-A1CA-6D25601F6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25611" y="6480355"/>
            <a:ext cx="421607" cy="1854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93C5F-DB18-4797-88B9-B8B0D60519F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4" name="Voettekst">
            <a:extLst>
              <a:ext uri="{FF2B5EF4-FFF2-40B4-BE49-F238E27FC236}">
                <a16:creationId xmlns:a16="http://schemas.microsoft.com/office/drawing/2014/main" id="{AF8099B3-10E2-46C1-BF04-AE3AD12B9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7242" y="6480355"/>
            <a:ext cx="5318757" cy="18541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2" name="Titel"/>
          <p:cNvSpPr>
            <a:spLocks noGrp="1"/>
          </p:cNvSpPr>
          <p:nvPr>
            <p:ph type="title"/>
          </p:nvPr>
        </p:nvSpPr>
        <p:spPr>
          <a:xfrm>
            <a:off x="777244" y="619124"/>
            <a:ext cx="10828685" cy="268289"/>
          </a:xfrm>
          <a:prstGeom prst="rect">
            <a:avLst/>
          </a:prstGeom>
        </p:spPr>
        <p:txBody>
          <a:bodyPr vert="horz" lIns="0" tIns="0" rIns="0" bIns="385200" rtlCol="0" anchor="t">
            <a:noAutofit/>
          </a:bodyPr>
          <a:lstStyle/>
          <a:p>
            <a:r>
              <a:rPr lang="nl-NL"/>
              <a:t>Plaats eerste titel hier</a:t>
            </a:r>
          </a:p>
        </p:txBody>
      </p:sp>
    </p:spTree>
    <p:extLst>
      <p:ext uri="{BB962C8B-B14F-4D97-AF65-F5344CB8AC3E}">
        <p14:creationId xmlns:p14="http://schemas.microsoft.com/office/powerpoint/2010/main" val="25695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ransition spd="slow">
    <p:push dir="u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tabLst>
          <a:tab pos="1255713" algn="l"/>
        </a:tabLst>
        <a:defRPr sz="30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719138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chemeClr val="tx2"/>
        </a:buClr>
        <a:buSzPct val="100000"/>
        <a:buFontTx/>
        <a:buBlip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7800" algn="l" defTabSz="719138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chemeClr val="tx2"/>
        </a:buClr>
        <a:buSzPct val="100000"/>
        <a:buFontTx/>
        <a:buBlip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</a:buBlip>
        <a:defRPr sz="160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719138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rgbClr val="0070C0"/>
        </a:buClr>
        <a:buSzPct val="85000"/>
        <a:buFontTx/>
        <a:buNone/>
        <a:defRPr sz="160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719138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FontTx/>
        <a:buNone/>
        <a:defRPr sz="2000" b="1" kern="1200" cap="all" spc="30" baseline="0">
          <a:solidFill>
            <a:schemeClr val="tx2"/>
          </a:solidFill>
          <a:latin typeface="Franklin Gothic Medium" panose="020B0603020102020204" pitchFamily="34" charset="0"/>
          <a:ea typeface="+mn-ea"/>
          <a:cs typeface="Calibri" panose="020F0502020204030204" pitchFamily="34" charset="0"/>
        </a:defRPr>
      </a:lvl4pPr>
      <a:lvl5pPr marL="179388" indent="-179388" algn="l" defTabSz="719138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chemeClr val="tx1"/>
        </a:buClr>
        <a:buFont typeface="+mj-lt"/>
        <a:buAutoNum type="arabicPeriod"/>
        <a:tabLst>
          <a:tab pos="179388" algn="l"/>
        </a:tabLst>
        <a:defRPr sz="160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9388" indent="-179388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Tx/>
        <a:buBlip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</a:buBlip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6pPr>
      <a:lvl7pPr marL="357188" indent="-17780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Tx/>
        <a:buBlip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</a:buBlip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FontTx/>
        <a:buNone/>
        <a:defRPr sz="2000" b="1" kern="1200" cap="all" baseline="0">
          <a:solidFill>
            <a:schemeClr val="tx2"/>
          </a:solidFill>
          <a:latin typeface="Franklin Gothic Medium" panose="020B0603020102020204" pitchFamily="34" charset="0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>
          <p15:clr>
            <a:srgbClr val="F26B43"/>
          </p15:clr>
        </p15:guide>
        <p15:guide id="2" orient="horz">
          <p15:clr>
            <a:srgbClr val="F26B43"/>
          </p15:clr>
        </p15:guide>
        <p15:guide id="3" orient="horz" pos="4320">
          <p15:clr>
            <a:srgbClr val="F26B43"/>
          </p15:clr>
        </p15:guide>
        <p15:guide id="5" orient="horz" pos="3966">
          <p15:clr>
            <a:srgbClr val="5ACBF0"/>
          </p15:clr>
        </p15:guide>
        <p15:guide id="6" orient="horz" pos="1167">
          <p15:clr>
            <a:srgbClr val="5ACBF0"/>
          </p15:clr>
        </p15:guide>
        <p15:guide id="7" orient="horz" pos="559">
          <p15:clr>
            <a:srgbClr val="5ACBF0"/>
          </p15:clr>
        </p15:guide>
        <p15:guide id="8" orient="horz" pos="390">
          <p15:clr>
            <a:srgbClr val="5ACBF0"/>
          </p15:clr>
        </p15:guide>
        <p15:guide id="9" pos="7680">
          <p15:clr>
            <a:srgbClr val="F26B43"/>
          </p15:clr>
        </p15:guide>
        <p15:guide id="10" pos="487">
          <p15:clr>
            <a:srgbClr val="5ACBF0"/>
          </p15:clr>
        </p15:guide>
        <p15:guide id="11" pos="7313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ophie.wins@tno.nl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ophie.wins@tno.n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8A69708-18A5-4CDE-88DC-713532C88E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A84B9-0A73-48C5-B2A2-9DB35FA274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3208CE-D5F7-4C6D-8551-2B87B93441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6" r="276"/>
          <a:stretch/>
        </p:blipFill>
        <p:spPr>
          <a:xfrm>
            <a:off x="1835988" y="1586"/>
            <a:ext cx="10356012" cy="687231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34C4DE-15A9-4259-8872-1FAB932830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4788" y="356029"/>
            <a:ext cx="2822400" cy="50400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E4FD57A-2697-4DA8-827E-5E65A2BDE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8847" y="5692134"/>
            <a:ext cx="9809656" cy="448184"/>
          </a:xfrm>
        </p:spPr>
        <p:txBody>
          <a:bodyPr/>
          <a:lstStyle/>
          <a:p>
            <a:r>
              <a:rPr lang="nl-NL"/>
              <a:t>Sophie </a:t>
            </a:r>
            <a:r>
              <a:rPr lang="nl-NL" err="1"/>
              <a:t>wins,</a:t>
            </a:r>
            <a:r>
              <a:rPr lang="nl-NL"/>
              <a:t> </a:t>
            </a:r>
            <a:r>
              <a:rPr lang="nl-NL" err="1"/>
              <a:t>jacqueline</a:t>
            </a:r>
            <a:r>
              <a:rPr lang="nl-NL"/>
              <a:t> </a:t>
            </a:r>
            <a:r>
              <a:rPr lang="nl-NL" err="1"/>
              <a:t>deurloo</a:t>
            </a:r>
            <a:r>
              <a:rPr lang="nl-NL"/>
              <a:t>, </a:t>
            </a:r>
            <a:r>
              <a:rPr lang="nl-NL" err="1"/>
              <a:t>caren</a:t>
            </a:r>
            <a:r>
              <a:rPr lang="nl-NL"/>
              <a:t> Lanting</a:t>
            </a:r>
          </a:p>
          <a:p>
            <a:r>
              <a:rPr lang="nl-NL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Sophie.wins@tno.nl</a:t>
            </a:r>
            <a:endParaRPr lang="nl-NL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C71B141-139E-41EA-AAF4-2AD1A5408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172" y="5070205"/>
            <a:ext cx="9809656" cy="319549"/>
          </a:xfrm>
        </p:spPr>
        <p:txBody>
          <a:bodyPr/>
          <a:lstStyle/>
          <a:p>
            <a:r>
              <a:rPr lang="nl-NL"/>
              <a:t>Voeding en leefstijl bij jonge kinderen (1-4 jaar) </a:t>
            </a:r>
          </a:p>
        </p:txBody>
      </p:sp>
    </p:spTree>
    <p:extLst>
      <p:ext uri="{BB962C8B-B14F-4D97-AF65-F5344CB8AC3E}">
        <p14:creationId xmlns:p14="http://schemas.microsoft.com/office/powerpoint/2010/main" val="152093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>
            <a:extLst>
              <a:ext uri="{FF2B5EF4-FFF2-40B4-BE49-F238E27FC236}">
                <a16:creationId xmlns:a16="http://schemas.microsoft.com/office/drawing/2014/main" id="{9AA7F567-7F55-456A-9735-79E567F347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77244" y="1100754"/>
            <a:ext cx="11076905" cy="5757246"/>
          </a:xfrm>
        </p:spPr>
        <p:txBody>
          <a:bodyPr/>
          <a:lstStyle/>
          <a:p>
            <a:pPr marL="0" indent="0">
              <a:buNone/>
            </a:pPr>
            <a:r>
              <a:rPr lang="nl-NL" sz="2000" b="1"/>
              <a:t>Achtergrond</a:t>
            </a:r>
            <a:r>
              <a:rPr lang="nl-NL" sz="2000"/>
              <a:t>: </a:t>
            </a:r>
          </a:p>
          <a:p>
            <a:r>
              <a:rPr lang="nl-NL" sz="2000"/>
              <a:t>Op initiatief van Platform Gezonde voeding</a:t>
            </a:r>
          </a:p>
          <a:p>
            <a:r>
              <a:rPr lang="nl-NL" sz="2000"/>
              <a:t>In november 2018 werd door het ministerie van VWS het Nationaal Preventie Akkoord gepubliceerd waarin de aanpak wordt beschreven van o.a. overgewicht. </a:t>
            </a:r>
          </a:p>
          <a:p>
            <a:pPr marL="0" indent="0">
              <a:buNone/>
            </a:pPr>
            <a:r>
              <a:rPr lang="nl-NL" sz="2000"/>
              <a:t>   Eén van de doelen van dit akkoord is: ”</a:t>
            </a:r>
            <a:r>
              <a:rPr lang="nl-NL" sz="2000" i="1"/>
              <a:t>professionals helpen bij de zorg voor de jongste jeugd</a:t>
            </a:r>
            <a:r>
              <a:rPr lang="nl-NL" sz="2000"/>
              <a:t>”. </a:t>
            </a:r>
          </a:p>
          <a:p>
            <a:endParaRPr lang="nl-NL" sz="2000"/>
          </a:p>
          <a:p>
            <a:pPr marL="0" indent="0">
              <a:buNone/>
            </a:pPr>
            <a:r>
              <a:rPr lang="nl-NL" sz="2000" b="1"/>
              <a:t>Doel: </a:t>
            </a:r>
          </a:p>
          <a:p>
            <a:r>
              <a:rPr lang="nl-NL" sz="2000"/>
              <a:t>Het ontwikkelen van een eenvoudig te gebruiken instrument om de voeding en leefstijl van kinderen in de leeftijd van 1-4 jaar in kaart te brengen en te monitoren</a:t>
            </a:r>
          </a:p>
          <a:p>
            <a:r>
              <a:rPr lang="nl-NL" sz="2000"/>
              <a:t>Preventie van over- en ondergewicht </a:t>
            </a:r>
          </a:p>
          <a:p>
            <a:r>
              <a:rPr lang="nl-NL" sz="2000" b="1" i="1"/>
              <a:t>Aansluiten bij de huidige werkwijze van de JGZ</a:t>
            </a:r>
          </a:p>
          <a:p>
            <a:pPr marL="0" indent="0">
              <a:buNone/>
            </a:pPr>
            <a:endParaRPr lang="nl-NL" sz="2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/>
              <a:t>Gefinancierd door Ministerie van VWS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/>
              <a:t>Duur van het project: Mei 2020 t/m december 2022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A8EE5-25A3-4585-91EE-7027EBE2DC4D}"/>
              </a:ext>
            </a:extLst>
          </p:cNvPr>
          <p:cNvSpPr>
            <a:spLocks noGrp="1"/>
          </p:cNvSpPr>
          <p:nvPr>
            <p:ph type="body" orient="vert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5EF08A7-76C0-4910-8DAD-A57754674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Ons Project </a:t>
            </a:r>
          </a:p>
        </p:txBody>
      </p:sp>
    </p:spTree>
    <p:extLst>
      <p:ext uri="{BB962C8B-B14F-4D97-AF65-F5344CB8AC3E}">
        <p14:creationId xmlns:p14="http://schemas.microsoft.com/office/powerpoint/2010/main" val="170518048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>
            <a:extLst>
              <a:ext uri="{FF2B5EF4-FFF2-40B4-BE49-F238E27FC236}">
                <a16:creationId xmlns:a16="http://schemas.microsoft.com/office/drawing/2014/main" id="{CBED5227-64F8-47B2-8B9A-987AD55EB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nl-NL" sz="2400"/>
              <a:t>Erasmus MC (hoofdaanvrager) </a:t>
            </a:r>
          </a:p>
          <a:p>
            <a:r>
              <a:rPr lang="nl-NL" sz="2400"/>
              <a:t>TNO </a:t>
            </a:r>
          </a:p>
          <a:p>
            <a:r>
              <a:rPr lang="nl-NL" sz="2400"/>
              <a:t>NCJ </a:t>
            </a:r>
          </a:p>
          <a:p>
            <a:r>
              <a:rPr lang="nl-NL" sz="2400"/>
              <a:t>Voedingscentrum </a:t>
            </a:r>
          </a:p>
          <a:p>
            <a:r>
              <a:rPr lang="nl-NL" sz="2400"/>
              <a:t>RIVM </a:t>
            </a:r>
          </a:p>
          <a:p>
            <a:r>
              <a:rPr lang="nl-NL" sz="2400"/>
              <a:t>Diagnostisch Centrum Voedingsproblemen (DCV) </a:t>
            </a:r>
          </a:p>
          <a:p>
            <a:r>
              <a:rPr lang="nl-NL" sz="2400"/>
              <a:t>Platform Gezonde Voeding, met o.a. AJN, V&amp;VN </a:t>
            </a:r>
          </a:p>
          <a:p>
            <a:endParaRPr lang="nl-NL" sz="240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D218E8-B093-4010-9B2C-958232601D68}"/>
              </a:ext>
            </a:extLst>
          </p:cNvPr>
          <p:cNvSpPr>
            <a:spLocks noGrp="1"/>
          </p:cNvSpPr>
          <p:nvPr>
            <p:ph type="body" orient="vert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6059C66-3824-42FE-95A0-A3E3929AB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In samenwerking met: </a:t>
            </a:r>
          </a:p>
        </p:txBody>
      </p:sp>
      <p:pic>
        <p:nvPicPr>
          <p:cNvPr id="6" name="Picture 6" descr="grayscale photography of girl">
            <a:extLst>
              <a:ext uri="{FF2B5EF4-FFF2-40B4-BE49-F238E27FC236}">
                <a16:creationId xmlns:a16="http://schemas.microsoft.com/office/drawing/2014/main" id="{BC8B6E0A-2061-47F3-AB6D-D6C4169C0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349" y="619124"/>
            <a:ext cx="4628388" cy="3087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08087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6D2B509-5D1C-484F-8A79-39F0FC83F9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2181337"/>
              </p:ext>
            </p:extLst>
          </p:nvPr>
        </p:nvGraphicFramePr>
        <p:xfrm>
          <a:off x="777244" y="1209917"/>
          <a:ext cx="10827107" cy="4438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2C9036-78B5-4422-9A66-ED86A24E7243}"/>
              </a:ext>
            </a:extLst>
          </p:cNvPr>
          <p:cNvSpPr>
            <a:spLocks noGrp="1"/>
          </p:cNvSpPr>
          <p:nvPr>
            <p:ph type="body" orient="vert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6616F8A-C11E-4015-ADCC-3546966C5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666" y="659636"/>
            <a:ext cx="10828685" cy="268289"/>
          </a:xfrm>
        </p:spPr>
        <p:txBody>
          <a:bodyPr/>
          <a:lstStyle/>
          <a:p>
            <a:r>
              <a:rPr lang="nl-NL"/>
              <a:t>Globale Planning</a:t>
            </a:r>
          </a:p>
        </p:txBody>
      </p:sp>
    </p:spTree>
    <p:extLst>
      <p:ext uri="{BB962C8B-B14F-4D97-AF65-F5344CB8AC3E}">
        <p14:creationId xmlns:p14="http://schemas.microsoft.com/office/powerpoint/2010/main" val="312689020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>
            <a:extLst>
              <a:ext uri="{FF2B5EF4-FFF2-40B4-BE49-F238E27FC236}">
                <a16:creationId xmlns:a16="http://schemas.microsoft.com/office/drawing/2014/main" id="{8A965A68-50AC-4DCE-92ED-ACD18B2D9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77243" y="1282148"/>
            <a:ext cx="6537957" cy="4768661"/>
          </a:xfrm>
        </p:spPr>
        <p:txBody>
          <a:bodyPr/>
          <a:lstStyle/>
          <a:p>
            <a:r>
              <a:rPr lang="nl-NL" sz="1800"/>
              <a:t>Focusgroepen (online bijeenkomst en/of een chat) en telefonische interviews bij: </a:t>
            </a:r>
          </a:p>
          <a:p>
            <a:pPr marL="0" indent="0">
              <a:buNone/>
            </a:pPr>
            <a:endParaRPr lang="nl-NL" sz="1800"/>
          </a:p>
          <a:p>
            <a:r>
              <a:rPr lang="nl-NL" sz="1800" b="1"/>
              <a:t>Ouders (30-50 pers.):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nl-NL" sz="1800"/>
              <a:t>Ouders met een lage SES;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nl-NL" sz="1800"/>
              <a:t>Ouders met een islamitische migratieachtergrond (vooral Turkse en Marokkaanse ouders);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nl-NL" sz="1800"/>
              <a:t>Ouders met niet islamitische migratieachtergrond (m.n. een Antilliaanse of Surinaamse achtergrond);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nl-NL" sz="1800"/>
              <a:t>Ouders met een gemiddelde of hogere SES. </a:t>
            </a:r>
          </a:p>
          <a:p>
            <a:pPr lvl="0">
              <a:buFont typeface="Arial" panose="020B0604020202020204" pitchFamily="34" charset="0"/>
              <a:buChar char="•"/>
            </a:pPr>
            <a:endParaRPr lang="nl-NL" sz="1800"/>
          </a:p>
          <a:p>
            <a:pPr marL="0" lvl="0" indent="0">
              <a:buNone/>
            </a:pPr>
            <a:r>
              <a:rPr lang="nl-NL" sz="1800" b="1"/>
              <a:t>Professionals: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/>
              <a:t>Jeugdverpleegkundigen (8-10 pers.)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/>
              <a:t>Jeugdartsen (8-10 pers.)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/>
              <a:t>JGZ manager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800"/>
              <a:t>…</a:t>
            </a:r>
          </a:p>
          <a:p>
            <a:endParaRPr lang="nl-NL" sz="1800"/>
          </a:p>
          <a:p>
            <a:pPr marL="0" indent="0">
              <a:buNone/>
            </a:pPr>
            <a:endParaRPr lang="nl-NL" sz="180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2A3A78-5A4E-46BF-9517-B162FAD28486}"/>
              </a:ext>
            </a:extLst>
          </p:cNvPr>
          <p:cNvSpPr>
            <a:spLocks noGrp="1"/>
          </p:cNvSpPr>
          <p:nvPr>
            <p:ph type="body" orient="vert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0485D93-F8B2-4845-841E-8EE994986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Onderzoeksactiviteiten doelgroep analyse </a:t>
            </a:r>
          </a:p>
        </p:txBody>
      </p:sp>
      <p:pic>
        <p:nvPicPr>
          <p:cNvPr id="6" name="Picture 6" descr="two toddlers sitting on sofa while using tablet computer">
            <a:extLst>
              <a:ext uri="{FF2B5EF4-FFF2-40B4-BE49-F238E27FC236}">
                <a16:creationId xmlns:a16="http://schemas.microsoft.com/office/drawing/2014/main" id="{711512E7-053E-407D-BB24-C3AD0F9926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181" y="1597597"/>
            <a:ext cx="4399770" cy="293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561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>
            <a:extLst>
              <a:ext uri="{FF2B5EF4-FFF2-40B4-BE49-F238E27FC236}">
                <a16:creationId xmlns:a16="http://schemas.microsoft.com/office/drawing/2014/main" id="{CE27AF57-9A8D-4DEC-A91F-F5C6BF154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77244" y="1130571"/>
            <a:ext cx="10827107" cy="4438165"/>
          </a:xfrm>
        </p:spPr>
        <p:txBody>
          <a:bodyPr vert="horz" lIns="0" tIns="0" rIns="0" bIns="0" rtlCol="0" anchor="t">
            <a:noAutofit/>
          </a:bodyPr>
          <a:lstStyle/>
          <a:p>
            <a:pPr marL="0" lvl="0" indent="0">
              <a:buNone/>
            </a:pPr>
            <a:r>
              <a:rPr lang="nl-NL" sz="2400" b="1"/>
              <a:t>Ouders: </a:t>
            </a:r>
          </a:p>
          <a:p>
            <a:pPr marL="179070" lvl="0" indent="-179070">
              <a:buFont typeface="Arial" panose="020B0604020202020204" pitchFamily="34" charset="0"/>
              <a:buChar char="•"/>
            </a:pPr>
            <a:r>
              <a:rPr lang="nl-NL" sz="2400"/>
              <a:t>Via het netwerk van betrokken projectmedewerkers </a:t>
            </a:r>
          </a:p>
          <a:p>
            <a:pPr marL="179070" lvl="0" indent="-179070">
              <a:buFont typeface="Arial" panose="020B0604020202020204" pitchFamily="34" charset="0"/>
              <a:buChar char="•"/>
            </a:pPr>
            <a:r>
              <a:rPr lang="nl-NL" sz="2400"/>
              <a:t>Via sleutelfiguren (bijvoorbeeld jeugdverpleegkundigen, bekende Nederlanders)  </a:t>
            </a:r>
          </a:p>
          <a:p>
            <a:pPr marL="179070" lvl="0" indent="-179070">
              <a:buFont typeface="Arial" panose="020B0604020202020204" pitchFamily="34" charset="0"/>
              <a:buChar char="•"/>
            </a:pPr>
            <a:r>
              <a:rPr lang="nl-NL" sz="2400"/>
              <a:t>Via een oproep op sociale media </a:t>
            </a:r>
          </a:p>
          <a:p>
            <a:pPr marL="179070" lvl="0" indent="-179070"/>
            <a:endParaRPr lang="nl-NL" sz="2400"/>
          </a:p>
          <a:p>
            <a:pPr marL="0" lvl="0" indent="0">
              <a:buNone/>
            </a:pPr>
            <a:r>
              <a:rPr lang="nl-NL" sz="2400" b="1"/>
              <a:t>Professionals: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nl-NL" sz="2400"/>
              <a:t>Innovatie atelier (14 april ochtend)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nl-NL" sz="2400"/>
              <a:t>Via het netwerk van betrokken projectmedewerkers</a:t>
            </a:r>
          </a:p>
          <a:p>
            <a:pPr marL="0" lvl="0" indent="0">
              <a:buNone/>
            </a:pPr>
            <a:endParaRPr lang="nl-NL" sz="2400"/>
          </a:p>
          <a:p>
            <a:pPr marL="0" lvl="0" indent="0">
              <a:buNone/>
            </a:pPr>
            <a:endParaRPr lang="nl-NL" sz="2400"/>
          </a:p>
          <a:p>
            <a:pPr marL="0" indent="0">
              <a:buNone/>
            </a:pP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BF1E81-535A-4518-9B13-2FCBFE3F140E}"/>
              </a:ext>
            </a:extLst>
          </p:cNvPr>
          <p:cNvSpPr>
            <a:spLocks noGrp="1"/>
          </p:cNvSpPr>
          <p:nvPr>
            <p:ph type="body" orient="vert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50202C2-FAE3-44F3-A941-AAB1B92AE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Werving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A455D8-1594-4282-A050-2CDB51EB0D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2505" y="3059366"/>
            <a:ext cx="4137459" cy="296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83048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>
            <a:extLst>
              <a:ext uri="{FF2B5EF4-FFF2-40B4-BE49-F238E27FC236}">
                <a16:creationId xmlns:a16="http://schemas.microsoft.com/office/drawing/2014/main" id="{75B95FE1-6596-4444-8860-C5A040640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nl-NL" sz="3200" dirty="0"/>
              <a:t>Hoe signaleer je een ongezond voedingspatroon en leefstijl in je huidige werkwijze? </a:t>
            </a:r>
          </a:p>
          <a:p>
            <a:r>
              <a:rPr lang="nl-NL" sz="3200" dirty="0"/>
              <a:t>In hoeverre zou een instrument je hierbij kunnen helpen? </a:t>
            </a:r>
          </a:p>
          <a:p>
            <a:r>
              <a:rPr lang="nl-NL" sz="3200" dirty="0"/>
              <a:t>Waar moet het instrument volgens jou aan voldoen? (denk aan vorm, inhoud, frequentie etc.) </a:t>
            </a:r>
          </a:p>
          <a:p>
            <a:endParaRPr lang="nl-NL" sz="3200" dirty="0"/>
          </a:p>
          <a:p>
            <a:r>
              <a:rPr lang="nl-NL" sz="3200" b="1" dirty="0"/>
              <a:t>Interesse om mee te doen? </a:t>
            </a:r>
            <a:r>
              <a:rPr lang="nl-NL" sz="3200"/>
              <a:t>Neem dan contact op met </a:t>
            </a:r>
            <a:r>
              <a:rPr lang="nl-NL" sz="3200">
                <a:hlinkClick r:id="rId2"/>
              </a:rPr>
              <a:t>sophie.wins@tno.nl</a:t>
            </a:r>
            <a:r>
              <a:rPr lang="nl-NL" sz="3200"/>
              <a:t> 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C1FED6-549F-4662-B199-120DBA9DC7FA}"/>
              </a:ext>
            </a:extLst>
          </p:cNvPr>
          <p:cNvSpPr>
            <a:spLocks noGrp="1"/>
          </p:cNvSpPr>
          <p:nvPr>
            <p:ph type="body" orient="vert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40EDBEC-F75A-4FCC-AE2C-788C352A4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eerste reactie? </a:t>
            </a:r>
          </a:p>
        </p:txBody>
      </p:sp>
    </p:spTree>
    <p:extLst>
      <p:ext uri="{BB962C8B-B14F-4D97-AF65-F5344CB8AC3E}">
        <p14:creationId xmlns:p14="http://schemas.microsoft.com/office/powerpoint/2010/main" val="343575500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NO">
  <a:themeElements>
    <a:clrScheme name="Aangepast 203">
      <a:dk1>
        <a:sysClr val="windowText" lastClr="000000"/>
      </a:dk1>
      <a:lt1>
        <a:sysClr val="window" lastClr="FFFFFF"/>
      </a:lt1>
      <a:dk2>
        <a:srgbClr val="71A4C3"/>
      </a:dk2>
      <a:lt2>
        <a:srgbClr val="9C9C9C"/>
      </a:lt2>
      <a:accent1>
        <a:srgbClr val="ED8000"/>
      </a:accent1>
      <a:accent2>
        <a:srgbClr val="BD1221"/>
      </a:accent2>
      <a:accent3>
        <a:srgbClr val="FFCB00"/>
      </a:accent3>
      <a:accent4>
        <a:srgbClr val="649EC9"/>
      </a:accent4>
      <a:accent5>
        <a:srgbClr val="D6277A"/>
      </a:accent5>
      <a:accent6>
        <a:srgbClr val="93A800"/>
      </a:accent6>
      <a:hlink>
        <a:srgbClr val="337B9B"/>
      </a:hlink>
      <a:folHlink>
        <a:srgbClr val="337B9B"/>
      </a:folHlink>
    </a:clrScheme>
    <a:fontScheme name="TNO">
      <a:majorFont>
        <a:latin typeface="Franklin Gothic Heavy"/>
        <a:ea typeface=""/>
        <a:cs typeface=""/>
      </a:majorFont>
      <a:minorFont>
        <a:latin typeface="Franklin Gothic Book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am Document" ma:contentTypeID="0x010100A35317DCC28344A7B82488658A034A5C010005B02B0CAF6EBD46B4884E83AC695E90" ma:contentTypeVersion="7" ma:contentTypeDescription=" " ma:contentTypeScope="" ma:versionID="b8b841c7024df2aabf04425e5ffadb14">
  <xsd:schema xmlns:xsd="http://www.w3.org/2001/XMLSchema" xmlns:xs="http://www.w3.org/2001/XMLSchema" xmlns:p="http://schemas.microsoft.com/office/2006/metadata/properties" xmlns:ns2="fcfba365-891a-4b40-85a3-2b0a6825fcec" xmlns:ns3="2f6a910d-138e-42c1-8e8a-320c1b7cf3f7" xmlns:ns5="dcab6786-5106-4b23-acc6-417c66c77d67" targetNamespace="http://schemas.microsoft.com/office/2006/metadata/properties" ma:root="true" ma:fieldsID="5990b9158aa07e2b97589c5256f72f6e" ns2:_="" ns3:_="" ns5:_="">
    <xsd:import namespace="fcfba365-891a-4b40-85a3-2b0a6825fcec"/>
    <xsd:import namespace="2f6a910d-138e-42c1-8e8a-320c1b7cf3f7"/>
    <xsd:import namespace="dcab6786-5106-4b23-acc6-417c66c77d6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TNOC_ClusterName" minOccurs="0"/>
                <xsd:element ref="ns3:TNOC_ClusterId" minOccurs="0"/>
                <xsd:element ref="ns2:h15fbb78f4cb41d290e72f301ea2865f" minOccurs="0"/>
                <xsd:element ref="ns2:TaxCatchAll" minOccurs="0"/>
                <xsd:element ref="ns2:TaxCatchAllLabel" minOccurs="0"/>
                <xsd:element ref="ns2:n2a7a23bcc2241cb9261f9a914c7c1bb" minOccurs="0"/>
                <xsd:element ref="ns2:lca20d149a844688b6abf34073d5c21d" minOccurs="0"/>
                <xsd:element ref="ns2:cf581d8792c646118aad2c2c4ecdfa8c" minOccurs="0"/>
                <xsd:element ref="ns2:bac4ab11065f4f6c809c820c57e320e5" minOccurs="0"/>
                <xsd:element ref="ns5:MediaServiceMetadata" minOccurs="0"/>
                <xsd:element ref="ns5:MediaServiceFastMetadata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fba365-891a-4b40-85a3-2b0a6825fce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15fbb78f4cb41d290e72f301ea2865f" ma:index="13" nillable="true" ma:taxonomy="true" ma:internalName="h15fbb78f4cb41d290e72f301ea2865f" ma:taxonomyFieldName="TNOC_ClusterType" ma:displayName="Cluster type" ma:default="1;#Project|fa11c4c9-105f-402c-bb40-9a56b4989397" ma:fieldId="{115fbb78-f4cb-41d2-90e7-2f301ea2865f}" ma:sspId="7378aa68-586f-4892-bb77-0985b40f41a6" ma:termSetId="e7feef8e-5ede-44cd-b7d5-7ed7dacef0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adacbd1c-b120-4fbe-9307-b94060925b96}" ma:internalName="TaxCatchAll" ma:showField="CatchAllData" ma:web="fcfba365-891a-4b40-85a3-2b0a6825fc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adacbd1c-b120-4fbe-9307-b94060925b96}" ma:internalName="TaxCatchAllLabel" ma:readOnly="true" ma:showField="CatchAllDataLabel" ma:web="fcfba365-891a-4b40-85a3-2b0a6825fc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2a7a23bcc2241cb9261f9a914c7c1bb" ma:index="17" nillable="true" ma:taxonomy="true" ma:internalName="n2a7a23bcc2241cb9261f9a914c7c1bb" ma:taxonomyFieldName="TNOC_DocumentClassification" ma:displayName="Document classification" ma:default="5;#TNO Internal|1a23c89f-ef54-4907-86fd-8242403ff722" ma:fieldId="{72a7a23b-cc22-41cb-9261-f9a914c7c1bb}" ma:sspId="7378aa68-586f-4892-bb77-0985b40f41a6" ma:termSetId="ff8f31fd-7572-41dc-9fe4-bd4c6d280f3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ca20d149a844688b6abf34073d5c21d" ma:index="19" nillable="true" ma:taxonomy="true" ma:internalName="lca20d149a844688b6abf34073d5c21d" ma:taxonomyFieldName="TNOC_DocumentType" ma:displayName="Document type" ma:fieldId="{5ca20d14-9a84-4688-b6ab-f34073d5c21d}" ma:sspId="7378aa68-586f-4892-bb77-0985b40f41a6" ma:termSetId="e8a13a9e-c4f3-4184-b8d9-8210abad494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f581d8792c646118aad2c2c4ecdfa8c" ma:index="22" nillable="true" ma:taxonomy="true" ma:internalName="cf581d8792c646118aad2c2c4ecdfa8c" ma:taxonomyFieldName="TNOC_DocumentSetType" ma:displayName="Document set type" ma:readOnly="false" ma:fieldId="{cf581d87-92c6-4611-8aad-2c2c4ecdfa8c}" ma:sspId="7378aa68-586f-4892-bb77-0985b40f41a6" ma:termSetId="a8d4306b-62bf-468f-9587-ff078c8643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c4ab11065f4f6c809c820c57e320e5" ma:index="24" nillable="true" ma:taxonomy="true" ma:internalName="bac4ab11065f4f6c809c820c57e320e5" ma:taxonomyFieldName="TNOC_DocumentCategory" ma:displayName="Document category" ma:fieldId="{bac4ab11-065f-4f6c-809c-820c57e320e5}" ma:sspId="7378aa68-586f-4892-bb77-0985b40f41a6" ma:termSetId="94d42b6a-4155-4fa6-95e9-087bc306ceb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6a910d-138e-42c1-8e8a-320c1b7cf3f7" elementFormDefault="qualified">
    <xsd:import namespace="http://schemas.microsoft.com/office/2006/documentManagement/types"/>
    <xsd:import namespace="http://schemas.microsoft.com/office/infopath/2007/PartnerControls"/>
    <xsd:element name="TNOC_ClusterName" ma:index="11" nillable="true" ma:displayName="Cluster name" ma:default="CH RIVM Screen instr voeding kind" ma:internalName="TNOC_ClusterName">
      <xsd:simpleType>
        <xsd:restriction base="dms:Text">
          <xsd:maxLength value="255"/>
        </xsd:restriction>
      </xsd:simpleType>
    </xsd:element>
    <xsd:element name="TNOC_ClusterId" ma:index="12" nillable="true" ma:displayName="Cluster ID" ma:default="060.45376" ma:internalName="TNOC_ClusterI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ab6786-5106-4b23-acc6-417c66c77d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Tags" ma:internalName="MediaServiceAutoTags" ma:readOnly="true">
      <xsd:simpleType>
        <xsd:restriction base="dms:Text"/>
      </xsd:simpleType>
    </xsd:element>
    <xsd:element name="MediaServiceOCR" ma:index="2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1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NOC_ClusterName xmlns="2f6a910d-138e-42c1-8e8a-320c1b7cf3f7">CH5  RIVM Screen instr voeding kind</TNOC_ClusterName>
    <TNOC_ClusterId xmlns="2f6a910d-138e-42c1-8e8a-320c1b7cf3f7">060.34900</TNOC_ClusterId>
    <cf581d8792c646118aad2c2c4ecdfa8c xmlns="fcfba365-891a-4b40-85a3-2b0a6825fcec">
      <Terms xmlns="http://schemas.microsoft.com/office/infopath/2007/PartnerControls"/>
    </cf581d8792c646118aad2c2c4ecdfa8c>
    <lca20d149a844688b6abf34073d5c21d xmlns="fcfba365-891a-4b40-85a3-2b0a6825fcec">
      <Terms xmlns="http://schemas.microsoft.com/office/infopath/2007/PartnerControls"/>
    </lca20d149a844688b6abf34073d5c21d>
    <n2a7a23bcc2241cb9261f9a914c7c1bb xmlns="fcfba365-891a-4b40-85a3-2b0a6825fcec">
      <Terms xmlns="http://schemas.microsoft.com/office/infopath/2007/PartnerControls">
        <TermInfo xmlns="http://schemas.microsoft.com/office/infopath/2007/PartnerControls">
          <TermName xmlns="http://schemas.microsoft.com/office/infopath/2007/PartnerControls">TNO Internal</TermName>
          <TermId xmlns="http://schemas.microsoft.com/office/infopath/2007/PartnerControls">1a23c89f-ef54-4907-86fd-8242403ff722</TermId>
        </TermInfo>
      </Terms>
    </n2a7a23bcc2241cb9261f9a914c7c1bb>
    <bac4ab11065f4f6c809c820c57e320e5 xmlns="fcfba365-891a-4b40-85a3-2b0a6825fcec">
      <Terms xmlns="http://schemas.microsoft.com/office/infopath/2007/PartnerControls"/>
    </bac4ab11065f4f6c809c820c57e320e5>
    <h15fbb78f4cb41d290e72f301ea2865f xmlns="fcfba365-891a-4b40-85a3-2b0a6825fce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</TermName>
          <TermId xmlns="http://schemas.microsoft.com/office/infopath/2007/PartnerControls">fa11c4c9-105f-402c-bb40-9a56b4989397</TermId>
        </TermInfo>
      </Terms>
    </h15fbb78f4cb41d290e72f301ea2865f>
    <TaxCatchAll xmlns="fcfba365-891a-4b40-85a3-2b0a6825fcec">
      <Value>5</Value>
      <Value>1</Value>
    </TaxCatchAll>
    <_dlc_DocId xmlns="fcfba365-891a-4b40-85a3-2b0a6825fcec">AAWJPQDD6EPA-1916782998-59</_dlc_DocId>
    <_dlc_DocIdUrl xmlns="fcfba365-891a-4b40-85a3-2b0a6825fcec">
      <Url>https://365tno.sharepoint.com/teams/P060.45376/_layouts/15/DocIdRedir.aspx?ID=AAWJPQDD6EPA-1916782998-59</Url>
      <Description>AAWJPQDD6EPA-1916782998-59</Description>
    </_dlc_DocIdUrl>
  </documentManagement>
</p:properties>
</file>

<file path=customXml/itemProps1.xml><?xml version="1.0" encoding="utf-8"?>
<ds:datastoreItem xmlns:ds="http://schemas.openxmlformats.org/officeDocument/2006/customXml" ds:itemID="{5847674A-64F0-40B3-98DF-8DA16900D20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F4AC1C1-FBC2-411A-9F83-AF0C09D42C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fba365-891a-4b40-85a3-2b0a6825fcec"/>
    <ds:schemaRef ds:uri="2f6a910d-138e-42c1-8e8a-320c1b7cf3f7"/>
    <ds:schemaRef ds:uri="dcab6786-5106-4b23-acc6-417c66c77d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702CC2-22D1-4CA3-ABDF-9C6FF057BA1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58DE2B8-E7E2-49CC-9A1A-58782FB0A531}">
  <ds:schemaRefs>
    <ds:schemaRef ds:uri="http://schemas.microsoft.com/office/2006/metadata/properties"/>
    <ds:schemaRef ds:uri="http://schemas.microsoft.com/office/infopath/2007/PartnerControls"/>
    <ds:schemaRef ds:uri="2f6a910d-138e-42c1-8e8a-320c1b7cf3f7"/>
    <ds:schemaRef ds:uri="fcfba365-891a-4b40-85a3-2b0a6825fce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Book</vt:lpstr>
      <vt:lpstr>Franklin Gothic Heavy</vt:lpstr>
      <vt:lpstr>Franklin Gothic Medium</vt:lpstr>
      <vt:lpstr>Segoe UI</vt:lpstr>
      <vt:lpstr>TNO</vt:lpstr>
      <vt:lpstr>Voeding en leefstijl bij jonge kinderen (1-4 jaar) </vt:lpstr>
      <vt:lpstr>Ons Project </vt:lpstr>
      <vt:lpstr>In samenwerking met: </vt:lpstr>
      <vt:lpstr>Globale Planning</vt:lpstr>
      <vt:lpstr>Onderzoeksactiviteiten doelgroep analyse </vt:lpstr>
      <vt:lpstr>Werving </vt:lpstr>
      <vt:lpstr>eerste reactie?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Doelgroep-analyse</dc:title>
  <dc:creator>Wins, S.I. (Sophie)</dc:creator>
  <cp:lastModifiedBy>Wins, S.I. (Sophie)</cp:lastModifiedBy>
  <cp:revision>1</cp:revision>
  <dcterms:created xsi:type="dcterms:W3CDTF">2020-09-29T09:59:50Z</dcterms:created>
  <dcterms:modified xsi:type="dcterms:W3CDTF">2021-02-17T08:00:01Z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0x010100A35317DCC28344A7B82488658A034A5C010005B02B0CAF6EBD46B4884E83AC695E90</vt:lpwstr>
  </property>
  <property fmtid="{D5CDD505-2E9C-101B-9397-08002B2CF9AE}" pid="3" name="TNOC_DocumentClassification">
    <vt:lpwstr>5;#TNO Internal|1a23c89f-ef54-4907-86fd-8242403ff722</vt:lpwstr>
  </property>
  <property fmtid="{D5CDD505-2E9C-101B-9397-08002B2CF9AE}" pid="4" name="TNOC_DocumentType">
    <vt:lpwstr/>
  </property>
  <property fmtid="{D5CDD505-2E9C-101B-9397-08002B2CF9AE}" pid="5" name="TNOC_ClusterType">
    <vt:lpwstr>1;#Project|fa11c4c9-105f-402c-bb40-9a56b4989397</vt:lpwstr>
  </property>
  <property fmtid="{D5CDD505-2E9C-101B-9397-08002B2CF9AE}" pid="6" name="TNOC_DocumentCategory">
    <vt:lpwstr/>
  </property>
  <property fmtid="{D5CDD505-2E9C-101B-9397-08002B2CF9AE}" pid="7" name="_dlc_DocIdItemGuid">
    <vt:lpwstr>9f9e1df3-0685-4f4f-8b28-765997e75374</vt:lpwstr>
  </property>
  <property fmtid="{D5CDD505-2E9C-101B-9397-08002B2CF9AE}" pid="8" name="TNOC_DocumentSetType">
    <vt:lpwstr/>
  </property>
</Properties>
</file>