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6"/>
  </p:notesMasterIdLst>
  <p:handoutMasterIdLst>
    <p:handoutMasterId r:id="rId27"/>
  </p:handoutMasterIdLst>
  <p:sldIdLst>
    <p:sldId id="561" r:id="rId3"/>
    <p:sldId id="579" r:id="rId4"/>
    <p:sldId id="577" r:id="rId5"/>
    <p:sldId id="578" r:id="rId6"/>
    <p:sldId id="576" r:id="rId7"/>
    <p:sldId id="580" r:id="rId8"/>
    <p:sldId id="581" r:id="rId9"/>
    <p:sldId id="568" r:id="rId10"/>
    <p:sldId id="567" r:id="rId11"/>
    <p:sldId id="564" r:id="rId12"/>
    <p:sldId id="272" r:id="rId13"/>
    <p:sldId id="573" r:id="rId14"/>
    <p:sldId id="282" r:id="rId15"/>
    <p:sldId id="283" r:id="rId16"/>
    <p:sldId id="554" r:id="rId17"/>
    <p:sldId id="558" r:id="rId18"/>
    <p:sldId id="556" r:id="rId19"/>
    <p:sldId id="557" r:id="rId20"/>
    <p:sldId id="278" r:id="rId21"/>
    <p:sldId id="277" r:id="rId22"/>
    <p:sldId id="555" r:id="rId23"/>
    <p:sldId id="559" r:id="rId24"/>
    <p:sldId id="281"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1C76"/>
    <a:srgbClr val="28A532"/>
    <a:srgbClr val="96C92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35" autoAdjust="0"/>
    <p:restoredTop sz="77532" autoAdjust="0"/>
  </p:normalViewPr>
  <p:slideViewPr>
    <p:cSldViewPr snapToGrid="0" snapToObjects="1">
      <p:cViewPr varScale="1">
        <p:scale>
          <a:sx n="123" d="100"/>
          <a:sy n="123" d="100"/>
        </p:scale>
        <p:origin x="1224" y="102"/>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0" d="100"/>
          <a:sy n="150" d="100"/>
        </p:scale>
        <p:origin x="6760"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 Nijkamp" userId="a8aae4f3284e1f5b" providerId="LiveId" clId="{1F0D098B-A8C7-4812-B0C4-2E6B0583A380}"/>
    <pc:docChg chg="undo custSel addSld delSld modSld sldOrd modMainMaster">
      <pc:chgData name="Rick Nijkamp" userId="a8aae4f3284e1f5b" providerId="LiveId" clId="{1F0D098B-A8C7-4812-B0C4-2E6B0583A380}" dt="2020-12-31T13:57:20.474" v="6020" actId="20577"/>
      <pc:docMkLst>
        <pc:docMk/>
      </pc:docMkLst>
      <pc:sldChg chg="modSp mod">
        <pc:chgData name="Rick Nijkamp" userId="a8aae4f3284e1f5b" providerId="LiveId" clId="{1F0D098B-A8C7-4812-B0C4-2E6B0583A380}" dt="2020-12-31T13:44:47.181" v="4839" actId="20577"/>
        <pc:sldMkLst>
          <pc:docMk/>
          <pc:sldMk cId="4117844193" sldId="259"/>
        </pc:sldMkLst>
        <pc:spChg chg="mod">
          <ac:chgData name="Rick Nijkamp" userId="a8aae4f3284e1f5b" providerId="LiveId" clId="{1F0D098B-A8C7-4812-B0C4-2E6B0583A380}" dt="2020-12-31T13:44:47.181" v="4839" actId="20577"/>
          <ac:spMkLst>
            <pc:docMk/>
            <pc:sldMk cId="4117844193" sldId="259"/>
            <ac:spMk id="3" creationId="{4B239EED-EE4B-D044-9B28-5753FE167AA1}"/>
          </ac:spMkLst>
        </pc:spChg>
      </pc:sldChg>
      <pc:sldChg chg="addSp delSp modSp mod modNotesTx">
        <pc:chgData name="Rick Nijkamp" userId="a8aae4f3284e1f5b" providerId="LiveId" clId="{1F0D098B-A8C7-4812-B0C4-2E6B0583A380}" dt="2020-12-31T13:48:21.013" v="5096" actId="478"/>
        <pc:sldMkLst>
          <pc:docMk/>
          <pc:sldMk cId="977087785" sldId="260"/>
        </pc:sldMkLst>
        <pc:spChg chg="add del mod">
          <ac:chgData name="Rick Nijkamp" userId="a8aae4f3284e1f5b" providerId="LiveId" clId="{1F0D098B-A8C7-4812-B0C4-2E6B0583A380}" dt="2020-12-31T13:48:21.013" v="5096" actId="478"/>
          <ac:spMkLst>
            <pc:docMk/>
            <pc:sldMk cId="977087785" sldId="260"/>
            <ac:spMk id="10" creationId="{47AAE644-8215-43C0-90BB-9E7F7B095AC4}"/>
          </ac:spMkLst>
        </pc:spChg>
        <pc:spChg chg="del mod">
          <ac:chgData name="Rick Nijkamp" userId="a8aae4f3284e1f5b" providerId="LiveId" clId="{1F0D098B-A8C7-4812-B0C4-2E6B0583A380}" dt="2020-12-31T13:47:46.585" v="5034" actId="21"/>
          <ac:spMkLst>
            <pc:docMk/>
            <pc:sldMk cId="977087785" sldId="260"/>
            <ac:spMk id="48" creationId="{00000000-0000-0000-0000-000000000000}"/>
          </ac:spMkLst>
        </pc:spChg>
        <pc:picChg chg="add mod">
          <ac:chgData name="Rick Nijkamp" userId="a8aae4f3284e1f5b" providerId="LiveId" clId="{1F0D098B-A8C7-4812-B0C4-2E6B0583A380}" dt="2020-12-31T13:47:38.481" v="5033"/>
          <ac:picMkLst>
            <pc:docMk/>
            <pc:sldMk cId="977087785" sldId="260"/>
            <ac:picMk id="6" creationId="{213D2217-C5EE-4FB7-8244-950654507156}"/>
          </ac:picMkLst>
        </pc:picChg>
      </pc:sldChg>
      <pc:sldChg chg="modSp mod ord">
        <pc:chgData name="Rick Nijkamp" userId="a8aae4f3284e1f5b" providerId="LiveId" clId="{1F0D098B-A8C7-4812-B0C4-2E6B0583A380}" dt="2020-12-31T13:45:45.626" v="4985" actId="313"/>
        <pc:sldMkLst>
          <pc:docMk/>
          <pc:sldMk cId="1341563212" sldId="271"/>
        </pc:sldMkLst>
        <pc:spChg chg="mod">
          <ac:chgData name="Rick Nijkamp" userId="a8aae4f3284e1f5b" providerId="LiveId" clId="{1F0D098B-A8C7-4812-B0C4-2E6B0583A380}" dt="2020-12-31T13:45:45.626" v="4985" actId="313"/>
          <ac:spMkLst>
            <pc:docMk/>
            <pc:sldMk cId="1341563212" sldId="271"/>
            <ac:spMk id="3" creationId="{C9CB83B4-99F8-2E46-A3D1-B2480F185BC2}"/>
          </ac:spMkLst>
        </pc:spChg>
        <pc:spChg chg="mod">
          <ac:chgData name="Rick Nijkamp" userId="a8aae4f3284e1f5b" providerId="LiveId" clId="{1F0D098B-A8C7-4812-B0C4-2E6B0583A380}" dt="2020-12-31T13:45:35.045" v="4957" actId="20577"/>
          <ac:spMkLst>
            <pc:docMk/>
            <pc:sldMk cId="1341563212" sldId="271"/>
            <ac:spMk id="4" creationId="{00000000-0000-0000-0000-000000000000}"/>
          </ac:spMkLst>
        </pc:spChg>
      </pc:sldChg>
      <pc:sldChg chg="del">
        <pc:chgData name="Rick Nijkamp" userId="a8aae4f3284e1f5b" providerId="LiveId" clId="{1F0D098B-A8C7-4812-B0C4-2E6B0583A380}" dt="2020-12-31T13:56:34.308" v="5921" actId="47"/>
        <pc:sldMkLst>
          <pc:docMk/>
          <pc:sldMk cId="3462609561" sldId="273"/>
        </pc:sldMkLst>
      </pc:sldChg>
      <pc:sldChg chg="modSp add mod">
        <pc:chgData name="Rick Nijkamp" userId="a8aae4f3284e1f5b" providerId="LiveId" clId="{1F0D098B-A8C7-4812-B0C4-2E6B0583A380}" dt="2020-12-31T13:49:57.562" v="5300" actId="6549"/>
        <pc:sldMkLst>
          <pc:docMk/>
          <pc:sldMk cId="1382366100" sldId="277"/>
        </pc:sldMkLst>
        <pc:spChg chg="mod">
          <ac:chgData name="Rick Nijkamp" userId="a8aae4f3284e1f5b" providerId="LiveId" clId="{1F0D098B-A8C7-4812-B0C4-2E6B0583A380}" dt="2020-12-31T13:49:57.562" v="5300" actId="6549"/>
          <ac:spMkLst>
            <pc:docMk/>
            <pc:sldMk cId="1382366100" sldId="277"/>
            <ac:spMk id="7" creationId="{0CE3EBE3-C2F2-436C-B288-99A76B11D4F8}"/>
          </ac:spMkLst>
        </pc:spChg>
      </pc:sldChg>
      <pc:sldChg chg="del">
        <pc:chgData name="Rick Nijkamp" userId="a8aae4f3284e1f5b" providerId="LiveId" clId="{1F0D098B-A8C7-4812-B0C4-2E6B0583A380}" dt="2020-12-31T13:49:00.438" v="5097" actId="2696"/>
        <pc:sldMkLst>
          <pc:docMk/>
          <pc:sldMk cId="4105932969" sldId="277"/>
        </pc:sldMkLst>
      </pc:sldChg>
      <pc:sldChg chg="del">
        <pc:chgData name="Rick Nijkamp" userId="a8aae4f3284e1f5b" providerId="LiveId" clId="{1F0D098B-A8C7-4812-B0C4-2E6B0583A380}" dt="2020-12-31T13:49:00.438" v="5097" actId="2696"/>
        <pc:sldMkLst>
          <pc:docMk/>
          <pc:sldMk cId="493799765" sldId="278"/>
        </pc:sldMkLst>
      </pc:sldChg>
      <pc:sldChg chg="add modNotesTx">
        <pc:chgData name="Rick Nijkamp" userId="a8aae4f3284e1f5b" providerId="LiveId" clId="{1F0D098B-A8C7-4812-B0C4-2E6B0583A380}" dt="2020-12-31T13:49:51.230" v="5298" actId="20577"/>
        <pc:sldMkLst>
          <pc:docMk/>
          <pc:sldMk cId="4242287420" sldId="278"/>
        </pc:sldMkLst>
      </pc:sldChg>
      <pc:sldChg chg="add del">
        <pc:chgData name="Rick Nijkamp" userId="a8aae4f3284e1f5b" providerId="LiveId" clId="{1F0D098B-A8C7-4812-B0C4-2E6B0583A380}" dt="2020-12-31T12:47:48.610" v="1593" actId="47"/>
        <pc:sldMkLst>
          <pc:docMk/>
          <pc:sldMk cId="938671683" sldId="279"/>
        </pc:sldMkLst>
      </pc:sldChg>
      <pc:sldChg chg="del">
        <pc:chgData name="Rick Nijkamp" userId="a8aae4f3284e1f5b" providerId="LiveId" clId="{1F0D098B-A8C7-4812-B0C4-2E6B0583A380}" dt="2020-12-31T13:51:45.373" v="5456" actId="47"/>
        <pc:sldMkLst>
          <pc:docMk/>
          <pc:sldMk cId="204552456" sldId="280"/>
        </pc:sldMkLst>
      </pc:sldChg>
      <pc:sldChg chg="addSp delSp modSp mod modNotesTx">
        <pc:chgData name="Rick Nijkamp" userId="a8aae4f3284e1f5b" providerId="LiveId" clId="{1F0D098B-A8C7-4812-B0C4-2E6B0583A380}" dt="2020-12-31T13:56:45.648" v="5962" actId="20577"/>
        <pc:sldMkLst>
          <pc:docMk/>
          <pc:sldMk cId="618716389" sldId="281"/>
        </pc:sldMkLst>
        <pc:spChg chg="del mod">
          <ac:chgData name="Rick Nijkamp" userId="a8aae4f3284e1f5b" providerId="LiveId" clId="{1F0D098B-A8C7-4812-B0C4-2E6B0583A380}" dt="2020-12-31T13:34:43.029" v="4375" actId="478"/>
          <ac:spMkLst>
            <pc:docMk/>
            <pc:sldMk cId="618716389" sldId="281"/>
            <ac:spMk id="5" creationId="{00000000-0000-0000-0000-000000000000}"/>
          </ac:spMkLst>
        </pc:spChg>
        <pc:spChg chg="mod">
          <ac:chgData name="Rick Nijkamp" userId="a8aae4f3284e1f5b" providerId="LiveId" clId="{1F0D098B-A8C7-4812-B0C4-2E6B0583A380}" dt="2020-12-31T13:36:52.751" v="4417" actId="1076"/>
          <ac:spMkLst>
            <pc:docMk/>
            <pc:sldMk cId="618716389" sldId="281"/>
            <ac:spMk id="6" creationId="{00000000-0000-0000-0000-000000000000}"/>
          </ac:spMkLst>
        </pc:spChg>
        <pc:spChg chg="add mod">
          <ac:chgData name="Rick Nijkamp" userId="a8aae4f3284e1f5b" providerId="LiveId" clId="{1F0D098B-A8C7-4812-B0C4-2E6B0583A380}" dt="2020-12-31T13:36:56.466" v="4418" actId="1076"/>
          <ac:spMkLst>
            <pc:docMk/>
            <pc:sldMk cId="618716389" sldId="281"/>
            <ac:spMk id="8" creationId="{FF422863-AA69-46D8-A98F-FDFC757B8B1C}"/>
          </ac:spMkLst>
        </pc:spChg>
        <pc:picChg chg="add mod">
          <ac:chgData name="Rick Nijkamp" userId="a8aae4f3284e1f5b" providerId="LiveId" clId="{1F0D098B-A8C7-4812-B0C4-2E6B0583A380}" dt="2020-12-31T13:35:32.870" v="4401" actId="1076"/>
          <ac:picMkLst>
            <pc:docMk/>
            <pc:sldMk cId="618716389" sldId="281"/>
            <ac:picMk id="7" creationId="{1B2EB29B-5EA9-4611-ACA2-23E5B8E19736}"/>
          </ac:picMkLst>
        </pc:picChg>
      </pc:sldChg>
      <pc:sldChg chg="addSp delSp modSp add mod modNotesTx">
        <pc:chgData name="Rick Nijkamp" userId="a8aae4f3284e1f5b" providerId="LiveId" clId="{1F0D098B-A8C7-4812-B0C4-2E6B0583A380}" dt="2020-12-31T13:16:12.334" v="3480"/>
        <pc:sldMkLst>
          <pc:docMk/>
          <pc:sldMk cId="827926429" sldId="282"/>
        </pc:sldMkLst>
        <pc:spChg chg="mod">
          <ac:chgData name="Rick Nijkamp" userId="a8aae4f3284e1f5b" providerId="LiveId" clId="{1F0D098B-A8C7-4812-B0C4-2E6B0583A380}" dt="2020-12-31T11:32:02.284" v="97" actId="20577"/>
          <ac:spMkLst>
            <pc:docMk/>
            <pc:sldMk cId="827926429" sldId="282"/>
            <ac:spMk id="6" creationId="{820683B2-8729-46D2-8848-7D98D79720E4}"/>
          </ac:spMkLst>
        </pc:spChg>
        <pc:spChg chg="del">
          <ac:chgData name="Rick Nijkamp" userId="a8aae4f3284e1f5b" providerId="LiveId" clId="{1F0D098B-A8C7-4812-B0C4-2E6B0583A380}" dt="2020-12-31T11:29:56.485" v="1" actId="478"/>
          <ac:spMkLst>
            <pc:docMk/>
            <pc:sldMk cId="827926429" sldId="282"/>
            <ac:spMk id="7" creationId="{CC3AC799-0AA1-41F6-A412-37F8B0BE61F4}"/>
          </ac:spMkLst>
        </pc:spChg>
        <pc:spChg chg="mod">
          <ac:chgData name="Rick Nijkamp" userId="a8aae4f3284e1f5b" providerId="LiveId" clId="{1F0D098B-A8C7-4812-B0C4-2E6B0583A380}" dt="2020-12-31T11:31:11.214" v="88" actId="1076"/>
          <ac:spMkLst>
            <pc:docMk/>
            <pc:sldMk cId="827926429" sldId="282"/>
            <ac:spMk id="10" creationId="{00000000-0000-0000-0000-000000000000}"/>
          </ac:spMkLst>
        </pc:spChg>
        <pc:picChg chg="add mod">
          <ac:chgData name="Rick Nijkamp" userId="a8aae4f3284e1f5b" providerId="LiveId" clId="{1F0D098B-A8C7-4812-B0C4-2E6B0583A380}" dt="2020-12-31T11:30:07.075" v="6" actId="14100"/>
          <ac:picMkLst>
            <pc:docMk/>
            <pc:sldMk cId="827926429" sldId="282"/>
            <ac:picMk id="3" creationId="{7CC15C24-FFEE-4652-9148-179A4DC3874A}"/>
          </ac:picMkLst>
        </pc:picChg>
      </pc:sldChg>
      <pc:sldChg chg="addSp delSp modSp add mod delAnim modAnim modNotesTx">
        <pc:chgData name="Rick Nijkamp" userId="a8aae4f3284e1f5b" providerId="LiveId" clId="{1F0D098B-A8C7-4812-B0C4-2E6B0583A380}" dt="2020-12-31T13:16:42.872" v="3533" actId="20577"/>
        <pc:sldMkLst>
          <pc:docMk/>
          <pc:sldMk cId="3075375742" sldId="283"/>
        </pc:sldMkLst>
        <pc:spChg chg="mod">
          <ac:chgData name="Rick Nijkamp" userId="a8aae4f3284e1f5b" providerId="LiveId" clId="{1F0D098B-A8C7-4812-B0C4-2E6B0583A380}" dt="2020-12-31T12:00:38.126" v="483" actId="14100"/>
          <ac:spMkLst>
            <pc:docMk/>
            <pc:sldMk cId="3075375742" sldId="283"/>
            <ac:spMk id="6" creationId="{820683B2-8729-46D2-8848-7D98D79720E4}"/>
          </ac:spMkLst>
        </pc:spChg>
        <pc:spChg chg="del">
          <ac:chgData name="Rick Nijkamp" userId="a8aae4f3284e1f5b" providerId="LiveId" clId="{1F0D098B-A8C7-4812-B0C4-2E6B0583A380}" dt="2020-12-31T11:41:14.902" v="103" actId="478"/>
          <ac:spMkLst>
            <pc:docMk/>
            <pc:sldMk cId="3075375742" sldId="283"/>
            <ac:spMk id="7" creationId="{CC3AC799-0AA1-41F6-A412-37F8B0BE61F4}"/>
          </ac:spMkLst>
        </pc:spChg>
        <pc:spChg chg="add del mod">
          <ac:chgData name="Rick Nijkamp" userId="a8aae4f3284e1f5b" providerId="LiveId" clId="{1F0D098B-A8C7-4812-B0C4-2E6B0583A380}" dt="2020-12-31T11:41:36.742" v="106"/>
          <ac:spMkLst>
            <pc:docMk/>
            <pc:sldMk cId="3075375742" sldId="283"/>
            <ac:spMk id="8" creationId="{761EF743-EF31-4186-98B2-2C8AA1F98265}"/>
          </ac:spMkLst>
        </pc:spChg>
        <pc:spChg chg="mod">
          <ac:chgData name="Rick Nijkamp" userId="a8aae4f3284e1f5b" providerId="LiveId" clId="{1F0D098B-A8C7-4812-B0C4-2E6B0583A380}" dt="2020-12-31T11:49:41.349" v="260" actId="1076"/>
          <ac:spMkLst>
            <pc:docMk/>
            <pc:sldMk cId="3075375742" sldId="283"/>
            <ac:spMk id="10" creationId="{00000000-0000-0000-0000-000000000000}"/>
          </ac:spMkLst>
        </pc:spChg>
        <pc:spChg chg="mod">
          <ac:chgData name="Rick Nijkamp" userId="a8aae4f3284e1f5b" providerId="LiveId" clId="{1F0D098B-A8C7-4812-B0C4-2E6B0583A380}" dt="2020-12-31T11:41:34.392" v="105"/>
          <ac:spMkLst>
            <pc:docMk/>
            <pc:sldMk cId="3075375742" sldId="283"/>
            <ac:spMk id="12" creationId="{D9041B9E-4456-47AD-A295-6550060680CC}"/>
          </ac:spMkLst>
        </pc:spChg>
        <pc:spChg chg="mod">
          <ac:chgData name="Rick Nijkamp" userId="a8aae4f3284e1f5b" providerId="LiveId" clId="{1F0D098B-A8C7-4812-B0C4-2E6B0583A380}" dt="2020-12-31T11:41:34.392" v="105"/>
          <ac:spMkLst>
            <pc:docMk/>
            <pc:sldMk cId="3075375742" sldId="283"/>
            <ac:spMk id="13" creationId="{D14223BA-0856-4576-9E3F-607405433D73}"/>
          </ac:spMkLst>
        </pc:spChg>
        <pc:spChg chg="add del mod">
          <ac:chgData name="Rick Nijkamp" userId="a8aae4f3284e1f5b" providerId="LiveId" clId="{1F0D098B-A8C7-4812-B0C4-2E6B0583A380}" dt="2020-12-31T11:41:36.742" v="106"/>
          <ac:spMkLst>
            <pc:docMk/>
            <pc:sldMk cId="3075375742" sldId="283"/>
            <ac:spMk id="14" creationId="{61FC32BF-D388-474E-9A78-91409BAFE4AA}"/>
          </ac:spMkLst>
        </pc:spChg>
        <pc:spChg chg="add del mod">
          <ac:chgData name="Rick Nijkamp" userId="a8aae4f3284e1f5b" providerId="LiveId" clId="{1F0D098B-A8C7-4812-B0C4-2E6B0583A380}" dt="2020-12-31T11:41:36.742" v="106"/>
          <ac:spMkLst>
            <pc:docMk/>
            <pc:sldMk cId="3075375742" sldId="283"/>
            <ac:spMk id="15" creationId="{F1C3F760-FC5A-464F-A19D-9BCCC9F1637A}"/>
          </ac:spMkLst>
        </pc:spChg>
        <pc:spChg chg="add del mod">
          <ac:chgData name="Rick Nijkamp" userId="a8aae4f3284e1f5b" providerId="LiveId" clId="{1F0D098B-A8C7-4812-B0C4-2E6B0583A380}" dt="2020-12-31T11:41:36.742" v="106"/>
          <ac:spMkLst>
            <pc:docMk/>
            <pc:sldMk cId="3075375742" sldId="283"/>
            <ac:spMk id="16" creationId="{2B64AAEA-5225-4C64-87BD-235229C78AB3}"/>
          </ac:spMkLst>
        </pc:spChg>
        <pc:spChg chg="add del mod">
          <ac:chgData name="Rick Nijkamp" userId="a8aae4f3284e1f5b" providerId="LiveId" clId="{1F0D098B-A8C7-4812-B0C4-2E6B0583A380}" dt="2020-12-31T11:41:36.742" v="106"/>
          <ac:spMkLst>
            <pc:docMk/>
            <pc:sldMk cId="3075375742" sldId="283"/>
            <ac:spMk id="17" creationId="{B35C8305-2B36-4E66-92FA-FF43E9F673DF}"/>
          </ac:spMkLst>
        </pc:spChg>
        <pc:spChg chg="add del mod">
          <ac:chgData name="Rick Nijkamp" userId="a8aae4f3284e1f5b" providerId="LiveId" clId="{1F0D098B-A8C7-4812-B0C4-2E6B0583A380}" dt="2020-12-31T11:42:49.471" v="113" actId="478"/>
          <ac:spMkLst>
            <pc:docMk/>
            <pc:sldMk cId="3075375742" sldId="283"/>
            <ac:spMk id="19" creationId="{78A3797E-BF4E-45DE-B9C2-DC31B6BAA6D0}"/>
          </ac:spMkLst>
        </pc:spChg>
        <pc:spChg chg="mod">
          <ac:chgData name="Rick Nijkamp" userId="a8aae4f3284e1f5b" providerId="LiveId" clId="{1F0D098B-A8C7-4812-B0C4-2E6B0583A380}" dt="2020-12-31T12:07:26.844" v="601" actId="20577"/>
          <ac:spMkLst>
            <pc:docMk/>
            <pc:sldMk cId="3075375742" sldId="283"/>
            <ac:spMk id="21" creationId="{E996F4CA-AAD5-4C8B-B6A8-E8A136876359}"/>
          </ac:spMkLst>
        </pc:spChg>
        <pc:spChg chg="mod">
          <ac:chgData name="Rick Nijkamp" userId="a8aae4f3284e1f5b" providerId="LiveId" clId="{1F0D098B-A8C7-4812-B0C4-2E6B0583A380}" dt="2020-12-31T11:41:38.723" v="107"/>
          <ac:spMkLst>
            <pc:docMk/>
            <pc:sldMk cId="3075375742" sldId="283"/>
            <ac:spMk id="22" creationId="{803513F4-3BAC-4B4C-AAA4-7DCF52C6FA7B}"/>
          </ac:spMkLst>
        </pc:spChg>
        <pc:spChg chg="add mod">
          <ac:chgData name="Rick Nijkamp" userId="a8aae4f3284e1f5b" providerId="LiveId" clId="{1F0D098B-A8C7-4812-B0C4-2E6B0583A380}" dt="2020-12-31T11:49:55.999" v="286" actId="1038"/>
          <ac:spMkLst>
            <pc:docMk/>
            <pc:sldMk cId="3075375742" sldId="283"/>
            <ac:spMk id="23" creationId="{5AC9F174-74AA-4CE0-82E5-904AAE2435C5}"/>
          </ac:spMkLst>
        </pc:spChg>
        <pc:spChg chg="add del mod">
          <ac:chgData name="Rick Nijkamp" userId="a8aae4f3284e1f5b" providerId="LiveId" clId="{1F0D098B-A8C7-4812-B0C4-2E6B0583A380}" dt="2020-12-31T11:47:56.569" v="255" actId="478"/>
          <ac:spMkLst>
            <pc:docMk/>
            <pc:sldMk cId="3075375742" sldId="283"/>
            <ac:spMk id="24" creationId="{C36DCA0F-5DBF-4184-930F-3E27FD8F1121}"/>
          </ac:spMkLst>
        </pc:spChg>
        <pc:spChg chg="add mod">
          <ac:chgData name="Rick Nijkamp" userId="a8aae4f3284e1f5b" providerId="LiveId" clId="{1F0D098B-A8C7-4812-B0C4-2E6B0583A380}" dt="2020-12-31T11:54:39.428" v="390" actId="1076"/>
          <ac:spMkLst>
            <pc:docMk/>
            <pc:sldMk cId="3075375742" sldId="283"/>
            <ac:spMk id="25" creationId="{4F08CBF7-BFD6-4E4F-A981-34B93B3D9211}"/>
          </ac:spMkLst>
        </pc:spChg>
        <pc:spChg chg="add mod">
          <ac:chgData name="Rick Nijkamp" userId="a8aae4f3284e1f5b" providerId="LiveId" clId="{1F0D098B-A8C7-4812-B0C4-2E6B0583A380}" dt="2020-12-31T11:49:55.999" v="286" actId="1038"/>
          <ac:spMkLst>
            <pc:docMk/>
            <pc:sldMk cId="3075375742" sldId="283"/>
            <ac:spMk id="26" creationId="{AD61E455-9EEE-41FD-9A52-526BE3FE8F9A}"/>
          </ac:spMkLst>
        </pc:spChg>
        <pc:spChg chg="add del mod">
          <ac:chgData name="Rick Nijkamp" userId="a8aae4f3284e1f5b" providerId="LiveId" clId="{1F0D098B-A8C7-4812-B0C4-2E6B0583A380}" dt="2020-12-31T11:47:04.180" v="219"/>
          <ac:spMkLst>
            <pc:docMk/>
            <pc:sldMk cId="3075375742" sldId="283"/>
            <ac:spMk id="28" creationId="{F297C789-9453-4613-B344-6EECCD0F3051}"/>
          </ac:spMkLst>
        </pc:spChg>
        <pc:spChg chg="mod">
          <ac:chgData name="Rick Nijkamp" userId="a8aae4f3284e1f5b" providerId="LiveId" clId="{1F0D098B-A8C7-4812-B0C4-2E6B0583A380}" dt="2020-12-31T11:47:02.060" v="218"/>
          <ac:spMkLst>
            <pc:docMk/>
            <pc:sldMk cId="3075375742" sldId="283"/>
            <ac:spMk id="30" creationId="{028011CE-EDEE-4820-855F-3B377D51B6C8}"/>
          </ac:spMkLst>
        </pc:spChg>
        <pc:spChg chg="mod">
          <ac:chgData name="Rick Nijkamp" userId="a8aae4f3284e1f5b" providerId="LiveId" clId="{1F0D098B-A8C7-4812-B0C4-2E6B0583A380}" dt="2020-12-31T11:47:02.060" v="218"/>
          <ac:spMkLst>
            <pc:docMk/>
            <pc:sldMk cId="3075375742" sldId="283"/>
            <ac:spMk id="31" creationId="{693E38BE-7C85-4461-AD28-63D3B4CE5FFB}"/>
          </ac:spMkLst>
        </pc:spChg>
        <pc:spChg chg="add del mod">
          <ac:chgData name="Rick Nijkamp" userId="a8aae4f3284e1f5b" providerId="LiveId" clId="{1F0D098B-A8C7-4812-B0C4-2E6B0583A380}" dt="2020-12-31T11:47:04.180" v="219"/>
          <ac:spMkLst>
            <pc:docMk/>
            <pc:sldMk cId="3075375742" sldId="283"/>
            <ac:spMk id="32" creationId="{BA61DFA0-11D8-48B2-BBF4-EBDC182F664E}"/>
          </ac:spMkLst>
        </pc:spChg>
        <pc:spChg chg="add del mod">
          <ac:chgData name="Rick Nijkamp" userId="a8aae4f3284e1f5b" providerId="LiveId" clId="{1F0D098B-A8C7-4812-B0C4-2E6B0583A380}" dt="2020-12-31T11:47:04.180" v="219"/>
          <ac:spMkLst>
            <pc:docMk/>
            <pc:sldMk cId="3075375742" sldId="283"/>
            <ac:spMk id="33" creationId="{4D49E4D8-90CD-49D5-A2D3-4D6CDAD9F55A}"/>
          </ac:spMkLst>
        </pc:spChg>
        <pc:spChg chg="add del mod">
          <ac:chgData name="Rick Nijkamp" userId="a8aae4f3284e1f5b" providerId="LiveId" clId="{1F0D098B-A8C7-4812-B0C4-2E6B0583A380}" dt="2020-12-31T11:47:04.180" v="219"/>
          <ac:spMkLst>
            <pc:docMk/>
            <pc:sldMk cId="3075375742" sldId="283"/>
            <ac:spMk id="34" creationId="{A11D2F51-EB50-4577-B344-FD788630BAA1}"/>
          </ac:spMkLst>
        </pc:spChg>
        <pc:spChg chg="add del mod">
          <ac:chgData name="Rick Nijkamp" userId="a8aae4f3284e1f5b" providerId="LiveId" clId="{1F0D098B-A8C7-4812-B0C4-2E6B0583A380}" dt="2020-12-31T11:47:04.180" v="219"/>
          <ac:spMkLst>
            <pc:docMk/>
            <pc:sldMk cId="3075375742" sldId="283"/>
            <ac:spMk id="35" creationId="{459A63B9-F6DC-4D49-8AE0-B87D538D7150}"/>
          </ac:spMkLst>
        </pc:spChg>
        <pc:spChg chg="add mod">
          <ac:chgData name="Rick Nijkamp" userId="a8aae4f3284e1f5b" providerId="LiveId" clId="{1F0D098B-A8C7-4812-B0C4-2E6B0583A380}" dt="2020-12-31T11:49:55.999" v="286" actId="1038"/>
          <ac:spMkLst>
            <pc:docMk/>
            <pc:sldMk cId="3075375742" sldId="283"/>
            <ac:spMk id="37" creationId="{E76F3BFA-A028-42A6-9529-EED8DE30F4E8}"/>
          </ac:spMkLst>
        </pc:spChg>
        <pc:spChg chg="add mod">
          <ac:chgData name="Rick Nijkamp" userId="a8aae4f3284e1f5b" providerId="LiveId" clId="{1F0D098B-A8C7-4812-B0C4-2E6B0583A380}" dt="2020-12-31T11:49:55.999" v="286" actId="1038"/>
          <ac:spMkLst>
            <pc:docMk/>
            <pc:sldMk cId="3075375742" sldId="283"/>
            <ac:spMk id="38" creationId="{FEEAB23A-3FCB-4A33-A316-28F65304481C}"/>
          </ac:spMkLst>
        </pc:spChg>
        <pc:spChg chg="mod">
          <ac:chgData name="Rick Nijkamp" userId="a8aae4f3284e1f5b" providerId="LiveId" clId="{1F0D098B-A8C7-4812-B0C4-2E6B0583A380}" dt="2020-12-31T11:48:24.674" v="258"/>
          <ac:spMkLst>
            <pc:docMk/>
            <pc:sldMk cId="3075375742" sldId="283"/>
            <ac:spMk id="40" creationId="{2887543A-3EA8-4632-B5EF-0C5B1E21E0E5}"/>
          </ac:spMkLst>
        </pc:spChg>
        <pc:spChg chg="mod">
          <ac:chgData name="Rick Nijkamp" userId="a8aae4f3284e1f5b" providerId="LiveId" clId="{1F0D098B-A8C7-4812-B0C4-2E6B0583A380}" dt="2020-12-31T11:48:24.674" v="258"/>
          <ac:spMkLst>
            <pc:docMk/>
            <pc:sldMk cId="3075375742" sldId="283"/>
            <ac:spMk id="41" creationId="{6453071D-143D-4E94-AEEE-F0DEC17EE7C9}"/>
          </ac:spMkLst>
        </pc:spChg>
        <pc:spChg chg="add mod">
          <ac:chgData name="Rick Nijkamp" userId="a8aae4f3284e1f5b" providerId="LiveId" clId="{1F0D098B-A8C7-4812-B0C4-2E6B0583A380}" dt="2020-12-31T11:51:46.388" v="335" actId="1037"/>
          <ac:spMkLst>
            <pc:docMk/>
            <pc:sldMk cId="3075375742" sldId="283"/>
            <ac:spMk id="42" creationId="{1A026679-2836-485A-B4B7-8FF6C343F2E3}"/>
          </ac:spMkLst>
        </pc:spChg>
        <pc:spChg chg="add mod">
          <ac:chgData name="Rick Nijkamp" userId="a8aae4f3284e1f5b" providerId="LiveId" clId="{1F0D098B-A8C7-4812-B0C4-2E6B0583A380}" dt="2020-12-31T12:00:13.646" v="481" actId="207"/>
          <ac:spMkLst>
            <pc:docMk/>
            <pc:sldMk cId="3075375742" sldId="283"/>
            <ac:spMk id="43" creationId="{95E7DB53-D838-4DF1-8B78-3081D0FE1545}"/>
          </ac:spMkLst>
        </pc:spChg>
        <pc:spChg chg="add mod">
          <ac:chgData name="Rick Nijkamp" userId="a8aae4f3284e1f5b" providerId="LiveId" clId="{1F0D098B-A8C7-4812-B0C4-2E6B0583A380}" dt="2020-12-31T11:51:46.388" v="335" actId="1037"/>
          <ac:spMkLst>
            <pc:docMk/>
            <pc:sldMk cId="3075375742" sldId="283"/>
            <ac:spMk id="44" creationId="{4C6CA4AB-0F04-4EA5-97A4-83C92AA2809D}"/>
          </ac:spMkLst>
        </pc:spChg>
        <pc:spChg chg="add mod">
          <ac:chgData name="Rick Nijkamp" userId="a8aae4f3284e1f5b" providerId="LiveId" clId="{1F0D098B-A8C7-4812-B0C4-2E6B0583A380}" dt="2020-12-31T11:51:46.388" v="335" actId="1037"/>
          <ac:spMkLst>
            <pc:docMk/>
            <pc:sldMk cId="3075375742" sldId="283"/>
            <ac:spMk id="46" creationId="{9292CC47-BABF-4281-AB5B-EF290435FF2C}"/>
          </ac:spMkLst>
        </pc:spChg>
        <pc:spChg chg="add mod">
          <ac:chgData name="Rick Nijkamp" userId="a8aae4f3284e1f5b" providerId="LiveId" clId="{1F0D098B-A8C7-4812-B0C4-2E6B0583A380}" dt="2020-12-31T11:51:46.388" v="335" actId="1037"/>
          <ac:spMkLst>
            <pc:docMk/>
            <pc:sldMk cId="3075375742" sldId="283"/>
            <ac:spMk id="47" creationId="{E7A5D84D-81A3-4D5B-B10B-4A480D91931F}"/>
          </ac:spMkLst>
        </pc:spChg>
        <pc:spChg chg="add mod">
          <ac:chgData name="Rick Nijkamp" userId="a8aae4f3284e1f5b" providerId="LiveId" clId="{1F0D098B-A8C7-4812-B0C4-2E6B0583A380}" dt="2020-12-31T11:58:31.456" v="409" actId="1037"/>
          <ac:spMkLst>
            <pc:docMk/>
            <pc:sldMk cId="3075375742" sldId="283"/>
            <ac:spMk id="48" creationId="{6BAADECF-1565-47E0-9608-50E33A398AF0}"/>
          </ac:spMkLst>
        </pc:spChg>
        <pc:grpChg chg="add del mod">
          <ac:chgData name="Rick Nijkamp" userId="a8aae4f3284e1f5b" providerId="LiveId" clId="{1F0D098B-A8C7-4812-B0C4-2E6B0583A380}" dt="2020-12-31T11:41:36.742" v="106"/>
          <ac:grpSpMkLst>
            <pc:docMk/>
            <pc:sldMk cId="3075375742" sldId="283"/>
            <ac:grpSpMk id="11" creationId="{8AB5AE74-885C-45BE-9938-0BAD1161638D}"/>
          </ac:grpSpMkLst>
        </pc:grpChg>
        <pc:grpChg chg="add mod">
          <ac:chgData name="Rick Nijkamp" userId="a8aae4f3284e1f5b" providerId="LiveId" clId="{1F0D098B-A8C7-4812-B0C4-2E6B0583A380}" dt="2020-12-31T11:54:46.988" v="391" actId="1076"/>
          <ac:grpSpMkLst>
            <pc:docMk/>
            <pc:sldMk cId="3075375742" sldId="283"/>
            <ac:grpSpMk id="20" creationId="{3DBDF0B7-73A8-4355-8B07-177E722F65B8}"/>
          </ac:grpSpMkLst>
        </pc:grpChg>
        <pc:grpChg chg="add del mod">
          <ac:chgData name="Rick Nijkamp" userId="a8aae4f3284e1f5b" providerId="LiveId" clId="{1F0D098B-A8C7-4812-B0C4-2E6B0583A380}" dt="2020-12-31T11:47:04.180" v="219"/>
          <ac:grpSpMkLst>
            <pc:docMk/>
            <pc:sldMk cId="3075375742" sldId="283"/>
            <ac:grpSpMk id="29" creationId="{D14EE288-889D-43D9-9251-F177176A1293}"/>
          </ac:grpSpMkLst>
        </pc:grpChg>
        <pc:grpChg chg="add del mod">
          <ac:chgData name="Rick Nijkamp" userId="a8aae4f3284e1f5b" providerId="LiveId" clId="{1F0D098B-A8C7-4812-B0C4-2E6B0583A380}" dt="2020-12-31T11:51:18.739" v="304" actId="478"/>
          <ac:grpSpMkLst>
            <pc:docMk/>
            <pc:sldMk cId="3075375742" sldId="283"/>
            <ac:grpSpMk id="39" creationId="{04DA8BB3-CDC4-419F-AF3F-4F41D6DD0978}"/>
          </ac:grpSpMkLst>
        </pc:grpChg>
        <pc:picChg chg="add mod">
          <ac:chgData name="Rick Nijkamp" userId="a8aae4f3284e1f5b" providerId="LiveId" clId="{1F0D098B-A8C7-4812-B0C4-2E6B0583A380}" dt="2020-12-31T11:51:00.979" v="291" actId="1366"/>
          <ac:picMkLst>
            <pc:docMk/>
            <pc:sldMk cId="3075375742" sldId="283"/>
            <ac:picMk id="5" creationId="{41B84A36-F537-469D-B201-1DCE4A5B95C9}"/>
          </ac:picMkLst>
        </pc:picChg>
        <pc:picChg chg="del">
          <ac:chgData name="Rick Nijkamp" userId="a8aae4f3284e1f5b" providerId="LiveId" clId="{1F0D098B-A8C7-4812-B0C4-2E6B0583A380}" dt="2020-12-31T11:41:12.471" v="102" actId="478"/>
          <ac:picMkLst>
            <pc:docMk/>
            <pc:sldMk cId="3075375742" sldId="283"/>
            <ac:picMk id="9" creationId="{2E4883EA-A96D-4F32-9A56-9FFD665CBB8C}"/>
          </ac:picMkLst>
        </pc:picChg>
        <pc:picChg chg="add mod">
          <ac:chgData name="Rick Nijkamp" userId="a8aae4f3284e1f5b" providerId="LiveId" clId="{1F0D098B-A8C7-4812-B0C4-2E6B0583A380}" dt="2020-12-31T11:58:34.656" v="420" actId="1037"/>
          <ac:picMkLst>
            <pc:docMk/>
            <pc:sldMk cId="3075375742" sldId="283"/>
            <ac:picMk id="50" creationId="{7EFDB2AA-5798-425C-9CCE-821057F8F0F2}"/>
          </ac:picMkLst>
        </pc:picChg>
        <pc:cxnChg chg="add del mod">
          <ac:chgData name="Rick Nijkamp" userId="a8aae4f3284e1f5b" providerId="LiveId" clId="{1F0D098B-A8C7-4812-B0C4-2E6B0583A380}" dt="2020-12-31T11:41:36.742" v="106"/>
          <ac:cxnSpMkLst>
            <pc:docMk/>
            <pc:sldMk cId="3075375742" sldId="283"/>
            <ac:cxnSpMk id="18" creationId="{1A5B37EA-13B3-4BCF-A1C9-0D056D77891F}"/>
          </ac:cxnSpMkLst>
        </pc:cxnChg>
        <pc:cxnChg chg="add mod">
          <ac:chgData name="Rick Nijkamp" userId="a8aae4f3284e1f5b" providerId="LiveId" clId="{1F0D098B-A8C7-4812-B0C4-2E6B0583A380}" dt="2020-12-31T11:49:55.999" v="286" actId="1038"/>
          <ac:cxnSpMkLst>
            <pc:docMk/>
            <pc:sldMk cId="3075375742" sldId="283"/>
            <ac:cxnSpMk id="27" creationId="{2C2D6A56-8BAE-4346-9256-128F64D041FE}"/>
          </ac:cxnSpMkLst>
        </pc:cxnChg>
        <pc:cxnChg chg="add del mod">
          <ac:chgData name="Rick Nijkamp" userId="a8aae4f3284e1f5b" providerId="LiveId" clId="{1F0D098B-A8C7-4812-B0C4-2E6B0583A380}" dt="2020-12-31T11:47:04.180" v="219"/>
          <ac:cxnSpMkLst>
            <pc:docMk/>
            <pc:sldMk cId="3075375742" sldId="283"/>
            <ac:cxnSpMk id="36" creationId="{184D8B13-2C2B-4B25-84E3-67548F24D609}"/>
          </ac:cxnSpMkLst>
        </pc:cxnChg>
        <pc:cxnChg chg="add del mod">
          <ac:chgData name="Rick Nijkamp" userId="a8aae4f3284e1f5b" providerId="LiveId" clId="{1F0D098B-A8C7-4812-B0C4-2E6B0583A380}" dt="2020-12-31T11:51:20.159" v="305" actId="478"/>
          <ac:cxnSpMkLst>
            <pc:docMk/>
            <pc:sldMk cId="3075375742" sldId="283"/>
            <ac:cxnSpMk id="45" creationId="{3BC744C0-315A-4D74-B20D-2A20A710E66C}"/>
          </ac:cxnSpMkLst>
        </pc:cxnChg>
      </pc:sldChg>
      <pc:sldChg chg="addSp delSp modSp add del mod addAnim delAnim modAnim modNotesTx">
        <pc:chgData name="Rick Nijkamp" userId="a8aae4f3284e1f5b" providerId="LiveId" clId="{1F0D098B-A8C7-4812-B0C4-2E6B0583A380}" dt="2020-12-31T13:20:56.873" v="3537" actId="478"/>
        <pc:sldMkLst>
          <pc:docMk/>
          <pc:sldMk cId="1333136796" sldId="554"/>
        </pc:sldMkLst>
        <pc:spChg chg="mod">
          <ac:chgData name="Rick Nijkamp" userId="a8aae4f3284e1f5b" providerId="LiveId" clId="{1F0D098B-A8C7-4812-B0C4-2E6B0583A380}" dt="2020-12-31T12:02:33.685" v="523" actId="20577"/>
          <ac:spMkLst>
            <pc:docMk/>
            <pc:sldMk cId="1333136796" sldId="554"/>
            <ac:spMk id="4" creationId="{E0B60D3B-DB2D-42CC-8E12-991E48B99EDB}"/>
          </ac:spMkLst>
        </pc:spChg>
        <pc:spChg chg="add del mod">
          <ac:chgData name="Rick Nijkamp" userId="a8aae4f3284e1f5b" providerId="LiveId" clId="{1F0D098B-A8C7-4812-B0C4-2E6B0583A380}" dt="2020-12-31T12:05:27.465" v="590" actId="1076"/>
          <ac:spMkLst>
            <pc:docMk/>
            <pc:sldMk cId="1333136796" sldId="554"/>
            <ac:spMk id="11" creationId="{8331DADE-2F92-409C-BC53-FC5A2C37A90A}"/>
          </ac:spMkLst>
        </pc:spChg>
        <pc:spChg chg="mod">
          <ac:chgData name="Rick Nijkamp" userId="a8aae4f3284e1f5b" providerId="LiveId" clId="{1F0D098B-A8C7-4812-B0C4-2E6B0583A380}" dt="2020-12-31T12:09:33.573" v="855" actId="20577"/>
          <ac:spMkLst>
            <pc:docMk/>
            <pc:sldMk cId="1333136796" sldId="554"/>
            <ac:spMk id="13" creationId="{25509618-0E8F-4E1A-8228-AC39E5990286}"/>
          </ac:spMkLst>
        </pc:spChg>
        <pc:spChg chg="mod">
          <ac:chgData name="Rick Nijkamp" userId="a8aae4f3284e1f5b" providerId="LiveId" clId="{1F0D098B-A8C7-4812-B0C4-2E6B0583A380}" dt="2020-12-31T12:09:45.364" v="874" actId="20577"/>
          <ac:spMkLst>
            <pc:docMk/>
            <pc:sldMk cId="1333136796" sldId="554"/>
            <ac:spMk id="15" creationId="{DE0628FE-16B2-4E3C-9E8E-F72E041FECEE}"/>
          </ac:spMkLst>
        </pc:spChg>
        <pc:spChg chg="add del mod">
          <ac:chgData name="Rick Nijkamp" userId="a8aae4f3284e1f5b" providerId="LiveId" clId="{1F0D098B-A8C7-4812-B0C4-2E6B0583A380}" dt="2020-12-31T12:08:19.044" v="652" actId="1036"/>
          <ac:spMkLst>
            <pc:docMk/>
            <pc:sldMk cId="1333136796" sldId="554"/>
            <ac:spMk id="16" creationId="{BA1452DA-BC77-4D8E-BD2F-AC05358486B0}"/>
          </ac:spMkLst>
        </pc:spChg>
        <pc:spChg chg="add del mod">
          <ac:chgData name="Rick Nijkamp" userId="a8aae4f3284e1f5b" providerId="LiveId" clId="{1F0D098B-A8C7-4812-B0C4-2E6B0583A380}" dt="2020-12-31T12:08:19.044" v="652" actId="1036"/>
          <ac:spMkLst>
            <pc:docMk/>
            <pc:sldMk cId="1333136796" sldId="554"/>
            <ac:spMk id="18" creationId="{089EAC70-5B7E-4BA7-8FB5-B09EF911F396}"/>
          </ac:spMkLst>
        </pc:spChg>
        <pc:spChg chg="mod">
          <ac:chgData name="Rick Nijkamp" userId="a8aae4f3284e1f5b" providerId="LiveId" clId="{1F0D098B-A8C7-4812-B0C4-2E6B0583A380}" dt="2020-12-31T12:04:22.835" v="567"/>
          <ac:spMkLst>
            <pc:docMk/>
            <pc:sldMk cId="1333136796" sldId="554"/>
            <ac:spMk id="19" creationId="{086790F1-45EC-41E9-A4E5-6440A9F80E6B}"/>
          </ac:spMkLst>
        </pc:spChg>
        <pc:spChg chg="mod">
          <ac:chgData name="Rick Nijkamp" userId="a8aae4f3284e1f5b" providerId="LiveId" clId="{1F0D098B-A8C7-4812-B0C4-2E6B0583A380}" dt="2020-12-31T12:04:22.835" v="567"/>
          <ac:spMkLst>
            <pc:docMk/>
            <pc:sldMk cId="1333136796" sldId="554"/>
            <ac:spMk id="20" creationId="{4AD480FB-09D6-4CC1-B91F-FB4ECDB8F857}"/>
          </ac:spMkLst>
        </pc:spChg>
        <pc:spChg chg="add del mod">
          <ac:chgData name="Rick Nijkamp" userId="a8aae4f3284e1f5b" providerId="LiveId" clId="{1F0D098B-A8C7-4812-B0C4-2E6B0583A380}" dt="2020-12-31T12:05:16.375" v="588"/>
          <ac:spMkLst>
            <pc:docMk/>
            <pc:sldMk cId="1333136796" sldId="554"/>
            <ac:spMk id="21" creationId="{2EF2DB39-1C32-448F-90B1-DEDBCA840811}"/>
          </ac:spMkLst>
        </pc:spChg>
        <pc:spChg chg="add del mod">
          <ac:chgData name="Rick Nijkamp" userId="a8aae4f3284e1f5b" providerId="LiveId" clId="{1F0D098B-A8C7-4812-B0C4-2E6B0583A380}" dt="2020-12-31T12:05:16.375" v="588"/>
          <ac:spMkLst>
            <pc:docMk/>
            <pc:sldMk cId="1333136796" sldId="554"/>
            <ac:spMk id="22" creationId="{3DE06D25-EA1B-4A53-B396-AF7056821312}"/>
          </ac:spMkLst>
        </pc:spChg>
        <pc:spChg chg="add del mod">
          <ac:chgData name="Rick Nijkamp" userId="a8aae4f3284e1f5b" providerId="LiveId" clId="{1F0D098B-A8C7-4812-B0C4-2E6B0583A380}" dt="2020-12-31T12:05:16.375" v="588"/>
          <ac:spMkLst>
            <pc:docMk/>
            <pc:sldMk cId="1333136796" sldId="554"/>
            <ac:spMk id="24" creationId="{B9C102B2-A491-494F-9482-6964BEACB4AC}"/>
          </ac:spMkLst>
        </pc:spChg>
        <pc:spChg chg="add del mod">
          <ac:chgData name="Rick Nijkamp" userId="a8aae4f3284e1f5b" providerId="LiveId" clId="{1F0D098B-A8C7-4812-B0C4-2E6B0583A380}" dt="2020-12-31T12:05:16.375" v="588"/>
          <ac:spMkLst>
            <pc:docMk/>
            <pc:sldMk cId="1333136796" sldId="554"/>
            <ac:spMk id="25" creationId="{5A132173-C301-4447-8C92-39C8DD45CE97}"/>
          </ac:spMkLst>
        </pc:spChg>
        <pc:spChg chg="add mod">
          <ac:chgData name="Rick Nijkamp" userId="a8aae4f3284e1f5b" providerId="LiveId" clId="{1F0D098B-A8C7-4812-B0C4-2E6B0583A380}" dt="2020-12-31T13:07:33.235" v="2922" actId="1076"/>
          <ac:spMkLst>
            <pc:docMk/>
            <pc:sldMk cId="1333136796" sldId="554"/>
            <ac:spMk id="26" creationId="{2334F5A2-1403-4658-A9C1-18A47A16A80B}"/>
          </ac:spMkLst>
        </pc:spChg>
        <pc:spChg chg="add mod">
          <ac:chgData name="Rick Nijkamp" userId="a8aae4f3284e1f5b" providerId="LiveId" clId="{1F0D098B-A8C7-4812-B0C4-2E6B0583A380}" dt="2020-12-31T12:08:19.044" v="652" actId="1036"/>
          <ac:spMkLst>
            <pc:docMk/>
            <pc:sldMk cId="1333136796" sldId="554"/>
            <ac:spMk id="27" creationId="{7259C149-78EB-42E7-AF4C-B4E0DC5A5BA2}"/>
          </ac:spMkLst>
        </pc:spChg>
        <pc:spChg chg="add del mod">
          <ac:chgData name="Rick Nijkamp" userId="a8aae4f3284e1f5b" providerId="LiveId" clId="{1F0D098B-A8C7-4812-B0C4-2E6B0583A380}" dt="2020-12-31T12:08:34.743" v="656"/>
          <ac:spMkLst>
            <pc:docMk/>
            <pc:sldMk cId="1333136796" sldId="554"/>
            <ac:spMk id="28" creationId="{EE7E40F9-DB2B-4EE7-9F26-68D61CE962E3}"/>
          </ac:spMkLst>
        </pc:spChg>
        <pc:spChg chg="add mod">
          <ac:chgData name="Rick Nijkamp" userId="a8aae4f3284e1f5b" providerId="LiveId" clId="{1F0D098B-A8C7-4812-B0C4-2E6B0583A380}" dt="2020-12-31T12:09:21.873" v="837" actId="20577"/>
          <ac:spMkLst>
            <pc:docMk/>
            <pc:sldMk cId="1333136796" sldId="554"/>
            <ac:spMk id="29" creationId="{75E72B49-6283-418F-B5D5-4469370B3BB9}"/>
          </ac:spMkLst>
        </pc:spChg>
        <pc:spChg chg="mod">
          <ac:chgData name="Rick Nijkamp" userId="a8aae4f3284e1f5b" providerId="LiveId" clId="{1F0D098B-A8C7-4812-B0C4-2E6B0583A380}" dt="2020-12-31T12:03:27.815" v="563" actId="1037"/>
          <ac:spMkLst>
            <pc:docMk/>
            <pc:sldMk cId="1333136796" sldId="554"/>
            <ac:spMk id="63" creationId="{CEABF8C0-AE18-472A-BBBA-8FF221228720}"/>
          </ac:spMkLst>
        </pc:spChg>
        <pc:grpChg chg="add del mod">
          <ac:chgData name="Rick Nijkamp" userId="a8aae4f3284e1f5b" providerId="LiveId" clId="{1F0D098B-A8C7-4812-B0C4-2E6B0583A380}" dt="2020-12-31T12:05:16.375" v="588"/>
          <ac:grpSpMkLst>
            <pc:docMk/>
            <pc:sldMk cId="1333136796" sldId="554"/>
            <ac:grpSpMk id="14" creationId="{64FEDF77-62D3-4D60-9F3C-91220C702540}"/>
          </ac:grpSpMkLst>
        </pc:grpChg>
        <pc:grpChg chg="mod">
          <ac:chgData name="Rick Nijkamp" userId="a8aae4f3284e1f5b" providerId="LiveId" clId="{1F0D098B-A8C7-4812-B0C4-2E6B0583A380}" dt="2020-12-31T12:08:19.044" v="652" actId="1036"/>
          <ac:grpSpMkLst>
            <pc:docMk/>
            <pc:sldMk cId="1333136796" sldId="554"/>
            <ac:grpSpMk id="1024" creationId="{B037CA44-C896-4F85-8851-26B4AFB50B78}"/>
          </ac:grpSpMkLst>
        </pc:grpChg>
        <pc:picChg chg="add del mod">
          <ac:chgData name="Rick Nijkamp" userId="a8aae4f3284e1f5b" providerId="LiveId" clId="{1F0D098B-A8C7-4812-B0C4-2E6B0583A380}" dt="2020-12-31T13:20:56.873" v="3537" actId="478"/>
          <ac:picMkLst>
            <pc:docMk/>
            <pc:sldMk cId="1333136796" sldId="554"/>
            <ac:picMk id="3" creationId="{DF0FFC3F-4C85-4F59-A453-553FB5701E0F}"/>
          </ac:picMkLst>
        </pc:picChg>
        <pc:cxnChg chg="add del mod">
          <ac:chgData name="Rick Nijkamp" userId="a8aae4f3284e1f5b" providerId="LiveId" clId="{1F0D098B-A8C7-4812-B0C4-2E6B0583A380}" dt="2020-12-31T12:08:19.044" v="652" actId="1036"/>
          <ac:cxnSpMkLst>
            <pc:docMk/>
            <pc:sldMk cId="1333136796" sldId="554"/>
            <ac:cxnSpMk id="17" creationId="{9D271402-0B23-41E1-AFF2-A0ADF49AA43D}"/>
          </ac:cxnSpMkLst>
        </pc:cxnChg>
        <pc:cxnChg chg="add del mod">
          <ac:chgData name="Rick Nijkamp" userId="a8aae4f3284e1f5b" providerId="LiveId" clId="{1F0D098B-A8C7-4812-B0C4-2E6B0583A380}" dt="2020-12-31T12:05:16.375" v="588"/>
          <ac:cxnSpMkLst>
            <pc:docMk/>
            <pc:sldMk cId="1333136796" sldId="554"/>
            <ac:cxnSpMk id="23" creationId="{DC662834-3593-4908-99DF-127FAA83612A}"/>
          </ac:cxnSpMkLst>
        </pc:cxnChg>
      </pc:sldChg>
      <pc:sldChg chg="addSp delSp modSp new mod">
        <pc:chgData name="Rick Nijkamp" userId="a8aae4f3284e1f5b" providerId="LiveId" clId="{1F0D098B-A8C7-4812-B0C4-2E6B0583A380}" dt="2020-12-31T13:51:38.534" v="5455" actId="1076"/>
        <pc:sldMkLst>
          <pc:docMk/>
          <pc:sldMk cId="1631257076" sldId="555"/>
        </pc:sldMkLst>
        <pc:spChg chg="mod">
          <ac:chgData name="Rick Nijkamp" userId="a8aae4f3284e1f5b" providerId="LiveId" clId="{1F0D098B-A8C7-4812-B0C4-2E6B0583A380}" dt="2020-12-31T13:51:08.645" v="5445" actId="20577"/>
          <ac:spMkLst>
            <pc:docMk/>
            <pc:sldMk cId="1631257076" sldId="555"/>
            <ac:spMk id="2" creationId="{F40C54BA-7B44-45B3-99F6-D0F10372C2E2}"/>
          </ac:spMkLst>
        </pc:spChg>
        <pc:spChg chg="del">
          <ac:chgData name="Rick Nijkamp" userId="a8aae4f3284e1f5b" providerId="LiveId" clId="{1F0D098B-A8C7-4812-B0C4-2E6B0583A380}" dt="2020-12-31T13:51:24.541" v="5446" actId="478"/>
          <ac:spMkLst>
            <pc:docMk/>
            <pc:sldMk cId="1631257076" sldId="555"/>
            <ac:spMk id="3" creationId="{A2CCFEA6-2BAF-4F3D-AFBD-631117FE2351}"/>
          </ac:spMkLst>
        </pc:spChg>
        <pc:picChg chg="add mod">
          <ac:chgData name="Rick Nijkamp" userId="a8aae4f3284e1f5b" providerId="LiveId" clId="{1F0D098B-A8C7-4812-B0C4-2E6B0583A380}" dt="2020-12-31T13:51:36.902" v="5454" actId="1076"/>
          <ac:picMkLst>
            <pc:docMk/>
            <pc:sldMk cId="1631257076" sldId="555"/>
            <ac:picMk id="6" creationId="{4CC69DA2-1B48-4225-9CA2-5EF80304DB1D}"/>
          </ac:picMkLst>
        </pc:picChg>
        <pc:picChg chg="add mod">
          <ac:chgData name="Rick Nijkamp" userId="a8aae4f3284e1f5b" providerId="LiveId" clId="{1F0D098B-A8C7-4812-B0C4-2E6B0583A380}" dt="2020-12-31T13:51:38.534" v="5455" actId="1076"/>
          <ac:picMkLst>
            <pc:docMk/>
            <pc:sldMk cId="1631257076" sldId="555"/>
            <ac:picMk id="1026" creationId="{D93F4130-2290-4D98-8EA0-AB7A4884EEF5}"/>
          </ac:picMkLst>
        </pc:picChg>
      </pc:sldChg>
      <pc:sldChg chg="addSp modSp add mod modNotesTx">
        <pc:chgData name="Rick Nijkamp" userId="a8aae4f3284e1f5b" providerId="LiveId" clId="{1F0D098B-A8C7-4812-B0C4-2E6B0583A380}" dt="2020-12-31T13:06:34.580" v="2919" actId="20577"/>
        <pc:sldMkLst>
          <pc:docMk/>
          <pc:sldMk cId="685888979" sldId="556"/>
        </pc:sldMkLst>
        <pc:spChg chg="add mod">
          <ac:chgData name="Rick Nijkamp" userId="a8aae4f3284e1f5b" providerId="LiveId" clId="{1F0D098B-A8C7-4812-B0C4-2E6B0583A380}" dt="2020-12-31T12:44:58.085" v="1583" actId="1076"/>
          <ac:spMkLst>
            <pc:docMk/>
            <pc:sldMk cId="685888979" sldId="556"/>
            <ac:spMk id="5" creationId="{C245AC91-CC44-4F47-947B-B59637B7BE62}"/>
          </ac:spMkLst>
        </pc:spChg>
        <pc:spChg chg="mod">
          <ac:chgData name="Rick Nijkamp" userId="a8aae4f3284e1f5b" providerId="LiveId" clId="{1F0D098B-A8C7-4812-B0C4-2E6B0583A380}" dt="2020-12-31T12:27:20.229" v="1016" actId="14100"/>
          <ac:spMkLst>
            <pc:docMk/>
            <pc:sldMk cId="685888979" sldId="556"/>
            <ac:spMk id="6" creationId="{820683B2-8729-46D2-8848-7D98D79720E4}"/>
          </ac:spMkLst>
        </pc:spChg>
        <pc:spChg chg="mod">
          <ac:chgData name="Rick Nijkamp" userId="a8aae4f3284e1f5b" providerId="LiveId" clId="{1F0D098B-A8C7-4812-B0C4-2E6B0583A380}" dt="2020-12-31T12:45:59.721" v="1592" actId="404"/>
          <ac:spMkLst>
            <pc:docMk/>
            <pc:sldMk cId="685888979" sldId="556"/>
            <ac:spMk id="7" creationId="{0CE3EBE3-C2F2-436C-B288-99A76B11D4F8}"/>
          </ac:spMkLst>
        </pc:spChg>
        <pc:spChg chg="add mod">
          <ac:chgData name="Rick Nijkamp" userId="a8aae4f3284e1f5b" providerId="LiveId" clId="{1F0D098B-A8C7-4812-B0C4-2E6B0583A380}" dt="2020-12-31T12:45:29.652" v="1588" actId="113"/>
          <ac:spMkLst>
            <pc:docMk/>
            <pc:sldMk cId="685888979" sldId="556"/>
            <ac:spMk id="8" creationId="{A7FCFBDF-23A4-40C6-9D79-E930857227A6}"/>
          </ac:spMkLst>
        </pc:spChg>
      </pc:sldChg>
      <pc:sldChg chg="add del">
        <pc:chgData name="Rick Nijkamp" userId="a8aae4f3284e1f5b" providerId="LiveId" clId="{1F0D098B-A8C7-4812-B0C4-2E6B0583A380}" dt="2020-12-31T12:31:39.037" v="1185"/>
        <pc:sldMkLst>
          <pc:docMk/>
          <pc:sldMk cId="27389119" sldId="557"/>
        </pc:sldMkLst>
      </pc:sldChg>
      <pc:sldChg chg="addSp delSp modSp add mod modNotesTx">
        <pc:chgData name="Rick Nijkamp" userId="a8aae4f3284e1f5b" providerId="LiveId" clId="{1F0D098B-A8C7-4812-B0C4-2E6B0583A380}" dt="2020-12-31T13:04:27.323" v="2636" actId="20577"/>
        <pc:sldMkLst>
          <pc:docMk/>
          <pc:sldMk cId="1875978179" sldId="557"/>
        </pc:sldMkLst>
        <pc:spChg chg="mod">
          <ac:chgData name="Rick Nijkamp" userId="a8aae4f3284e1f5b" providerId="LiveId" clId="{1F0D098B-A8C7-4812-B0C4-2E6B0583A380}" dt="2020-12-31T12:54:06.037" v="1659" actId="403"/>
          <ac:spMkLst>
            <pc:docMk/>
            <pc:sldMk cId="1875978179" sldId="557"/>
            <ac:spMk id="5" creationId="{C245AC91-CC44-4F47-947B-B59637B7BE62}"/>
          </ac:spMkLst>
        </pc:spChg>
        <pc:spChg chg="mod">
          <ac:chgData name="Rick Nijkamp" userId="a8aae4f3284e1f5b" providerId="LiveId" clId="{1F0D098B-A8C7-4812-B0C4-2E6B0583A380}" dt="2020-12-31T13:04:27.323" v="2636" actId="20577"/>
          <ac:spMkLst>
            <pc:docMk/>
            <pc:sldMk cId="1875978179" sldId="557"/>
            <ac:spMk id="6" creationId="{820683B2-8729-46D2-8848-7D98D79720E4}"/>
          </ac:spMkLst>
        </pc:spChg>
        <pc:spChg chg="del">
          <ac:chgData name="Rick Nijkamp" userId="a8aae4f3284e1f5b" providerId="LiveId" clId="{1F0D098B-A8C7-4812-B0C4-2E6B0583A380}" dt="2020-12-31T12:52:18.718" v="1611" actId="478"/>
          <ac:spMkLst>
            <pc:docMk/>
            <pc:sldMk cId="1875978179" sldId="557"/>
            <ac:spMk id="7" creationId="{0CE3EBE3-C2F2-436C-B288-99A76B11D4F8}"/>
          </ac:spMkLst>
        </pc:spChg>
        <pc:spChg chg="del">
          <ac:chgData name="Rick Nijkamp" userId="a8aae4f3284e1f5b" providerId="LiveId" clId="{1F0D098B-A8C7-4812-B0C4-2E6B0583A380}" dt="2020-12-31T12:52:21.324" v="1612" actId="478"/>
          <ac:spMkLst>
            <pc:docMk/>
            <pc:sldMk cId="1875978179" sldId="557"/>
            <ac:spMk id="8" creationId="{A7FCFBDF-23A4-40C6-9D79-E930857227A6}"/>
          </ac:spMkLst>
        </pc:spChg>
        <pc:spChg chg="add mod">
          <ac:chgData name="Rick Nijkamp" userId="a8aae4f3284e1f5b" providerId="LiveId" clId="{1F0D098B-A8C7-4812-B0C4-2E6B0583A380}" dt="2020-12-31T12:54:17.444" v="1660" actId="207"/>
          <ac:spMkLst>
            <pc:docMk/>
            <pc:sldMk cId="1875978179" sldId="557"/>
            <ac:spMk id="9" creationId="{BD39B8B5-5A88-405E-812F-15495478F599}"/>
          </ac:spMkLst>
        </pc:spChg>
        <pc:spChg chg="add mod">
          <ac:chgData name="Rick Nijkamp" userId="a8aae4f3284e1f5b" providerId="LiveId" clId="{1F0D098B-A8C7-4812-B0C4-2E6B0583A380}" dt="2020-12-31T12:54:59.974" v="1671" actId="1076"/>
          <ac:spMkLst>
            <pc:docMk/>
            <pc:sldMk cId="1875978179" sldId="557"/>
            <ac:spMk id="10" creationId="{B5CE61A8-ABAA-4201-98A1-B9CF0217D356}"/>
          </ac:spMkLst>
        </pc:spChg>
        <pc:spChg chg="add mod">
          <ac:chgData name="Rick Nijkamp" userId="a8aae4f3284e1f5b" providerId="LiveId" clId="{1F0D098B-A8C7-4812-B0C4-2E6B0583A380}" dt="2020-12-31T12:54:29.544" v="1663" actId="207"/>
          <ac:spMkLst>
            <pc:docMk/>
            <pc:sldMk cId="1875978179" sldId="557"/>
            <ac:spMk id="11" creationId="{B1603EE1-5B81-489D-8479-29265F497F2C}"/>
          </ac:spMkLst>
        </pc:spChg>
        <pc:picChg chg="add mod">
          <ac:chgData name="Rick Nijkamp" userId="a8aae4f3284e1f5b" providerId="LiveId" clId="{1F0D098B-A8C7-4812-B0C4-2E6B0583A380}" dt="2020-12-31T12:54:51.866" v="1669" actId="1076"/>
          <ac:picMkLst>
            <pc:docMk/>
            <pc:sldMk cId="1875978179" sldId="557"/>
            <ac:picMk id="3" creationId="{1301E080-7462-4C4F-9F16-51D364E2EDC6}"/>
          </ac:picMkLst>
        </pc:picChg>
      </pc:sldChg>
      <pc:sldChg chg="add del">
        <pc:chgData name="Rick Nijkamp" userId="a8aae4f3284e1f5b" providerId="LiveId" clId="{1F0D098B-A8C7-4812-B0C4-2E6B0583A380}" dt="2020-12-31T13:20:56.371" v="3536"/>
        <pc:sldMkLst>
          <pc:docMk/>
          <pc:sldMk cId="2321890215" sldId="558"/>
        </pc:sldMkLst>
      </pc:sldChg>
      <pc:sldChg chg="addSp delSp modSp add mod modNotesTx">
        <pc:chgData name="Rick Nijkamp" userId="a8aae4f3284e1f5b" providerId="LiveId" clId="{1F0D098B-A8C7-4812-B0C4-2E6B0583A380}" dt="2020-12-31T13:29:24.260" v="4349" actId="20577"/>
        <pc:sldMkLst>
          <pc:docMk/>
          <pc:sldMk cId="2657869935" sldId="558"/>
        </pc:sldMkLst>
        <pc:spChg chg="mod">
          <ac:chgData name="Rick Nijkamp" userId="a8aae4f3284e1f5b" providerId="LiveId" clId="{1F0D098B-A8C7-4812-B0C4-2E6B0583A380}" dt="2020-12-31T13:25:20.990" v="3727" actId="20577"/>
          <ac:spMkLst>
            <pc:docMk/>
            <pc:sldMk cId="2657869935" sldId="558"/>
            <ac:spMk id="6" creationId="{820683B2-8729-46D2-8848-7D98D79720E4}"/>
          </ac:spMkLst>
        </pc:spChg>
        <pc:spChg chg="add mod">
          <ac:chgData name="Rick Nijkamp" userId="a8aae4f3284e1f5b" providerId="LiveId" clId="{1F0D098B-A8C7-4812-B0C4-2E6B0583A380}" dt="2020-12-31T13:25:14.685" v="3709" actId="1076"/>
          <ac:spMkLst>
            <pc:docMk/>
            <pc:sldMk cId="2657869935" sldId="558"/>
            <ac:spMk id="11" creationId="{CC3AC799-0AA1-41F6-A412-37F8B0BE61F4}"/>
          </ac:spMkLst>
        </pc:spChg>
        <pc:spChg chg="add mod">
          <ac:chgData name="Rick Nijkamp" userId="a8aae4f3284e1f5b" providerId="LiveId" clId="{1F0D098B-A8C7-4812-B0C4-2E6B0583A380}" dt="2020-12-31T13:26:09.237" v="3792" actId="1076"/>
          <ac:spMkLst>
            <pc:docMk/>
            <pc:sldMk cId="2657869935" sldId="558"/>
            <ac:spMk id="12" creationId="{9736937B-0E80-498E-AC66-64A93F815E57}"/>
          </ac:spMkLst>
        </pc:spChg>
        <pc:spChg chg="add mod">
          <ac:chgData name="Rick Nijkamp" userId="a8aae4f3284e1f5b" providerId="LiveId" clId="{1F0D098B-A8C7-4812-B0C4-2E6B0583A380}" dt="2020-12-31T13:26:25.041" v="3797" actId="20577"/>
          <ac:spMkLst>
            <pc:docMk/>
            <pc:sldMk cId="2657869935" sldId="558"/>
            <ac:spMk id="13" creationId="{BD61FD46-6DB9-41E3-8B51-005F89F4C5CD}"/>
          </ac:spMkLst>
        </pc:spChg>
        <pc:picChg chg="del">
          <ac:chgData name="Rick Nijkamp" userId="a8aae4f3284e1f5b" providerId="LiveId" clId="{1F0D098B-A8C7-4812-B0C4-2E6B0583A380}" dt="2020-12-31T13:21:04.839" v="3540" actId="478"/>
          <ac:picMkLst>
            <pc:docMk/>
            <pc:sldMk cId="2657869935" sldId="558"/>
            <ac:picMk id="3" creationId="{7CC15C24-FFEE-4652-9148-179A4DC3874A}"/>
          </ac:picMkLst>
        </pc:picChg>
        <pc:picChg chg="add mod">
          <ac:chgData name="Rick Nijkamp" userId="a8aae4f3284e1f5b" providerId="LiveId" clId="{1F0D098B-A8C7-4812-B0C4-2E6B0583A380}" dt="2020-12-31T13:25:28.989" v="3728" actId="1076"/>
          <ac:picMkLst>
            <pc:docMk/>
            <pc:sldMk cId="2657869935" sldId="558"/>
            <ac:picMk id="5" creationId="{7B3788B4-5834-4958-9AA5-6A79969D4D12}"/>
          </ac:picMkLst>
        </pc:picChg>
        <pc:picChg chg="del">
          <ac:chgData name="Rick Nijkamp" userId="a8aae4f3284e1f5b" providerId="LiveId" clId="{1F0D098B-A8C7-4812-B0C4-2E6B0583A380}" dt="2020-12-31T13:21:04.404" v="3539" actId="478"/>
          <ac:picMkLst>
            <pc:docMk/>
            <pc:sldMk cId="2657869935" sldId="558"/>
            <ac:picMk id="9" creationId="{2E4883EA-A96D-4F32-9A56-9FFD665CBB8C}"/>
          </ac:picMkLst>
        </pc:picChg>
      </pc:sldChg>
      <pc:sldChg chg="addSp delSp modSp add mod">
        <pc:chgData name="Rick Nijkamp" userId="a8aae4f3284e1f5b" providerId="LiveId" clId="{1F0D098B-A8C7-4812-B0C4-2E6B0583A380}" dt="2020-12-31T13:56:27.708" v="5920" actId="20577"/>
        <pc:sldMkLst>
          <pc:docMk/>
          <pc:sldMk cId="423220341" sldId="559"/>
        </pc:sldMkLst>
        <pc:spChg chg="mod">
          <ac:chgData name="Rick Nijkamp" userId="a8aae4f3284e1f5b" providerId="LiveId" clId="{1F0D098B-A8C7-4812-B0C4-2E6B0583A380}" dt="2020-12-31T13:56:27.708" v="5920" actId="20577"/>
          <ac:spMkLst>
            <pc:docMk/>
            <pc:sldMk cId="423220341" sldId="559"/>
            <ac:spMk id="2" creationId="{F40C54BA-7B44-45B3-99F6-D0F10372C2E2}"/>
          </ac:spMkLst>
        </pc:spChg>
        <pc:spChg chg="add del mod">
          <ac:chgData name="Rick Nijkamp" userId="a8aae4f3284e1f5b" providerId="LiveId" clId="{1F0D098B-A8C7-4812-B0C4-2E6B0583A380}" dt="2020-12-31T13:53:55.617" v="5654" actId="478"/>
          <ac:spMkLst>
            <pc:docMk/>
            <pc:sldMk cId="423220341" sldId="559"/>
            <ac:spMk id="8" creationId="{3E27E591-0659-47C0-AA16-881495B0CA06}"/>
          </ac:spMkLst>
        </pc:spChg>
        <pc:spChg chg="add mod">
          <ac:chgData name="Rick Nijkamp" userId="a8aae4f3284e1f5b" providerId="LiveId" clId="{1F0D098B-A8C7-4812-B0C4-2E6B0583A380}" dt="2020-12-31T13:56:14.616" v="5904" actId="20577"/>
          <ac:spMkLst>
            <pc:docMk/>
            <pc:sldMk cId="423220341" sldId="559"/>
            <ac:spMk id="9" creationId="{097ECC3B-6D43-43E4-81CE-D8F95C4E5CEB}"/>
          </ac:spMkLst>
        </pc:spChg>
        <pc:picChg chg="del">
          <ac:chgData name="Rick Nijkamp" userId="a8aae4f3284e1f5b" providerId="LiveId" clId="{1F0D098B-A8C7-4812-B0C4-2E6B0583A380}" dt="2020-12-31T13:52:47.921" v="5607" actId="478"/>
          <ac:picMkLst>
            <pc:docMk/>
            <pc:sldMk cId="423220341" sldId="559"/>
            <ac:picMk id="6" creationId="{4CC69DA2-1B48-4225-9CA2-5EF80304DB1D}"/>
          </ac:picMkLst>
        </pc:picChg>
        <pc:picChg chg="add mod">
          <ac:chgData name="Rick Nijkamp" userId="a8aae4f3284e1f5b" providerId="LiveId" clId="{1F0D098B-A8C7-4812-B0C4-2E6B0583A380}" dt="2020-12-31T13:56:02.505" v="5899" actId="1076"/>
          <ac:picMkLst>
            <pc:docMk/>
            <pc:sldMk cId="423220341" sldId="559"/>
            <ac:picMk id="7" creationId="{DC02F407-A6F0-47F7-9819-D92160682659}"/>
          </ac:picMkLst>
        </pc:picChg>
        <pc:picChg chg="mod">
          <ac:chgData name="Rick Nijkamp" userId="a8aae4f3284e1f5b" providerId="LiveId" clId="{1F0D098B-A8C7-4812-B0C4-2E6B0583A380}" dt="2020-12-31T13:56:01.526" v="5898" actId="1076"/>
          <ac:picMkLst>
            <pc:docMk/>
            <pc:sldMk cId="423220341" sldId="559"/>
            <ac:picMk id="1026" creationId="{D93F4130-2290-4D98-8EA0-AB7A4884EEF5}"/>
          </ac:picMkLst>
        </pc:picChg>
      </pc:sldChg>
      <pc:sldChg chg="modSp add mod">
        <pc:chgData name="Rick Nijkamp" userId="a8aae4f3284e1f5b" providerId="LiveId" clId="{1F0D098B-A8C7-4812-B0C4-2E6B0583A380}" dt="2020-12-31T13:57:20.474" v="6020" actId="20577"/>
        <pc:sldMkLst>
          <pc:docMk/>
          <pc:sldMk cId="3087670301" sldId="560"/>
        </pc:sldMkLst>
        <pc:spChg chg="mod">
          <ac:chgData name="Rick Nijkamp" userId="a8aae4f3284e1f5b" providerId="LiveId" clId="{1F0D098B-A8C7-4812-B0C4-2E6B0583A380}" dt="2020-12-31T13:57:07.650" v="5972" actId="20577"/>
          <ac:spMkLst>
            <pc:docMk/>
            <pc:sldMk cId="3087670301" sldId="560"/>
            <ac:spMk id="3" creationId="{C9CB83B4-99F8-2E46-A3D1-B2480F185BC2}"/>
          </ac:spMkLst>
        </pc:spChg>
        <pc:spChg chg="mod">
          <ac:chgData name="Rick Nijkamp" userId="a8aae4f3284e1f5b" providerId="LiveId" clId="{1F0D098B-A8C7-4812-B0C4-2E6B0583A380}" dt="2020-12-31T13:57:20.474" v="6020" actId="20577"/>
          <ac:spMkLst>
            <pc:docMk/>
            <pc:sldMk cId="3087670301" sldId="560"/>
            <ac:spMk id="4" creationId="{00000000-0000-0000-0000-000000000000}"/>
          </ac:spMkLst>
        </pc:spChg>
      </pc:sldChg>
      <pc:sldMasterChg chg="addSp delSp modSp mod">
        <pc:chgData name="Rick Nijkamp" userId="a8aae4f3284e1f5b" providerId="LiveId" clId="{1F0D098B-A8C7-4812-B0C4-2E6B0583A380}" dt="2020-12-31T13:07:22.482" v="2921"/>
        <pc:sldMasterMkLst>
          <pc:docMk/>
          <pc:sldMasterMk cId="3697172224" sldId="2147483667"/>
        </pc:sldMasterMkLst>
        <pc:spChg chg="add mod">
          <ac:chgData name="Rick Nijkamp" userId="a8aae4f3284e1f5b" providerId="LiveId" clId="{1F0D098B-A8C7-4812-B0C4-2E6B0583A380}" dt="2020-12-31T13:07:22.482" v="2921"/>
          <ac:spMkLst>
            <pc:docMk/>
            <pc:sldMasterMk cId="3697172224" sldId="2147483667"/>
            <ac:spMk id="90" creationId="{3B5D389E-3E92-461D-8A0A-F1CDD3E1765A}"/>
          </ac:spMkLst>
        </pc:spChg>
        <pc:spChg chg="add mod">
          <ac:chgData name="Rick Nijkamp" userId="a8aae4f3284e1f5b" providerId="LiveId" clId="{1F0D098B-A8C7-4812-B0C4-2E6B0583A380}" dt="2020-12-31T13:07:22.482" v="2921"/>
          <ac:spMkLst>
            <pc:docMk/>
            <pc:sldMasterMk cId="3697172224" sldId="2147483667"/>
            <ac:spMk id="92" creationId="{873A1473-FF48-4228-9962-5B713E420884}"/>
          </ac:spMkLst>
        </pc:spChg>
        <pc:picChg chg="del">
          <ac:chgData name="Rick Nijkamp" userId="a8aae4f3284e1f5b" providerId="LiveId" clId="{1F0D098B-A8C7-4812-B0C4-2E6B0583A380}" dt="2020-12-31T12:31:52.167" v="1186" actId="478"/>
          <ac:picMkLst>
            <pc:docMk/>
            <pc:sldMasterMk cId="3697172224" sldId="2147483667"/>
            <ac:picMk id="91" creationId="{00000000-0000-0000-0000-000000000000}"/>
          </ac:picMkLst>
        </pc:picChg>
        <pc:picChg chg="add mod">
          <ac:chgData name="Rick Nijkamp" userId="a8aae4f3284e1f5b" providerId="LiveId" clId="{1F0D098B-A8C7-4812-B0C4-2E6B0583A380}" dt="2020-12-31T13:07:22.482" v="2921"/>
          <ac:picMkLst>
            <pc:docMk/>
            <pc:sldMasterMk cId="3697172224" sldId="2147483667"/>
            <ac:picMk id="91" creationId="{367E1EB9-B856-4FC1-AE13-6B3DC87AAC4C}"/>
          </ac:picMkLst>
        </pc:picChg>
        <pc:cxnChg chg="del">
          <ac:chgData name="Rick Nijkamp" userId="a8aae4f3284e1f5b" providerId="LiveId" clId="{1F0D098B-A8C7-4812-B0C4-2E6B0583A380}" dt="2020-12-31T12:31:53.097" v="1187" actId="478"/>
          <ac:cxnSpMkLst>
            <pc:docMk/>
            <pc:sldMasterMk cId="3697172224" sldId="2147483667"/>
            <ac:cxnSpMk id="102" creationId="{00000000-0000-0000-0000-000000000000}"/>
          </ac:cxnSpMkLst>
        </pc:cxn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F266074-C51F-4747-942C-497EE12362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2683BFF1-FEB3-3445-AF97-27C11508F5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C2EDEA-9F5C-F244-BD41-594BB592BC97}" type="datetimeFigureOut">
              <a:rPr lang="nl-NL" smtClean="0"/>
              <a:t>5-1-2021</a:t>
            </a:fld>
            <a:endParaRPr lang="nl-NL"/>
          </a:p>
        </p:txBody>
      </p:sp>
      <p:sp>
        <p:nvSpPr>
          <p:cNvPr id="4" name="Tijdelijke aanduiding voor voettekst 3">
            <a:extLst>
              <a:ext uri="{FF2B5EF4-FFF2-40B4-BE49-F238E27FC236}">
                <a16:creationId xmlns:a16="http://schemas.microsoft.com/office/drawing/2014/main" id="{3AE7B18D-2809-0645-9D71-C7821CEF56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58C61520-6652-0449-8CB6-81D037D79B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D24ACA-38ED-7A49-92C0-E61B16DB18B0}" type="slidenum">
              <a:rPr lang="nl-NL" smtClean="0"/>
              <a:t>‹nr.›</a:t>
            </a:fld>
            <a:endParaRPr lang="nl-NL"/>
          </a:p>
        </p:txBody>
      </p:sp>
    </p:spTree>
    <p:extLst>
      <p:ext uri="{BB962C8B-B14F-4D97-AF65-F5344CB8AC3E}">
        <p14:creationId xmlns:p14="http://schemas.microsoft.com/office/powerpoint/2010/main" val="3559205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36FE4-71B3-C240-A4C6-D87D136AE41E}" type="datetimeFigureOut">
              <a:rPr lang="nl-NL" smtClean="0"/>
              <a:t>5-1-2021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6CE85-D645-DF48-AEA4-D5EC989D862D}" type="slidenum">
              <a:rPr lang="nl-NL" smtClean="0"/>
              <a:t>‹nr.›</a:t>
            </a:fld>
            <a:endParaRPr lang="nl-NL"/>
          </a:p>
        </p:txBody>
      </p:sp>
    </p:spTree>
    <p:extLst>
      <p:ext uri="{BB962C8B-B14F-4D97-AF65-F5344CB8AC3E}">
        <p14:creationId xmlns:p14="http://schemas.microsoft.com/office/powerpoint/2010/main" val="933320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icerd.lse.ac.uk/dps/case/cp/casepaper203.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icerd.lse.ac.uk/dps/case/cp/casepaper203.pdf" TargetMode="External"/><Relationship Id="rId7" Type="http://schemas.openxmlformats.org/officeDocument/2006/relationships/hyperlink" Target="https://www.ncbi.nlm.nih.gov/pubmed/24165922"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jamanetwork.com/journals/jamapediatrics/fullarticle/2381542" TargetMode="External"/><Relationship Id="rId5" Type="http://schemas.openxmlformats.org/officeDocument/2006/relationships/hyperlink" Target="https://www.ncbi.nlm.nih.gov/pubmed/24993057" TargetMode="External"/><Relationship Id="rId4" Type="http://schemas.openxmlformats.org/officeDocument/2006/relationships/hyperlink" Target="https://www.ncbi.nlm.nih.gov/pmc/articles/PMC5765853/"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E586CE85-D645-DF48-AEA4-D5EC989D862D}" type="slidenum">
              <a:rPr lang="nl-NL" smtClean="0"/>
              <a:t>1</a:t>
            </a:fld>
            <a:endParaRPr lang="nl-NL"/>
          </a:p>
        </p:txBody>
      </p:sp>
    </p:spTree>
    <p:extLst>
      <p:ext uri="{BB962C8B-B14F-4D97-AF65-F5344CB8AC3E}">
        <p14:creationId xmlns:p14="http://schemas.microsoft.com/office/powerpoint/2010/main" val="327875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Slechts 1 op 6 </a:t>
            </a:r>
            <a:r>
              <a:rPr lang="nl-NL" dirty="0">
                <a:solidFill>
                  <a:srgbClr val="641C76"/>
                </a:solidFill>
              </a:rPr>
              <a:t>krijgt officiële </a:t>
            </a:r>
            <a:r>
              <a:rPr lang="nl-NL" b="1" dirty="0">
                <a:solidFill>
                  <a:schemeClr val="accent1"/>
                </a:solidFill>
              </a:rPr>
              <a:t>hulp, gemiddeld na 5 jaar </a:t>
            </a:r>
            <a:r>
              <a:rPr lang="nl-NL" dirty="0">
                <a:solidFill>
                  <a:srgbClr val="641C76"/>
                </a:solidFill>
              </a:rPr>
              <a:t>met 14 schuldeisers en gemiddeld 43.000 euro aan ‘schuld</a:t>
            </a:r>
          </a:p>
          <a:p>
            <a:endParaRPr lang="nl-NL" dirty="0"/>
          </a:p>
        </p:txBody>
      </p:sp>
      <p:sp>
        <p:nvSpPr>
          <p:cNvPr id="4" name="Tijdelijke aanduiding voor dianummer 3"/>
          <p:cNvSpPr>
            <a:spLocks noGrp="1"/>
          </p:cNvSpPr>
          <p:nvPr>
            <p:ph type="sldNum" sz="quarter" idx="10"/>
          </p:nvPr>
        </p:nvSpPr>
        <p:spPr/>
        <p:txBody>
          <a:bodyPr/>
          <a:lstStyle/>
          <a:p>
            <a:fld id="{E586CE85-D645-DF48-AEA4-D5EC989D862D}" type="slidenum">
              <a:rPr lang="nl-NL" smtClean="0"/>
              <a:t>11</a:t>
            </a:fld>
            <a:endParaRPr lang="nl-NL"/>
          </a:p>
        </p:txBody>
      </p:sp>
    </p:spTree>
    <p:extLst>
      <p:ext uri="{BB962C8B-B14F-4D97-AF65-F5344CB8AC3E}">
        <p14:creationId xmlns:p14="http://schemas.microsoft.com/office/powerpoint/2010/main" val="3155061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kern="1200" dirty="0" smtClean="0">
                <a:solidFill>
                  <a:schemeClr val="tx1"/>
                </a:solidFill>
                <a:effectLst/>
                <a:latin typeface="+mn-lt"/>
                <a:ea typeface="+mn-ea"/>
                <a:cs typeface="+mn-cs"/>
              </a:rPr>
              <a:t>Bron:</a:t>
            </a:r>
            <a:endParaRPr lang="nl-NL" sz="1200" b="1"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Kerris</a:t>
            </a:r>
            <a:r>
              <a:rPr lang="en-US" sz="1200" kern="1200" dirty="0" smtClean="0">
                <a:solidFill>
                  <a:schemeClr val="tx1"/>
                </a:solidFill>
                <a:effectLst/>
                <a:latin typeface="+mn-lt"/>
                <a:ea typeface="+mn-ea"/>
                <a:cs typeface="+mn-cs"/>
              </a:rPr>
              <a:t> Cooper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Kitty Stewart, Does money affect children’s outcomes? An update, Centre for Analysis of Social Exclusion, </a:t>
            </a:r>
            <a:r>
              <a:rPr lang="en-US" sz="1200" u="sng" kern="1200" dirty="0" smtClean="0">
                <a:solidFill>
                  <a:schemeClr val="tx1"/>
                </a:solidFill>
                <a:effectLst/>
                <a:latin typeface="+mn-lt"/>
                <a:ea typeface="+mn-ea"/>
                <a:cs typeface="+mn-cs"/>
                <a:hlinkClick r:id="rId3"/>
              </a:rPr>
              <a:t>CASE/203</a:t>
            </a:r>
            <a:r>
              <a:rPr lang="en-US" sz="1200" kern="1200" dirty="0" smtClean="0">
                <a:solidFill>
                  <a:schemeClr val="tx1"/>
                </a:solidFill>
                <a:effectLst/>
                <a:latin typeface="+mn-lt"/>
                <a:ea typeface="+mn-ea"/>
                <a:cs typeface="+mn-cs"/>
              </a:rPr>
              <a:t>. Online </a:t>
            </a:r>
            <a:r>
              <a:rPr lang="en-US" sz="1200" kern="1200" dirty="0" err="1" smtClean="0">
                <a:solidFill>
                  <a:schemeClr val="tx1"/>
                </a:solidFill>
                <a:effectLst/>
                <a:latin typeface="+mn-lt"/>
                <a:ea typeface="+mn-ea"/>
                <a:cs typeface="+mn-cs"/>
              </a:rPr>
              <a:t>juli</a:t>
            </a:r>
            <a:r>
              <a:rPr lang="en-US" sz="1200" kern="1200" dirty="0" smtClean="0">
                <a:solidFill>
                  <a:schemeClr val="tx1"/>
                </a:solidFill>
                <a:effectLst/>
                <a:latin typeface="+mn-lt"/>
                <a:ea typeface="+mn-ea"/>
                <a:cs typeface="+mn-cs"/>
              </a:rPr>
              <a:t> 2017.</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E586CE85-D645-DF48-AEA4-D5EC989D862D}" type="slidenum">
              <a:rPr lang="nl-NL" smtClean="0"/>
              <a:t>12</a:t>
            </a:fld>
            <a:endParaRPr lang="nl-NL"/>
          </a:p>
        </p:txBody>
      </p:sp>
    </p:spTree>
    <p:extLst>
      <p:ext uri="{BB962C8B-B14F-4D97-AF65-F5344CB8AC3E}">
        <p14:creationId xmlns:p14="http://schemas.microsoft.com/office/powerpoint/2010/main" val="968224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t>
            </a:r>
            <a:r>
              <a:rPr lang="nl-NL" dirty="0" smtClean="0"/>
              <a:t>ebrek </a:t>
            </a:r>
            <a:r>
              <a:rPr lang="nl-NL" dirty="0"/>
              <a:t>aan geld laat iemand nooit met rust en beïnvloedt zijn gedrag. Consumenten die weinig te besteden hebben, denken voortdurend aan hoe ze moeten rondkomen. Ze zijn constant bezig met vragen als: “Hoe moet ik de rekeningen betalen?” en “Waar haal ik geld vandaan om de rest van de week te kunnen eten?”. Uit onderzoek van onder andere </a:t>
            </a:r>
            <a:r>
              <a:rPr lang="nl-NL" dirty="0" err="1"/>
              <a:t>Mullainathan</a:t>
            </a:r>
            <a:r>
              <a:rPr lang="nl-NL" dirty="0"/>
              <a:t> en </a:t>
            </a:r>
            <a:r>
              <a:rPr lang="nl-NL" dirty="0" err="1"/>
              <a:t>Shafir</a:t>
            </a:r>
            <a:r>
              <a:rPr lang="nl-NL" dirty="0"/>
              <a:t> (2013) blijkt dat het gevoel van schaarste, zoals gebrek aan geld, leidt tot een tunnelvisie. En dat neemt een groot deel van het denkvermogen in en ook de zelfbeheersing neemt af. </a:t>
            </a:r>
          </a:p>
          <a:p>
            <a:r>
              <a:rPr lang="nl-NL" dirty="0"/>
              <a:t>Volgens deze theorie </a:t>
            </a:r>
            <a:r>
              <a:rPr lang="nl-NL" dirty="0" smtClean="0"/>
              <a:t>hebben mensen met geldzorgen dus </a:t>
            </a:r>
            <a:r>
              <a:rPr lang="nl-NL" dirty="0"/>
              <a:t>niet </a:t>
            </a:r>
            <a:r>
              <a:rPr lang="nl-NL" dirty="0" smtClean="0"/>
              <a:t>geldzorgen </a:t>
            </a:r>
            <a:r>
              <a:rPr lang="nl-NL" dirty="0"/>
              <a:t>omdat ze onbekwaam zijn (persoonskenmerk) en daarom dommere beslissingen nemen, maar het gebrek aan geld (de omgeving) zorgt ervoor dat ze andere keuzes maken. </a:t>
            </a:r>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13</a:t>
            </a:fld>
            <a:endParaRPr lang="nl-NL"/>
          </a:p>
        </p:txBody>
      </p:sp>
    </p:spTree>
    <p:extLst>
      <p:ext uri="{BB962C8B-B14F-4D97-AF65-F5344CB8AC3E}">
        <p14:creationId xmlns:p14="http://schemas.microsoft.com/office/powerpoint/2010/main" val="2201769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Georgia" panose="02040502050405020303" pitchFamily="18" charset="0"/>
              </a:rPr>
              <a:t>Het bewijs. </a:t>
            </a:r>
          </a:p>
          <a:p>
            <a:r>
              <a:rPr lang="nl-NL" b="0" i="0" dirty="0">
                <a:solidFill>
                  <a:srgbClr val="000000"/>
                </a:solidFill>
                <a:effectLst/>
                <a:latin typeface="Georgia" panose="02040502050405020303" pitchFamily="18" charset="0"/>
              </a:rPr>
              <a:t>een reeks experimenten van de onderzoekers in een Amerikaans winkelcentrum. Voorbijgangers werd gevraagd wat ze zouden doen als hun auto een reparatie van 300 dollar zou moeten ondergaan; anderen kregen dezelfde vraag, maar dan ging het om een reparatie van 3000 dollar. Zouden ze het bedrag in één keer betalen, iets lenen, wat harder werken, of de reparatie uitstellen? Terwijl de </a:t>
            </a:r>
            <a:r>
              <a:rPr lang="nl-NL" b="0" i="0" dirty="0" err="1">
                <a:solidFill>
                  <a:srgbClr val="000000"/>
                </a:solidFill>
                <a:effectLst/>
                <a:latin typeface="Georgia" panose="02040502050405020303" pitchFamily="18" charset="0"/>
              </a:rPr>
              <a:t>winkelgangers</a:t>
            </a:r>
            <a:r>
              <a:rPr lang="nl-NL" b="0" i="0" dirty="0">
                <a:solidFill>
                  <a:srgbClr val="000000"/>
                </a:solidFill>
                <a:effectLst/>
                <a:latin typeface="Georgia" panose="02040502050405020303" pitchFamily="18" charset="0"/>
              </a:rPr>
              <a:t> nadachten, werden ze onderworpen aan een reeks cognitieve tests. Wat bleek: bij de kleine reparatie scoorden mensen met een laag inkomen even goed als mensen met een hoog inkomen. Maar als de reparatie 3000 dollar zou kostten, scoorden </a:t>
            </a:r>
            <a:r>
              <a:rPr lang="nl-NL" b="0" i="0" dirty="0" smtClean="0">
                <a:solidFill>
                  <a:srgbClr val="000000"/>
                </a:solidFill>
                <a:effectLst/>
                <a:latin typeface="Georgia" panose="02040502050405020303" pitchFamily="18" charset="0"/>
              </a:rPr>
              <a:t>de mensen met een laag inkomen een </a:t>
            </a:r>
            <a:r>
              <a:rPr lang="nl-NL" b="0" i="0" dirty="0">
                <a:solidFill>
                  <a:srgbClr val="000000"/>
                </a:solidFill>
                <a:effectLst/>
                <a:latin typeface="Georgia" panose="02040502050405020303" pitchFamily="18" charset="0"/>
              </a:rPr>
              <a:t>stuk slechter. Alleen al het denken aan een fors financieel probleem tastte hun cognitieve vermogen aan. 13 IQ punten!  </a:t>
            </a:r>
            <a:endParaRPr lang="nl-NL" dirty="0"/>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14</a:t>
            </a:fld>
            <a:endParaRPr lang="nl-NL"/>
          </a:p>
        </p:txBody>
      </p:sp>
    </p:spTree>
    <p:extLst>
      <p:ext uri="{BB962C8B-B14F-4D97-AF65-F5344CB8AC3E}">
        <p14:creationId xmlns:p14="http://schemas.microsoft.com/office/powerpoint/2010/main" val="3136907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07000"/>
              </a:lnSpc>
              <a:spcAft>
                <a:spcPts val="0"/>
              </a:spcAft>
              <a:buFont typeface="Courier New" panose="02070309020205020404" pitchFamily="49" charset="0"/>
              <a:buNone/>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Niet te snel stigmatiseren</a:t>
            </a:r>
          </a:p>
          <a:p>
            <a:pPr marL="457200" lvl="1" indent="0">
              <a:lnSpc>
                <a:spcPct val="107000"/>
              </a:lnSpc>
              <a:spcAft>
                <a:spcPts val="0"/>
              </a:spcAft>
              <a:buFont typeface="Courier New" panose="02070309020205020404" pitchFamily="49" charset="0"/>
              <a:buNone/>
            </a:pPr>
            <a:endParaRPr lang="nl-NL"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0"/>
              </a:spcAft>
              <a:buFont typeface="Courier New" panose="02070309020205020404" pitchFamily="49" charset="0"/>
              <a:buNone/>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Het </a:t>
            </a:r>
            <a:r>
              <a:rPr lang="nl-NL" sz="1200" dirty="0">
                <a:effectLst/>
                <a:latin typeface="Calibri" panose="020F0502020204030204" pitchFamily="34" charset="0"/>
                <a:ea typeface="Calibri" panose="020F0502020204030204" pitchFamily="34" charset="0"/>
                <a:cs typeface="Times New Roman" panose="02020603050405020304" pitchFamily="18" charset="0"/>
              </a:rPr>
              <a:t>zou interessanter zijn als je dat effect kan aantonen bij dezelfde mensen. Dus bij iemand die op het ene moment arm is en op het andere moment rijk.’</a:t>
            </a:r>
          </a:p>
          <a:p>
            <a:pPr marL="457200" lvl="1" indent="0">
              <a:lnSpc>
                <a:spcPct val="107000"/>
              </a:lnSpc>
              <a:spcAft>
                <a:spcPts val="0"/>
              </a:spcAft>
              <a:buFont typeface="Courier New" panose="02070309020205020404" pitchFamily="49" charset="0"/>
              <a:buNone/>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0"/>
              </a:spcAft>
              <a:buFont typeface="Courier New" panose="02070309020205020404" pitchFamily="49" charset="0"/>
              <a:buNone/>
            </a:pPr>
            <a:r>
              <a:rPr lang="nl-NL" sz="1200" dirty="0">
                <a:effectLst/>
                <a:latin typeface="Calibri" panose="020F0502020204030204" pitchFamily="34" charset="0"/>
                <a:ea typeface="Calibri" panose="020F0502020204030204" pitchFamily="34" charset="0"/>
                <a:cs typeface="Times New Roman" panose="02020603050405020304" pitchFamily="18" charset="0"/>
              </a:rPr>
              <a:t>De perfecte plek voor dat experiment vonden de onderzoekers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Mullainthan</a:t>
            </a:r>
            <a:r>
              <a:rPr lang="nl-NL" sz="1200" dirty="0">
                <a:effectLst/>
                <a:latin typeface="Calibri" panose="020F0502020204030204" pitchFamily="34" charset="0"/>
                <a:ea typeface="Calibri" panose="020F0502020204030204" pitchFamily="34" charset="0"/>
                <a:cs typeface="Times New Roman" panose="02020603050405020304" pitchFamily="18" charset="0"/>
              </a:rPr>
              <a:t> en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Shafir</a:t>
            </a:r>
            <a:r>
              <a:rPr lang="nl-NL" sz="1200" dirty="0">
                <a:effectLst/>
                <a:latin typeface="Calibri" panose="020F0502020204030204" pitchFamily="34" charset="0"/>
                <a:ea typeface="Calibri" panose="020F0502020204030204" pitchFamily="34" charset="0"/>
                <a:cs typeface="Times New Roman" panose="02020603050405020304" pitchFamily="18" charset="0"/>
              </a:rPr>
              <a:t>)  op het platteland van India. ‘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Shafir</a:t>
            </a:r>
            <a:r>
              <a:rPr lang="nl-NL" sz="1200" dirty="0">
                <a:effectLst/>
                <a:latin typeface="Calibri" panose="020F0502020204030204" pitchFamily="34" charset="0"/>
                <a:ea typeface="Calibri" panose="020F0502020204030204" pitchFamily="34" charset="0"/>
                <a:cs typeface="Times New Roman" panose="02020603050405020304" pitchFamily="18" charset="0"/>
              </a:rPr>
              <a:t> ontdekte dat Indiase suikerrietboeren 60 procent van hun jaarinkomen in één keer ontvangen, net na de oogst. Dat betekent dat ze een deel van het jaar rijk zijn en een deel van het jaar arm.  Wat bleek: de Indiase boeren scoren een stuk slechter op de cognitieve tests op het moment dat ze relatief arm zijn. Niet omdat er iets in hun brein is veranderd – het zijn nog steeds dezelfde boeren – maar gewoon, omdat er beslag is gelegd op een deel van hun bandbreedte. </a:t>
            </a:r>
          </a:p>
          <a:p>
            <a:pPr marL="457200" lvl="1" indent="0">
              <a:lnSpc>
                <a:spcPct val="107000"/>
              </a:lnSpc>
              <a:spcAft>
                <a:spcPts val="0"/>
              </a:spcAft>
              <a:buFont typeface="Courier New" panose="02070309020205020404" pitchFamily="49" charset="0"/>
              <a:buNone/>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0"/>
              </a:spcAft>
              <a:buFont typeface="Courier New" panose="02070309020205020404" pitchFamily="49" charset="0"/>
              <a:buNone/>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4710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experiment werden deelnemers in twee groepen verdeeld. De ene groep moest een getal van 2 cijfers onthouden en de andere groep een getal van 7 cijfers. </a:t>
            </a:r>
            <a:r>
              <a:rPr lang="nl-NL" dirty="0" smtClean="0"/>
              <a:t>Daarna </a:t>
            </a:r>
            <a:r>
              <a:rPr lang="nl-NL" dirty="0" smtClean="0"/>
              <a:t>werden </a:t>
            </a:r>
            <a:r>
              <a:rPr lang="nl-NL" dirty="0"/>
              <a:t>ze stiekem geobserveerd in een wachtruimte terwijl  ze in gedachten de getallen herhaalden. Daar lag op tafel: plakken cake  en fruit. </a:t>
            </a:r>
            <a:r>
              <a:rPr lang="nl-NL" dirty="0" smtClean="0"/>
              <a:t>Diegenen </a:t>
            </a:r>
            <a:r>
              <a:rPr lang="nl-NL" dirty="0"/>
              <a:t>die 7 cijfers moesten onthouden kozen anderhalf maal zo vaak voor de cake. Ze konden hun impulsen minder goed beheersen. </a:t>
            </a:r>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16</a:t>
            </a:fld>
            <a:endParaRPr lang="nl-NL"/>
          </a:p>
        </p:txBody>
      </p:sp>
    </p:spTree>
    <p:extLst>
      <p:ext uri="{BB962C8B-B14F-4D97-AF65-F5344CB8AC3E}">
        <p14:creationId xmlns:p14="http://schemas.microsoft.com/office/powerpoint/2010/main" val="2062195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de relatie tussen armoede en ouderschap? </a:t>
            </a:r>
          </a:p>
          <a:p>
            <a:r>
              <a:rPr lang="nl-NL" dirty="0"/>
              <a:t>Wetenschappers hebben veel onderzoek gedaan naar de manier waarop  mensen hun </a:t>
            </a:r>
            <a:r>
              <a:rPr lang="nl-NL" dirty="0" smtClean="0"/>
              <a:t>kinderen </a:t>
            </a:r>
            <a:r>
              <a:rPr lang="nl-NL" dirty="0"/>
              <a:t>opvoeden. Verheffen ouders hun stem zonder noodzaak? Passen ze consequent hun regels toe of zijn ze daarin grillig? </a:t>
            </a:r>
          </a:p>
          <a:p>
            <a:r>
              <a:rPr lang="nl-NL" dirty="0" smtClean="0"/>
              <a:t>Mensen met geldzorgen...</a:t>
            </a:r>
            <a:endParaRPr lang="nl-NL" sz="1200" dirty="0"/>
          </a:p>
          <a:p>
            <a:r>
              <a:rPr lang="nl-NL" sz="1200" dirty="0"/>
              <a:t>….zijn harder tegen hun kinderen         	 	</a:t>
            </a:r>
            <a:r>
              <a:rPr lang="nl-NL" dirty="0"/>
              <a:t>	\</a:t>
            </a:r>
          </a:p>
          <a:p>
            <a:r>
              <a:rPr lang="nl-NL" sz="1200" dirty="0"/>
              <a:t>….zullen vaker eigen boosheid op kind botvieren          </a:t>
            </a:r>
          </a:p>
          <a:p>
            <a:r>
              <a:rPr lang="nl-NL" sz="1200" dirty="0"/>
              <a:t>….houden zich minder actief met kinderen bezig</a:t>
            </a:r>
          </a:p>
          <a:p>
            <a:r>
              <a:rPr lang="nl-NL" sz="1200" dirty="0"/>
              <a:t>….laten kind liever tv-kijken dan ze het voorlezen </a:t>
            </a:r>
          </a:p>
          <a:p>
            <a:endParaRPr lang="nl-NL" sz="1200" dirty="0"/>
          </a:p>
          <a:p>
            <a:r>
              <a:rPr lang="nl-NL" sz="1200" dirty="0"/>
              <a:t>De reden? </a:t>
            </a:r>
            <a:r>
              <a:rPr lang="nl-NL" sz="1200" dirty="0" smtClean="0"/>
              <a:t>Geldzorgen </a:t>
            </a:r>
            <a:r>
              <a:rPr lang="nl-NL" sz="1200" dirty="0"/>
              <a:t>veroorzaakt minder denkvermogen en minder zelfbeheersing. Door </a:t>
            </a:r>
            <a:r>
              <a:rPr lang="nl-NL" sz="1200" dirty="0" smtClean="0"/>
              <a:t>geldzorgen </a:t>
            </a:r>
            <a:r>
              <a:rPr lang="nl-NL" sz="1200" dirty="0"/>
              <a:t>zijn ouders minder geduldig, hebben ze minder ruimte in hun hoofd om met opvoeden bezig te zijn. Hun hoofd is bezig met vragen: hoe kan ik deze week de rekening betalen. </a:t>
            </a:r>
            <a:endParaRPr lang="nl-NL" dirty="0"/>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17</a:t>
            </a:fld>
            <a:endParaRPr lang="nl-NL"/>
          </a:p>
        </p:txBody>
      </p:sp>
    </p:spTree>
    <p:extLst>
      <p:ext uri="{BB962C8B-B14F-4D97-AF65-F5344CB8AC3E}">
        <p14:creationId xmlns:p14="http://schemas.microsoft.com/office/powerpoint/2010/main" val="1677129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18</a:t>
            </a:fld>
            <a:endParaRPr lang="nl-NL"/>
          </a:p>
        </p:txBody>
      </p:sp>
    </p:spTree>
    <p:extLst>
      <p:ext uri="{BB962C8B-B14F-4D97-AF65-F5344CB8AC3E}">
        <p14:creationId xmlns:p14="http://schemas.microsoft.com/office/powerpoint/2010/main" val="646827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die tunnelvisie door die </a:t>
            </a:r>
            <a:r>
              <a:rPr lang="nl-NL" dirty="0" smtClean="0"/>
              <a:t>schaarste </a:t>
            </a:r>
            <a:r>
              <a:rPr lang="nl-NL" dirty="0"/>
              <a:t>heeft misschien wel tot gevolg dat ouders te weinig gebruik maken van allerlei voorzieningen</a:t>
            </a:r>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19</a:t>
            </a:fld>
            <a:endParaRPr lang="nl-NL"/>
          </a:p>
        </p:txBody>
      </p:sp>
    </p:spTree>
    <p:extLst>
      <p:ext uri="{BB962C8B-B14F-4D97-AF65-F5344CB8AC3E}">
        <p14:creationId xmlns:p14="http://schemas.microsoft.com/office/powerpoint/2010/main" val="2658056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20</a:t>
            </a:fld>
            <a:endParaRPr lang="nl-NL"/>
          </a:p>
        </p:txBody>
      </p:sp>
    </p:spTree>
    <p:extLst>
      <p:ext uri="{BB962C8B-B14F-4D97-AF65-F5344CB8AC3E}">
        <p14:creationId xmlns:p14="http://schemas.microsoft.com/office/powerpoint/2010/main" val="201485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armoede wil zeggen: In 2019 maakten 251 duizend minderjarige kinderen (7,8 procent) deel uit van een gezin met een inkomen onder de lage-inkomensgrens</a:t>
            </a:r>
            <a:r>
              <a:rPr lang="nl-NL" dirty="0" smtClean="0"/>
              <a:t>.</a:t>
            </a:r>
            <a:endParaRPr lang="nl-NL" dirty="0"/>
          </a:p>
        </p:txBody>
      </p:sp>
      <p:sp>
        <p:nvSpPr>
          <p:cNvPr id="4" name="Tijdelijke aanduiding voor dianummer 3"/>
          <p:cNvSpPr>
            <a:spLocks noGrp="1"/>
          </p:cNvSpPr>
          <p:nvPr>
            <p:ph type="sldNum" sz="quarter" idx="10"/>
          </p:nvPr>
        </p:nvSpPr>
        <p:spPr/>
        <p:txBody>
          <a:bodyPr/>
          <a:lstStyle/>
          <a:p>
            <a:fld id="{E586CE85-D645-DF48-AEA4-D5EC989D862D}" type="slidenum">
              <a:rPr lang="nl-NL" smtClean="0"/>
              <a:t>2</a:t>
            </a:fld>
            <a:endParaRPr lang="nl-NL"/>
          </a:p>
        </p:txBody>
      </p:sp>
    </p:spTree>
    <p:extLst>
      <p:ext uri="{BB962C8B-B14F-4D97-AF65-F5344CB8AC3E}">
        <p14:creationId xmlns:p14="http://schemas.microsoft.com/office/powerpoint/2010/main" val="627048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586CE85-D645-DF48-AEA4-D5EC989D862D}" type="slidenum">
              <a:rPr lang="nl-NL" smtClean="0"/>
              <a:t>21</a:t>
            </a:fld>
            <a:endParaRPr lang="nl-NL"/>
          </a:p>
        </p:txBody>
      </p:sp>
    </p:spTree>
    <p:extLst>
      <p:ext uri="{BB962C8B-B14F-4D97-AF65-F5344CB8AC3E}">
        <p14:creationId xmlns:p14="http://schemas.microsoft.com/office/powerpoint/2010/main" val="259053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Wie kan het beste dat gesprek voeren. Welke significante ander vertrouwen ouders.</a:t>
            </a:r>
            <a:endParaRPr lang="nl-NL" dirty="0"/>
          </a:p>
        </p:txBody>
      </p:sp>
      <p:sp>
        <p:nvSpPr>
          <p:cNvPr id="4" name="Tijdelijke aanduiding voor dianummer 3"/>
          <p:cNvSpPr>
            <a:spLocks noGrp="1"/>
          </p:cNvSpPr>
          <p:nvPr>
            <p:ph type="sldNum" sz="quarter" idx="10"/>
          </p:nvPr>
        </p:nvSpPr>
        <p:spPr/>
        <p:txBody>
          <a:bodyPr/>
          <a:lstStyle/>
          <a:p>
            <a:fld id="{E586CE85-D645-DF48-AEA4-D5EC989D862D}" type="slidenum">
              <a:rPr lang="nl-NL" smtClean="0"/>
              <a:t>22</a:t>
            </a:fld>
            <a:endParaRPr lang="nl-NL"/>
          </a:p>
        </p:txBody>
      </p:sp>
    </p:spTree>
    <p:extLst>
      <p:ext uri="{BB962C8B-B14F-4D97-AF65-F5344CB8AC3E}">
        <p14:creationId xmlns:p14="http://schemas.microsoft.com/office/powerpoint/2010/main" val="2171852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641C76"/>
                </a:solidFill>
              </a:rPr>
              <a:t>Waarom? Ze herinneren ouders en kinderen eraan dat studeren haalbaar en vanzelfsprekend is. Kinderen worden alleen door die mogelijkheid al extra gemotiveerd. En tot slot groeit de kans dat zowel de kinderen als de ouders bepaalde verwachtingen ontwikkelen en zich meer gaan identificeren met het idee van studeren</a:t>
            </a:r>
            <a:r>
              <a:rPr lang="nl-NL" sz="1200">
                <a:solidFill>
                  <a:srgbClr val="641C76"/>
                </a:solidFill>
              </a:rPr>
              <a:t>.  </a:t>
            </a:r>
            <a:endParaRPr lang="nl-NL" sz="1200" dirty="0">
              <a:solidFill>
                <a:srgbClr val="641C76"/>
              </a:solidFill>
            </a:endParaRPr>
          </a:p>
        </p:txBody>
      </p:sp>
      <p:sp>
        <p:nvSpPr>
          <p:cNvPr id="4" name="Tijdelijke aanduiding voor dianummer 3"/>
          <p:cNvSpPr>
            <a:spLocks noGrp="1"/>
          </p:cNvSpPr>
          <p:nvPr>
            <p:ph type="sldNum" sz="quarter" idx="10"/>
          </p:nvPr>
        </p:nvSpPr>
        <p:spPr/>
        <p:txBody>
          <a:bodyPr/>
          <a:lstStyle/>
          <a:p>
            <a:fld id="{E586CE85-D645-DF48-AEA4-D5EC989D862D}" type="slidenum">
              <a:rPr lang="nl-NL" smtClean="0"/>
              <a:t>23</a:t>
            </a:fld>
            <a:endParaRPr lang="nl-NL"/>
          </a:p>
        </p:txBody>
      </p:sp>
    </p:spTree>
    <p:extLst>
      <p:ext uri="{BB962C8B-B14F-4D97-AF65-F5344CB8AC3E}">
        <p14:creationId xmlns:p14="http://schemas.microsoft.com/office/powerpoint/2010/main" val="297853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kern="1200" dirty="0" smtClean="0">
                <a:solidFill>
                  <a:schemeClr val="tx1"/>
                </a:solidFill>
                <a:effectLst/>
                <a:latin typeface="+mn-lt"/>
                <a:ea typeface="+mn-ea"/>
                <a:cs typeface="+mn-cs"/>
              </a:rPr>
              <a:t>Bronnen:</a:t>
            </a:r>
            <a:endParaRPr lang="nl-NL" sz="1200" b="1"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Kerris</a:t>
            </a:r>
            <a:r>
              <a:rPr lang="en-US" sz="1200" kern="1200" dirty="0" smtClean="0">
                <a:solidFill>
                  <a:schemeClr val="tx1"/>
                </a:solidFill>
                <a:effectLst/>
                <a:latin typeface="+mn-lt"/>
                <a:ea typeface="+mn-ea"/>
                <a:cs typeface="+mn-cs"/>
              </a:rPr>
              <a:t> Cooper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Kitty Stewart, Does money affect children’s outcomes? An update, Centre for Analysis of Social Exclusion, </a:t>
            </a:r>
            <a:r>
              <a:rPr lang="en-US" sz="1200" u="sng" kern="1200" dirty="0" smtClean="0">
                <a:solidFill>
                  <a:schemeClr val="tx1"/>
                </a:solidFill>
                <a:effectLst/>
                <a:latin typeface="+mn-lt"/>
                <a:ea typeface="+mn-ea"/>
                <a:cs typeface="+mn-cs"/>
                <a:hlinkClick r:id="rId3"/>
              </a:rPr>
              <a:t>CASE/203</a:t>
            </a:r>
            <a:r>
              <a:rPr lang="en-US" sz="1200" kern="1200" dirty="0" smtClean="0">
                <a:solidFill>
                  <a:schemeClr val="tx1"/>
                </a:solidFill>
                <a:effectLst/>
                <a:latin typeface="+mn-lt"/>
                <a:ea typeface="+mn-ea"/>
                <a:cs typeface="+mn-cs"/>
              </a:rPr>
              <a:t>. Online </a:t>
            </a:r>
            <a:r>
              <a:rPr lang="en-US" sz="1200" kern="1200" dirty="0" err="1" smtClean="0">
                <a:solidFill>
                  <a:schemeClr val="tx1"/>
                </a:solidFill>
                <a:effectLst/>
                <a:latin typeface="+mn-lt"/>
                <a:ea typeface="+mn-ea"/>
                <a:cs typeface="+mn-cs"/>
              </a:rPr>
              <a:t>juli</a:t>
            </a:r>
            <a:r>
              <a:rPr lang="en-US" sz="1200" kern="1200" dirty="0" smtClean="0">
                <a:solidFill>
                  <a:schemeClr val="tx1"/>
                </a:solidFill>
                <a:effectLst/>
                <a:latin typeface="+mn-lt"/>
                <a:ea typeface="+mn-ea"/>
                <a:cs typeface="+mn-cs"/>
              </a:rPr>
              <a:t> 2017.</a:t>
            </a:r>
            <a:endParaRPr lang="nl-NL"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Clancy Blair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C. Cybele Raver, Poverty, stress, and brain development: new directions for prevention and intervention, Academic pediatrics. </a:t>
            </a:r>
            <a:r>
              <a:rPr lang="nl-NL" sz="1200" kern="1200" dirty="0" smtClean="0">
                <a:solidFill>
                  <a:schemeClr val="tx1"/>
                </a:solidFill>
                <a:effectLst/>
                <a:latin typeface="+mn-lt"/>
                <a:ea typeface="+mn-ea"/>
                <a:cs typeface="+mn-cs"/>
              </a:rPr>
              <a:t>Online april 2016. </a:t>
            </a:r>
            <a:r>
              <a:rPr lang="nl-NL" sz="1200" u="sng" kern="1200" dirty="0" smtClean="0">
                <a:solidFill>
                  <a:schemeClr val="tx1"/>
                </a:solidFill>
                <a:effectLst/>
                <a:latin typeface="+mn-lt"/>
                <a:ea typeface="+mn-ea"/>
                <a:cs typeface="+mn-cs"/>
                <a:hlinkClick r:id="rId4"/>
              </a:rPr>
              <a:t>doi:10.1016/j.acap.2016.01.010</a:t>
            </a:r>
            <a:endParaRPr lang="nl-NL"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Jamie L. Hanson </a:t>
            </a:r>
            <a:r>
              <a:rPr lang="en-US" sz="1200" kern="1200" dirty="0" err="1" smtClean="0">
                <a:solidFill>
                  <a:schemeClr val="tx1"/>
                </a:solidFill>
                <a:effectLst/>
                <a:latin typeface="+mn-lt"/>
                <a:ea typeface="+mn-ea"/>
                <a:cs typeface="+mn-cs"/>
              </a:rPr>
              <a:t>e.a</a:t>
            </a:r>
            <a:r>
              <a:rPr lang="en-US" sz="1200" kern="1200" dirty="0" smtClean="0">
                <a:solidFill>
                  <a:schemeClr val="tx1"/>
                </a:solidFill>
                <a:effectLst/>
                <a:latin typeface="+mn-lt"/>
                <a:ea typeface="+mn-ea"/>
                <a:cs typeface="+mn-cs"/>
              </a:rPr>
              <a:t>., Behavioral problems after early life stress: contributions of the hippocampus and amygdala, Biological Psychiatry. </a:t>
            </a:r>
            <a:r>
              <a:rPr lang="nl-NL" sz="1200" kern="1200" dirty="0" smtClean="0">
                <a:solidFill>
                  <a:schemeClr val="tx1"/>
                </a:solidFill>
                <a:effectLst/>
                <a:latin typeface="+mn-lt"/>
                <a:ea typeface="+mn-ea"/>
                <a:cs typeface="+mn-cs"/>
              </a:rPr>
              <a:t>2015 Feb 15;77(4):314-23. Online op 23 mei 2014 May. </a:t>
            </a:r>
            <a:r>
              <a:rPr lang="nl-NL" sz="1200" u="sng" kern="1200" dirty="0" err="1" smtClean="0">
                <a:solidFill>
                  <a:schemeClr val="tx1"/>
                </a:solidFill>
                <a:effectLst/>
                <a:latin typeface="+mn-lt"/>
                <a:ea typeface="+mn-ea"/>
                <a:cs typeface="+mn-cs"/>
                <a:hlinkClick r:id="rId5"/>
              </a:rPr>
              <a:t>doi</a:t>
            </a:r>
            <a:r>
              <a:rPr lang="nl-NL" sz="1200" u="sng" kern="1200" dirty="0" smtClean="0">
                <a:solidFill>
                  <a:schemeClr val="tx1"/>
                </a:solidFill>
                <a:effectLst/>
                <a:latin typeface="+mn-lt"/>
                <a:ea typeface="+mn-ea"/>
                <a:cs typeface="+mn-cs"/>
                <a:hlinkClick r:id="rId5"/>
              </a:rPr>
              <a:t>: 10.1016/j.biopsych.2014.04.020</a:t>
            </a:r>
            <a:endParaRPr lang="nl-NL"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Nicole L. Hair </a:t>
            </a:r>
            <a:r>
              <a:rPr lang="en-US" sz="1200" kern="1200" dirty="0" err="1" smtClean="0">
                <a:solidFill>
                  <a:schemeClr val="tx1"/>
                </a:solidFill>
                <a:effectLst/>
                <a:latin typeface="+mn-lt"/>
                <a:ea typeface="+mn-ea"/>
                <a:cs typeface="+mn-cs"/>
              </a:rPr>
              <a:t>e.a</a:t>
            </a:r>
            <a:r>
              <a:rPr lang="en-US" sz="1200" kern="1200" dirty="0" smtClean="0">
                <a:solidFill>
                  <a:schemeClr val="tx1"/>
                </a:solidFill>
                <a:effectLst/>
                <a:latin typeface="+mn-lt"/>
                <a:ea typeface="+mn-ea"/>
                <a:cs typeface="+mn-cs"/>
              </a:rPr>
              <a:t>., Association of child poverty, brain development, and academic achievement. </a:t>
            </a:r>
            <a:r>
              <a:rPr lang="nl-NL" sz="1200" kern="1200" dirty="0" smtClean="0">
                <a:solidFill>
                  <a:schemeClr val="tx1"/>
                </a:solidFill>
                <a:effectLst/>
                <a:latin typeface="+mn-lt"/>
                <a:ea typeface="+mn-ea"/>
                <a:cs typeface="+mn-cs"/>
              </a:rPr>
              <a:t>JAMA </a:t>
            </a:r>
            <a:r>
              <a:rPr lang="nl-NL" sz="1200" kern="1200" dirty="0" err="1" smtClean="0">
                <a:solidFill>
                  <a:schemeClr val="tx1"/>
                </a:solidFill>
                <a:effectLst/>
                <a:latin typeface="+mn-lt"/>
                <a:ea typeface="+mn-ea"/>
                <a:cs typeface="+mn-cs"/>
              </a:rPr>
              <a:t>Pediatrics</a:t>
            </a:r>
            <a:r>
              <a:rPr lang="nl-NL" sz="1200" kern="1200" dirty="0" smtClean="0">
                <a:solidFill>
                  <a:schemeClr val="tx1"/>
                </a:solidFill>
                <a:effectLst/>
                <a:latin typeface="+mn-lt"/>
                <a:ea typeface="+mn-ea"/>
                <a:cs typeface="+mn-cs"/>
              </a:rPr>
              <a:t>. Online op september 2015. </a:t>
            </a:r>
            <a:r>
              <a:rPr lang="nl-NL" sz="1200" u="sng" kern="1200" dirty="0" err="1" smtClean="0">
                <a:solidFill>
                  <a:schemeClr val="tx1"/>
                </a:solidFill>
                <a:effectLst/>
                <a:latin typeface="+mn-lt"/>
                <a:ea typeface="+mn-ea"/>
                <a:cs typeface="+mn-cs"/>
                <a:hlinkClick r:id="rId6"/>
              </a:rPr>
              <a:t>doi</a:t>
            </a:r>
            <a:r>
              <a:rPr lang="nl-NL" sz="1200" u="sng" kern="1200" dirty="0" smtClean="0">
                <a:solidFill>
                  <a:schemeClr val="tx1"/>
                </a:solidFill>
                <a:effectLst/>
                <a:latin typeface="+mn-lt"/>
                <a:ea typeface="+mn-ea"/>
                <a:cs typeface="+mn-cs"/>
                <a:hlinkClick r:id="rId6"/>
              </a:rPr>
              <a:t>: 10.1001/jamapediatrics.2015.1475</a:t>
            </a:r>
            <a:endParaRPr lang="nl-NL"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Joan </a:t>
            </a:r>
            <a:r>
              <a:rPr lang="en-US" sz="1200" kern="1200" dirty="0" err="1" smtClean="0">
                <a:solidFill>
                  <a:schemeClr val="tx1"/>
                </a:solidFill>
                <a:effectLst/>
                <a:latin typeface="+mn-lt"/>
                <a:ea typeface="+mn-ea"/>
                <a:cs typeface="+mn-cs"/>
              </a:rPr>
              <a:t>Luby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e.a</a:t>
            </a:r>
            <a:r>
              <a:rPr lang="en-US" sz="1200" kern="1200" dirty="0" smtClean="0">
                <a:solidFill>
                  <a:schemeClr val="tx1"/>
                </a:solidFill>
                <a:effectLst/>
                <a:latin typeface="+mn-lt"/>
                <a:ea typeface="+mn-ea"/>
                <a:cs typeface="+mn-cs"/>
              </a:rPr>
              <a:t>., The effects of poverty on childhood brain development: The mediating effect of caregiving and stressful life events. </a:t>
            </a:r>
            <a:r>
              <a:rPr lang="nl-NL" sz="1200" kern="1200" dirty="0" smtClean="0">
                <a:solidFill>
                  <a:schemeClr val="tx1"/>
                </a:solidFill>
                <a:effectLst/>
                <a:latin typeface="+mn-lt"/>
                <a:ea typeface="+mn-ea"/>
                <a:cs typeface="+mn-cs"/>
              </a:rPr>
              <a:t>JAMA </a:t>
            </a:r>
            <a:r>
              <a:rPr lang="nl-NL" sz="1200" kern="1200" dirty="0" err="1" smtClean="0">
                <a:solidFill>
                  <a:schemeClr val="tx1"/>
                </a:solidFill>
                <a:effectLst/>
                <a:latin typeface="+mn-lt"/>
                <a:ea typeface="+mn-ea"/>
                <a:cs typeface="+mn-cs"/>
              </a:rPr>
              <a:t>Pediatrics</a:t>
            </a:r>
            <a:r>
              <a:rPr lang="nl-NL" sz="1200" kern="1200" dirty="0" smtClean="0">
                <a:solidFill>
                  <a:schemeClr val="tx1"/>
                </a:solidFill>
                <a:effectLst/>
                <a:latin typeface="+mn-lt"/>
                <a:ea typeface="+mn-ea"/>
                <a:cs typeface="+mn-cs"/>
              </a:rPr>
              <a:t>. Online op 28 oktober 2013. </a:t>
            </a:r>
            <a:r>
              <a:rPr lang="nl-NL" sz="1200" u="sng" kern="1200" dirty="0" err="1" smtClean="0">
                <a:solidFill>
                  <a:schemeClr val="tx1"/>
                </a:solidFill>
                <a:effectLst/>
                <a:latin typeface="+mn-lt"/>
                <a:ea typeface="+mn-ea"/>
                <a:cs typeface="+mn-cs"/>
                <a:hlinkClick r:id="rId7"/>
              </a:rPr>
              <a:t>doi</a:t>
            </a:r>
            <a:r>
              <a:rPr lang="nl-NL" sz="1200" u="sng" kern="1200" dirty="0" smtClean="0">
                <a:solidFill>
                  <a:schemeClr val="tx1"/>
                </a:solidFill>
                <a:effectLst/>
                <a:latin typeface="+mn-lt"/>
                <a:ea typeface="+mn-ea"/>
                <a:cs typeface="+mn-cs"/>
                <a:hlinkClick r:id="rId7"/>
              </a:rPr>
              <a:t>: 10.1001/jamapediatrics.2013.3139</a:t>
            </a:r>
            <a:r>
              <a:rPr lang="nl-NL" sz="1200" kern="1200" dirty="0" smtClean="0">
                <a:solidFill>
                  <a:schemeClr val="tx1"/>
                </a:solidFill>
                <a:effectLst/>
                <a:latin typeface="+mn-lt"/>
                <a:ea typeface="+mn-ea"/>
                <a:cs typeface="+mn-cs"/>
              </a:rPr>
              <a:t>.</a:t>
            </a:r>
          </a:p>
          <a:p>
            <a:endParaRPr lang="nl-NL" dirty="0"/>
          </a:p>
        </p:txBody>
      </p:sp>
      <p:sp>
        <p:nvSpPr>
          <p:cNvPr id="4" name="Tijdelijke aanduiding voor dianummer 3"/>
          <p:cNvSpPr>
            <a:spLocks noGrp="1"/>
          </p:cNvSpPr>
          <p:nvPr>
            <p:ph type="sldNum" sz="quarter" idx="10"/>
          </p:nvPr>
        </p:nvSpPr>
        <p:spPr/>
        <p:txBody>
          <a:bodyPr/>
          <a:lstStyle/>
          <a:p>
            <a:fld id="{E586CE85-D645-DF48-AEA4-D5EC989D862D}" type="slidenum">
              <a:rPr lang="nl-NL" smtClean="0"/>
              <a:t>3</a:t>
            </a:fld>
            <a:endParaRPr lang="nl-NL"/>
          </a:p>
        </p:txBody>
      </p:sp>
    </p:spTree>
    <p:extLst>
      <p:ext uri="{BB962C8B-B14F-4D97-AF65-F5344CB8AC3E}">
        <p14:creationId xmlns:p14="http://schemas.microsoft.com/office/powerpoint/2010/main" val="60400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586CE85-D645-DF48-AEA4-D5EC989D862D}" type="slidenum">
              <a:rPr lang="nl-NL" smtClean="0"/>
              <a:t>4</a:t>
            </a:fld>
            <a:endParaRPr lang="nl-NL"/>
          </a:p>
        </p:txBody>
      </p:sp>
    </p:spTree>
    <p:extLst>
      <p:ext uri="{BB962C8B-B14F-4D97-AF65-F5344CB8AC3E}">
        <p14:creationId xmlns:p14="http://schemas.microsoft.com/office/powerpoint/2010/main" val="429161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7777" indent="-177777">
              <a:buFont typeface="Arial" panose="020B0604020202020204" pitchFamily="34" charset="0"/>
              <a:buChar char="•"/>
            </a:pPr>
            <a:r>
              <a:rPr lang="nl-NL" dirty="0" smtClean="0"/>
              <a:t>Toelichting</a:t>
            </a:r>
            <a:r>
              <a:rPr lang="nl-NL" baseline="0" dirty="0" smtClean="0"/>
              <a:t> platform Wijzer in geldzaken: Wijzer in geldzaken is een initiatief van het ministerie van Financiën waarin we met de koepels van banken, verzekeraars, pensioenfondsen, AFM, DNB en Nibud krachten bundelen om de financiële fitheid van Nederlanders te bevorderen. Hare Majesteit Koningin Máxima is erevoorzitter van onze platform. </a:t>
            </a:r>
          </a:p>
        </p:txBody>
      </p:sp>
      <p:sp>
        <p:nvSpPr>
          <p:cNvPr id="4" name="Tijdelijke aanduiding voor dianummer 3"/>
          <p:cNvSpPr>
            <a:spLocks noGrp="1"/>
          </p:cNvSpPr>
          <p:nvPr>
            <p:ph type="sldNum" sz="quarter" idx="10"/>
          </p:nvPr>
        </p:nvSpPr>
        <p:spPr/>
        <p:txBody>
          <a:bodyPr/>
          <a:lstStyle/>
          <a:p>
            <a:fld id="{E586CE85-D645-DF48-AEA4-D5EC989D862D}" type="slidenum">
              <a:rPr lang="nl-NL" smtClean="0"/>
              <a:t>5</a:t>
            </a:fld>
            <a:endParaRPr lang="nl-NL"/>
          </a:p>
        </p:txBody>
      </p:sp>
    </p:spTree>
    <p:extLst>
      <p:ext uri="{BB962C8B-B14F-4D97-AF65-F5344CB8AC3E}">
        <p14:creationId xmlns:p14="http://schemas.microsoft.com/office/powerpoint/2010/main" val="71798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9400" cy="3729038"/>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2640" rtl="0" eaLnBrk="1" fontAlgn="auto" latinLnBrk="0" hangingPunct="1">
              <a:lnSpc>
                <a:spcPct val="100000"/>
              </a:lnSpc>
              <a:spcBef>
                <a:spcPts val="0"/>
              </a:spcBef>
              <a:spcAft>
                <a:spcPts val="0"/>
              </a:spcAft>
              <a:buClrTx/>
              <a:buSzTx/>
              <a:buFontTx/>
              <a:buNone/>
              <a:tabLst/>
              <a:defRPr/>
            </a:pPr>
            <a:fld id="{465DE3EC-27E0-42FB-8EAF-70009D782F01}"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64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986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586CE85-D645-DF48-AEA4-D5EC989D862D}" type="slidenum">
              <a:rPr lang="nl-NL" smtClean="0"/>
              <a:t>8</a:t>
            </a:fld>
            <a:endParaRPr lang="nl-NL"/>
          </a:p>
        </p:txBody>
      </p:sp>
    </p:spTree>
    <p:extLst>
      <p:ext uri="{BB962C8B-B14F-4D97-AF65-F5344CB8AC3E}">
        <p14:creationId xmlns:p14="http://schemas.microsoft.com/office/powerpoint/2010/main" val="287260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7777" indent="-177777">
              <a:buFont typeface="Arial" panose="020B0604020202020204" pitchFamily="34" charset="0"/>
              <a:buChar char="•"/>
            </a:pPr>
            <a:r>
              <a:rPr lang="nl-NL" dirty="0" smtClean="0"/>
              <a:t>Aandacht voor financieel kwetsbare groepen staat centraal in onze koers sinds 2019. Dit is door de coronacrisis in een stroomversnelling geraakt.</a:t>
            </a:r>
            <a:r>
              <a:rPr lang="nl-NL" baseline="0" dirty="0" smtClean="0"/>
              <a:t> </a:t>
            </a:r>
          </a:p>
          <a:p>
            <a:pPr marL="0" indent="0">
              <a:buFont typeface="Arial" panose="020B0604020202020204" pitchFamily="34" charset="0"/>
              <a:buNone/>
            </a:pPr>
            <a:endParaRPr lang="nl-NL" baseline="0" dirty="0" smtClean="0"/>
          </a:p>
          <a:p>
            <a:pPr marL="177777" indent="-177777">
              <a:buFont typeface="Arial" panose="020B0604020202020204" pitchFamily="34" charset="0"/>
              <a:buChar char="•"/>
            </a:pPr>
            <a:r>
              <a:rPr lang="nl-NL" baseline="0" dirty="0" smtClean="0"/>
              <a:t>Onze platformbijeenkomst in mei ging hierover en we zijn momenteel bezig met tien bouwstenen die ons als professionals kunnen helpen om in onze informatievoorziening en dienstverlening meer aandacht voor financieel kwetsbaren te hebben. </a:t>
            </a:r>
            <a:endParaRPr lang="nl-NL" dirty="0" smtClean="0"/>
          </a:p>
          <a:p>
            <a:pPr marL="177777" indent="-177777">
              <a:buFont typeface="Arial" panose="020B0604020202020204" pitchFamily="34" charset="0"/>
              <a:buChar char="•"/>
            </a:pPr>
            <a:endParaRPr lang="nl-NL" dirty="0" smtClean="0"/>
          </a:p>
        </p:txBody>
      </p:sp>
      <p:sp>
        <p:nvSpPr>
          <p:cNvPr id="4" name="Tijdelijke aanduiding voor dianummer 3"/>
          <p:cNvSpPr>
            <a:spLocks noGrp="1"/>
          </p:cNvSpPr>
          <p:nvPr>
            <p:ph type="sldNum" sz="quarter" idx="10"/>
          </p:nvPr>
        </p:nvSpPr>
        <p:spPr/>
        <p:txBody>
          <a:bodyPr/>
          <a:lstStyle/>
          <a:p>
            <a:fld id="{E586CE85-D645-DF48-AEA4-D5EC989D862D}" type="slidenum">
              <a:rPr lang="nl-NL" smtClean="0"/>
              <a:t>9</a:t>
            </a:fld>
            <a:endParaRPr lang="nl-NL"/>
          </a:p>
        </p:txBody>
      </p:sp>
    </p:spTree>
    <p:extLst>
      <p:ext uri="{BB962C8B-B14F-4D97-AF65-F5344CB8AC3E}">
        <p14:creationId xmlns:p14="http://schemas.microsoft.com/office/powerpoint/2010/main" val="313517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7777" indent="-177777">
              <a:buFont typeface="Arial" panose="020B0604020202020204" pitchFamily="34" charset="0"/>
              <a:buChar char="•"/>
            </a:pPr>
            <a:r>
              <a:rPr lang="nl-NL" dirty="0" smtClean="0"/>
              <a:t>Een paar bouwstenen</a:t>
            </a:r>
            <a:r>
              <a:rPr lang="nl-NL" baseline="0" dirty="0" smtClean="0"/>
              <a:t> uitgelicht. </a:t>
            </a:r>
          </a:p>
          <a:p>
            <a:pPr marL="177777" indent="-177777" defTabSz="948141">
              <a:buFont typeface="Arial" panose="020B0604020202020204" pitchFamily="34" charset="0"/>
              <a:buChar char="•"/>
              <a:defRPr/>
            </a:pPr>
            <a:r>
              <a:rPr lang="nl-NL" dirty="0" smtClean="0"/>
              <a:t>Houd de communicatie eenvoudig </a:t>
            </a:r>
            <a:r>
              <a:rPr lang="nl-NL" dirty="0"/>
              <a:t>&amp; </a:t>
            </a:r>
            <a:r>
              <a:rPr lang="nl-NL" dirty="0" smtClean="0"/>
              <a:t>beeldend.</a:t>
            </a:r>
            <a:endParaRPr lang="nl-NL" dirty="0">
              <a:solidFill>
                <a:srgbClr val="000000"/>
              </a:solidFill>
            </a:endParaRPr>
          </a:p>
          <a:p>
            <a:pPr marL="177777" indent="-177777">
              <a:buFont typeface="Arial" panose="020B0604020202020204" pitchFamily="34" charset="0"/>
              <a:buChar char="•"/>
            </a:pPr>
            <a:r>
              <a:rPr lang="nl-NL" dirty="0">
                <a:solidFill>
                  <a:srgbClr val="000000"/>
                </a:solidFill>
              </a:rPr>
              <a:t>Vroege signalering van geldzorgen: </a:t>
            </a:r>
            <a:r>
              <a:rPr lang="nl-NL" baseline="0" dirty="0" smtClean="0">
                <a:solidFill>
                  <a:srgbClr val="000000"/>
                </a:solidFill>
              </a:rPr>
              <a:t> </a:t>
            </a:r>
            <a:r>
              <a:rPr lang="nl-NL" dirty="0" smtClean="0"/>
              <a:t>Wees </a:t>
            </a:r>
            <a:r>
              <a:rPr lang="nl-NL" dirty="0"/>
              <a:t>attent op gebeurtenissen, zoals scheiden, verhuizen, ziekte of ontslag of overlijden partner, minder inkomen</a:t>
            </a:r>
          </a:p>
          <a:p>
            <a:pPr marL="177777" indent="-177777">
              <a:buFont typeface="Arial" panose="020B0604020202020204" pitchFamily="34" charset="0"/>
              <a:buChar char="•"/>
            </a:pPr>
            <a:r>
              <a:rPr lang="nl-NL" dirty="0" smtClean="0">
                <a:solidFill>
                  <a:srgbClr val="000000"/>
                </a:solidFill>
              </a:rPr>
              <a:t>Stimuleer </a:t>
            </a:r>
            <a:r>
              <a:rPr lang="nl-NL" dirty="0">
                <a:solidFill>
                  <a:srgbClr val="000000"/>
                </a:solidFill>
              </a:rPr>
              <a:t>het vragen van hulp bij geldzorgen, in hun omgeving of vrijwilligers of gemeente</a:t>
            </a:r>
            <a:endParaRPr lang="nl-NL" dirty="0" smtClean="0"/>
          </a:p>
          <a:p>
            <a:endParaRPr lang="nl-NL" dirty="0" smtClean="0"/>
          </a:p>
          <a:p>
            <a:endParaRPr lang="nl-NL" dirty="0" smtClean="0"/>
          </a:p>
        </p:txBody>
      </p:sp>
      <p:sp>
        <p:nvSpPr>
          <p:cNvPr id="4" name="Tijdelijke aanduiding voor dianummer 3"/>
          <p:cNvSpPr>
            <a:spLocks noGrp="1"/>
          </p:cNvSpPr>
          <p:nvPr>
            <p:ph type="sldNum" sz="quarter" idx="10"/>
          </p:nvPr>
        </p:nvSpPr>
        <p:spPr/>
        <p:txBody>
          <a:bodyPr/>
          <a:lstStyle/>
          <a:p>
            <a:fld id="{E586CE85-D645-DF48-AEA4-D5EC989D862D}" type="slidenum">
              <a:rPr lang="nl-NL" smtClean="0"/>
              <a:t>10</a:t>
            </a:fld>
            <a:endParaRPr lang="nl-NL"/>
          </a:p>
        </p:txBody>
      </p:sp>
    </p:spTree>
    <p:extLst>
      <p:ext uri="{BB962C8B-B14F-4D97-AF65-F5344CB8AC3E}">
        <p14:creationId xmlns:p14="http://schemas.microsoft.com/office/powerpoint/2010/main" val="3026549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 wit">
    <p:spTree>
      <p:nvGrpSpPr>
        <p:cNvPr id="1" name=""/>
        <p:cNvGrpSpPr/>
        <p:nvPr/>
      </p:nvGrpSpPr>
      <p:grpSpPr>
        <a:xfrm>
          <a:off x="0" y="0"/>
          <a:ext cx="0" cy="0"/>
          <a:chOff x="0" y="0"/>
          <a:chExt cx="0" cy="0"/>
        </a:xfrm>
      </p:grpSpPr>
      <p:sp>
        <p:nvSpPr>
          <p:cNvPr id="20" name="Tijdelijke aanduiding voor afbeelding 4">
            <a:extLst>
              <a:ext uri="{FF2B5EF4-FFF2-40B4-BE49-F238E27FC236}">
                <a16:creationId xmlns:a16="http://schemas.microsoft.com/office/drawing/2014/main" id="{7C2B20A5-969F-374C-962A-119ACE8F25FF}"/>
              </a:ext>
            </a:extLst>
          </p:cNvPr>
          <p:cNvSpPr>
            <a:spLocks noGrp="1"/>
          </p:cNvSpPr>
          <p:nvPr>
            <p:ph type="pic" sz="quarter" idx="10" hasCustomPrompt="1"/>
          </p:nvPr>
        </p:nvSpPr>
        <p:spPr>
          <a:xfrm>
            <a:off x="6223000" y="0"/>
            <a:ext cx="5969000" cy="6858000"/>
          </a:xfrm>
          <a:prstGeom prst="rect">
            <a:avLst/>
          </a:prstGeom>
          <a:solidFill>
            <a:schemeClr val="bg1">
              <a:lumMod val="85000"/>
            </a:schemeClr>
          </a:solidFill>
        </p:spPr>
        <p:txBody>
          <a:bodyPr>
            <a:normAutofit/>
          </a:bodyPr>
          <a:lstStyle>
            <a:lvl1pPr marL="0" indent="0">
              <a:buNone/>
              <a:defRPr sz="2000" b="0" i="0">
                <a:solidFill>
                  <a:schemeClr val="accent2"/>
                </a:solidFill>
                <a:latin typeface="Calibri" panose="020F0502020204030204" pitchFamily="34" charset="0"/>
                <a:cs typeface="Calibri" panose="020F0502020204030204" pitchFamily="34" charset="0"/>
              </a:defRPr>
            </a:lvl1pPr>
          </a:lstStyle>
          <a:p>
            <a:r>
              <a:rPr lang="nl-NL" dirty="0"/>
              <a:t>Klik op het icoon om een afbeelding toe te voegen</a:t>
            </a:r>
          </a:p>
        </p:txBody>
      </p:sp>
      <p:sp>
        <p:nvSpPr>
          <p:cNvPr id="24" name="Tijdelijke aanduiding voor SmartArt 23">
            <a:extLst>
              <a:ext uri="{FF2B5EF4-FFF2-40B4-BE49-F238E27FC236}">
                <a16:creationId xmlns:a16="http://schemas.microsoft.com/office/drawing/2014/main" id="{A8B1C3DD-F486-6946-A4C3-D2B52CD1B56E}"/>
              </a:ext>
            </a:extLst>
          </p:cNvPr>
          <p:cNvSpPr>
            <a:spLocks noGrp="1"/>
          </p:cNvSpPr>
          <p:nvPr>
            <p:ph type="dgm" sz="quarter" idx="11"/>
          </p:nvPr>
        </p:nvSpPr>
        <p:spPr>
          <a:xfrm>
            <a:off x="0" y="6026150"/>
            <a:ext cx="12192000" cy="514350"/>
          </a:xfrm>
          <a:prstGeom prst="rect">
            <a:avLst/>
          </a:prstGeom>
          <a:solidFill>
            <a:schemeClr val="accent2"/>
          </a:solidFill>
        </p:spPr>
        <p:txBody>
          <a:bodyPr/>
          <a:lstStyle>
            <a:lvl1pPr>
              <a:defRPr>
                <a:noFill/>
              </a:defRPr>
            </a:lvl1pPr>
          </a:lstStyle>
          <a:p>
            <a:r>
              <a:rPr lang="nl-NL"/>
              <a:t>Klik op het pictogram als u een SmartArt-afbeelding wilt toevoegen</a:t>
            </a:r>
            <a:endParaRPr lang="nl-NL" dirty="0"/>
          </a:p>
        </p:txBody>
      </p:sp>
      <p:sp>
        <p:nvSpPr>
          <p:cNvPr id="2" name="Titel 1">
            <a:extLst>
              <a:ext uri="{FF2B5EF4-FFF2-40B4-BE49-F238E27FC236}">
                <a16:creationId xmlns:a16="http://schemas.microsoft.com/office/drawing/2014/main" id="{9F22F2CC-DED1-5646-9F82-531B9E7F8AF0}"/>
              </a:ext>
            </a:extLst>
          </p:cNvPr>
          <p:cNvSpPr>
            <a:spLocks noGrp="1"/>
          </p:cNvSpPr>
          <p:nvPr>
            <p:ph type="ctrTitle" hasCustomPrompt="1"/>
          </p:nvPr>
        </p:nvSpPr>
        <p:spPr>
          <a:xfrm>
            <a:off x="806450" y="2324100"/>
            <a:ext cx="5187950" cy="395288"/>
          </a:xfrm>
          <a:prstGeom prst="rect">
            <a:avLst/>
          </a:prstGeom>
        </p:spPr>
        <p:txBody>
          <a:bodyPr anchor="b">
            <a:normAutofit/>
          </a:bodyPr>
          <a:lstStyle>
            <a:lvl1pPr algn="l">
              <a:defRPr sz="2400" b="0">
                <a:solidFill>
                  <a:srgbClr val="28A532"/>
                </a:solidFill>
                <a:latin typeface="+mn-lt"/>
              </a:defRPr>
            </a:lvl1pPr>
          </a:lstStyle>
          <a:p>
            <a:r>
              <a:rPr lang="nl-NL" dirty="0"/>
              <a:t>Naam van de spreker</a:t>
            </a:r>
          </a:p>
        </p:txBody>
      </p:sp>
      <p:sp>
        <p:nvSpPr>
          <p:cNvPr id="3" name="Ondertitel 2">
            <a:extLst>
              <a:ext uri="{FF2B5EF4-FFF2-40B4-BE49-F238E27FC236}">
                <a16:creationId xmlns:a16="http://schemas.microsoft.com/office/drawing/2014/main" id="{7DF87DA0-CE55-2940-B8B2-3D89A56FA2A8}"/>
              </a:ext>
            </a:extLst>
          </p:cNvPr>
          <p:cNvSpPr>
            <a:spLocks noGrp="1"/>
          </p:cNvSpPr>
          <p:nvPr>
            <p:ph type="subTitle" idx="1" hasCustomPrompt="1"/>
          </p:nvPr>
        </p:nvSpPr>
        <p:spPr>
          <a:xfrm>
            <a:off x="806450" y="3252788"/>
            <a:ext cx="5187950" cy="2455862"/>
          </a:xfrm>
          <a:prstGeom prst="rect">
            <a:avLst/>
          </a:prstGeom>
        </p:spPr>
        <p:txBody>
          <a:bodyPr>
            <a:noAutofit/>
          </a:bodyPr>
          <a:lstStyle>
            <a:lvl1pPr marL="0" indent="0" algn="l" fontAlgn="auto">
              <a:lnSpc>
                <a:spcPts val="4800"/>
              </a:lnSpc>
              <a:spcBef>
                <a:spcPts val="0"/>
              </a:spcBef>
              <a:buNone/>
              <a:defRPr sz="4400" b="1" i="0">
                <a:solidFill>
                  <a:srgbClr val="641C76"/>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Titel van de presentatie</a:t>
            </a:r>
          </a:p>
        </p:txBody>
      </p:sp>
      <p:pic>
        <p:nvPicPr>
          <p:cNvPr id="10" name="Afbeelding 9">
            <a:extLst>
              <a:ext uri="{FF2B5EF4-FFF2-40B4-BE49-F238E27FC236}">
                <a16:creationId xmlns:a16="http://schemas.microsoft.com/office/drawing/2014/main" id="{B9E4101B-E96C-994F-995C-711F464964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508001"/>
            <a:ext cx="3873017" cy="969962"/>
          </a:xfrm>
          <a:prstGeom prst="rect">
            <a:avLst/>
          </a:prstGeom>
        </p:spPr>
      </p:pic>
      <p:sp>
        <p:nvSpPr>
          <p:cNvPr id="28" name="Tijdelijke aanduiding voor tekst 27">
            <a:extLst>
              <a:ext uri="{FF2B5EF4-FFF2-40B4-BE49-F238E27FC236}">
                <a16:creationId xmlns:a16="http://schemas.microsoft.com/office/drawing/2014/main" id="{17983F70-F067-404F-B601-9CCE185BCCB9}"/>
              </a:ext>
            </a:extLst>
          </p:cNvPr>
          <p:cNvSpPr>
            <a:spLocks noGrp="1"/>
          </p:cNvSpPr>
          <p:nvPr>
            <p:ph type="body" sz="quarter" idx="12" hasCustomPrompt="1"/>
          </p:nvPr>
        </p:nvSpPr>
        <p:spPr>
          <a:xfrm>
            <a:off x="812800" y="6134100"/>
            <a:ext cx="5232400" cy="323850"/>
          </a:xfrm>
          <a:prstGeom prst="rect">
            <a:avLst/>
          </a:prstGeom>
        </p:spPr>
        <p:txBody>
          <a:bodyPr>
            <a:noAutofit/>
          </a:bodyPr>
          <a:lstStyle>
            <a:lvl1pPr marL="0" indent="0">
              <a:buNone/>
              <a:defRPr sz="1800" b="0" i="0">
                <a:solidFill>
                  <a:schemeClr val="bg1"/>
                </a:solidFill>
                <a:latin typeface="Calibri" panose="020F0502020204030204" pitchFamily="34" charset="0"/>
                <a:cs typeface="Calibri" panose="020F0502020204030204" pitchFamily="34" charset="0"/>
              </a:defRPr>
            </a:lvl1pPr>
          </a:lstStyle>
          <a:p>
            <a:pPr lvl="0"/>
            <a:fld id="{B519660B-706F-7747-956E-24C76A073FA7}" type="datetime4">
              <a:rPr lang="nl-NL" smtClean="0"/>
              <a:t>18 juni 2020</a:t>
            </a:fld>
            <a:endParaRPr lang="nl-NL" dirty="0"/>
          </a:p>
        </p:txBody>
      </p:sp>
    </p:spTree>
    <p:extLst>
      <p:ext uri="{BB962C8B-B14F-4D97-AF65-F5344CB8AC3E}">
        <p14:creationId xmlns:p14="http://schemas.microsoft.com/office/powerpoint/2010/main" val="163981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Koloms - Beeld">
    <p:spTree>
      <p:nvGrpSpPr>
        <p:cNvPr id="1" name=""/>
        <p:cNvGrpSpPr/>
        <p:nvPr/>
      </p:nvGrpSpPr>
      <p:grpSpPr>
        <a:xfrm>
          <a:off x="0" y="0"/>
          <a:ext cx="0" cy="0"/>
          <a:chOff x="0" y="0"/>
          <a:chExt cx="0" cy="0"/>
        </a:xfrm>
      </p:grpSpPr>
      <p:sp>
        <p:nvSpPr>
          <p:cNvPr id="9" name="Tijdelijke aanduiding voor afbeelding 4">
            <a:extLst>
              <a:ext uri="{FF2B5EF4-FFF2-40B4-BE49-F238E27FC236}">
                <a16:creationId xmlns:a16="http://schemas.microsoft.com/office/drawing/2014/main" id="{E9C96E36-4176-7241-A16B-53D7295D4AD4}"/>
              </a:ext>
            </a:extLst>
          </p:cNvPr>
          <p:cNvSpPr>
            <a:spLocks noGrp="1"/>
          </p:cNvSpPr>
          <p:nvPr>
            <p:ph type="pic" sz="quarter" idx="10" hasCustomPrompt="1"/>
          </p:nvPr>
        </p:nvSpPr>
        <p:spPr>
          <a:xfrm>
            <a:off x="894944" y="1844674"/>
            <a:ext cx="10598556" cy="4181476"/>
          </a:xfrm>
          <a:prstGeom prst="rect">
            <a:avLst/>
          </a:prstGeom>
          <a:solidFill>
            <a:schemeClr val="bg1">
              <a:lumMod val="85000"/>
            </a:schemeClr>
          </a:solidFill>
        </p:spPr>
        <p:txBody>
          <a:bodyPr>
            <a:normAutofit/>
          </a:bodyPr>
          <a:lstStyle>
            <a:lvl1pPr marL="0" indent="0">
              <a:buNone/>
              <a:defRPr sz="2000" b="0" i="0">
                <a:solidFill>
                  <a:schemeClr val="accent2"/>
                </a:solidFill>
                <a:latin typeface="Calibri" panose="020F0502020204030204" pitchFamily="34" charset="0"/>
                <a:cs typeface="Calibri" panose="020F0502020204030204" pitchFamily="34" charset="0"/>
              </a:defRPr>
            </a:lvl1pPr>
          </a:lstStyle>
          <a:p>
            <a:r>
              <a:rPr lang="nl-NL" dirty="0"/>
              <a:t>Klik op het icoon om een afbeelding toe te voegen</a:t>
            </a:r>
          </a:p>
        </p:txBody>
      </p:sp>
      <p:sp>
        <p:nvSpPr>
          <p:cNvPr id="3" name="Titel 10">
            <a:extLst>
              <a:ext uri="{FF2B5EF4-FFF2-40B4-BE49-F238E27FC236}">
                <a16:creationId xmlns:a16="http://schemas.microsoft.com/office/drawing/2014/main" id="{2CB53083-86C7-0047-AC79-B0A874E2ED1A}"/>
              </a:ext>
            </a:extLst>
          </p:cNvPr>
          <p:cNvSpPr>
            <a:spLocks noGrp="1"/>
          </p:cNvSpPr>
          <p:nvPr>
            <p:ph type="title" hasCustomPrompt="1"/>
          </p:nvPr>
        </p:nvSpPr>
        <p:spPr>
          <a:xfrm>
            <a:off x="800100" y="552449"/>
            <a:ext cx="10693400" cy="1012825"/>
          </a:xfrm>
          <a:prstGeom prst="rect">
            <a:avLst/>
          </a:prstGeom>
        </p:spPr>
        <p:txBody>
          <a:bodyPr anchor="t"/>
          <a:lstStyle>
            <a:lvl1pPr algn="l">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sp>
        <p:nvSpPr>
          <p:cNvPr id="15" name="Rechthoek 14">
            <a:extLst>
              <a:ext uri="{FF2B5EF4-FFF2-40B4-BE49-F238E27FC236}">
                <a16:creationId xmlns:a16="http://schemas.microsoft.com/office/drawing/2014/main" id="{A6780405-ABA2-C346-93F0-D11C735E6400}"/>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961B40AA-B483-0B46-BC28-6AA8F3A0F96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9582" b="33719"/>
          <a:stretch/>
        </p:blipFill>
        <p:spPr>
          <a:xfrm>
            <a:off x="9169400" y="6086475"/>
            <a:ext cx="2959100" cy="346075"/>
          </a:xfrm>
          <a:prstGeom prst="rect">
            <a:avLst/>
          </a:prstGeom>
        </p:spPr>
      </p:pic>
      <p:sp>
        <p:nvSpPr>
          <p:cNvPr id="17" name="Tijdelijke aanduiding voor inhoud 28">
            <a:extLst>
              <a:ext uri="{FF2B5EF4-FFF2-40B4-BE49-F238E27FC236}">
                <a16:creationId xmlns:a16="http://schemas.microsoft.com/office/drawing/2014/main" id="{007C8B4F-A358-E54F-A124-093C00D7B77D}"/>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r>
              <a:rPr lang="nl-NL" dirty="0"/>
              <a:t>JGZ Live! met Wijzer in geldzaken</a:t>
            </a:r>
          </a:p>
        </p:txBody>
      </p:sp>
      <p:sp>
        <p:nvSpPr>
          <p:cNvPr id="18" name="Tekstvak 17">
            <a:extLst>
              <a:ext uri="{FF2B5EF4-FFF2-40B4-BE49-F238E27FC236}">
                <a16:creationId xmlns:a16="http://schemas.microsoft.com/office/drawing/2014/main" id="{C1E7BCD6-A589-824C-BDD7-730D07A86DCA}"/>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154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Koloms - tekst + tekst">
    <p:spTree>
      <p:nvGrpSpPr>
        <p:cNvPr id="1" name=""/>
        <p:cNvGrpSpPr/>
        <p:nvPr/>
      </p:nvGrpSpPr>
      <p:grpSpPr>
        <a:xfrm>
          <a:off x="0" y="0"/>
          <a:ext cx="0" cy="0"/>
          <a:chOff x="0" y="0"/>
          <a:chExt cx="0" cy="0"/>
        </a:xfrm>
      </p:grpSpPr>
      <p:sp>
        <p:nvSpPr>
          <p:cNvPr id="3" name="Titel 10">
            <a:extLst>
              <a:ext uri="{FF2B5EF4-FFF2-40B4-BE49-F238E27FC236}">
                <a16:creationId xmlns:a16="http://schemas.microsoft.com/office/drawing/2014/main" id="{26BF06D1-1A24-194C-8352-F0C96AD4324B}"/>
              </a:ext>
            </a:extLst>
          </p:cNvPr>
          <p:cNvSpPr>
            <a:spLocks noGrp="1"/>
          </p:cNvSpPr>
          <p:nvPr>
            <p:ph type="title" hasCustomPrompt="1"/>
          </p:nvPr>
        </p:nvSpPr>
        <p:spPr>
          <a:xfrm>
            <a:off x="800100" y="552449"/>
            <a:ext cx="10693400" cy="1012825"/>
          </a:xfrm>
          <a:prstGeom prst="rect">
            <a:avLst/>
          </a:prstGeom>
        </p:spPr>
        <p:txBody>
          <a:bodyPr anchor="t"/>
          <a:lstStyle>
            <a:lvl1pPr algn="l">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sp>
        <p:nvSpPr>
          <p:cNvPr id="5" name="Rechthoek 4">
            <a:extLst>
              <a:ext uri="{FF2B5EF4-FFF2-40B4-BE49-F238E27FC236}">
                <a16:creationId xmlns:a16="http://schemas.microsoft.com/office/drawing/2014/main" id="{24572838-4CE6-4842-9DEB-74307A52EF58}"/>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E429F6BA-4224-014B-B985-B2335B2E6B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9582" b="33719"/>
          <a:stretch/>
        </p:blipFill>
        <p:spPr>
          <a:xfrm>
            <a:off x="9169400" y="6086475"/>
            <a:ext cx="2959100" cy="346075"/>
          </a:xfrm>
          <a:prstGeom prst="rect">
            <a:avLst/>
          </a:prstGeom>
        </p:spPr>
      </p:pic>
      <p:sp>
        <p:nvSpPr>
          <p:cNvPr id="7" name="Tijdelijke aanduiding voor inhoud 28">
            <a:extLst>
              <a:ext uri="{FF2B5EF4-FFF2-40B4-BE49-F238E27FC236}">
                <a16:creationId xmlns:a16="http://schemas.microsoft.com/office/drawing/2014/main" id="{12724809-D0FD-E641-95A8-265058C53770}"/>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r>
              <a:rPr lang="nl-NL" dirty="0"/>
              <a:t>JGZ Live! met Wijzer in geldzaken</a:t>
            </a:r>
          </a:p>
        </p:txBody>
      </p:sp>
      <p:sp>
        <p:nvSpPr>
          <p:cNvPr id="8" name="Tekstvak 7">
            <a:extLst>
              <a:ext uri="{FF2B5EF4-FFF2-40B4-BE49-F238E27FC236}">
                <a16:creationId xmlns:a16="http://schemas.microsoft.com/office/drawing/2014/main" id="{23B0E69A-250E-814C-ABCC-EBCB52A83686}"/>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
        <p:nvSpPr>
          <p:cNvPr id="11" name="Tijdelijke aanduiding voor tekst 17">
            <a:extLst>
              <a:ext uri="{FF2B5EF4-FFF2-40B4-BE49-F238E27FC236}">
                <a16:creationId xmlns:a16="http://schemas.microsoft.com/office/drawing/2014/main" id="{CAC73E7F-5C64-D54F-9437-4448521C560D}"/>
              </a:ext>
            </a:extLst>
          </p:cNvPr>
          <p:cNvSpPr>
            <a:spLocks noGrp="1"/>
          </p:cNvSpPr>
          <p:nvPr>
            <p:ph type="body" sz="quarter" idx="11" hasCustomPrompt="1"/>
          </p:nvPr>
        </p:nvSpPr>
        <p:spPr>
          <a:xfrm>
            <a:off x="695747" y="1844674"/>
            <a:ext cx="5289550" cy="3908425"/>
          </a:xfrm>
          <a:prstGeom prst="rect">
            <a:avLst/>
          </a:prstGeom>
          <a:noFill/>
        </p:spPr>
        <p:txBody>
          <a:bodyPr/>
          <a:lstStyle>
            <a:lvl1pPr marL="342900" indent="-234900">
              <a:lnSpc>
                <a:spcPts val="2400"/>
              </a:lnSpc>
              <a:spcBef>
                <a:spcPts val="0"/>
              </a:spcBef>
              <a:spcAft>
                <a:spcPts val="0"/>
              </a:spcAft>
              <a:buClr>
                <a:srgbClr val="28A532"/>
              </a:buClr>
              <a:buFontTx/>
              <a:buBlip>
                <a:blip r:embed="rId3"/>
              </a:buBlip>
              <a:defRPr lang="nl-NL" sz="2000" b="0" i="0" smtClean="0">
                <a:solidFill>
                  <a:schemeClr val="accent4"/>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 </a:t>
            </a:r>
          </a:p>
          <a:p>
            <a:endParaRPr lang="nl-NL" dirty="0">
              <a:solidFill>
                <a:srgbClr val="641C76"/>
              </a:solidFill>
              <a:effectLst/>
              <a:latin typeface="Calibri" panose="020F0502020204030204" pitchFamily="34" charset="0"/>
            </a:endParaRPr>
          </a:p>
          <a:p>
            <a:r>
              <a:rPr lang="nl-NL" dirty="0">
                <a:solidFill>
                  <a:srgbClr val="641C76"/>
                </a:solidFill>
                <a:effectLst/>
                <a:latin typeface="Calibri" panose="020F0502020204030204" pitchFamily="34" charset="0"/>
              </a:rPr>
              <a:t>Hier een tekst </a:t>
            </a:r>
          </a:p>
        </p:txBody>
      </p:sp>
      <p:sp>
        <p:nvSpPr>
          <p:cNvPr id="13" name="Tijdelijke aanduiding voor tekst 17">
            <a:extLst>
              <a:ext uri="{FF2B5EF4-FFF2-40B4-BE49-F238E27FC236}">
                <a16:creationId xmlns:a16="http://schemas.microsoft.com/office/drawing/2014/main" id="{26785434-84E3-4546-A10F-FB45783FCAA6}"/>
              </a:ext>
            </a:extLst>
          </p:cNvPr>
          <p:cNvSpPr>
            <a:spLocks noGrp="1"/>
          </p:cNvSpPr>
          <p:nvPr>
            <p:ph type="body" sz="quarter" idx="14" hasCustomPrompt="1"/>
          </p:nvPr>
        </p:nvSpPr>
        <p:spPr>
          <a:xfrm>
            <a:off x="6203950" y="1844674"/>
            <a:ext cx="5289550" cy="3908425"/>
          </a:xfrm>
          <a:prstGeom prst="rect">
            <a:avLst/>
          </a:prstGeom>
          <a:noFill/>
        </p:spPr>
        <p:txBody>
          <a:bodyPr/>
          <a:lstStyle>
            <a:lvl1pPr marL="342900" indent="-234900">
              <a:lnSpc>
                <a:spcPts val="2400"/>
              </a:lnSpc>
              <a:spcBef>
                <a:spcPts val="0"/>
              </a:spcBef>
              <a:spcAft>
                <a:spcPts val="0"/>
              </a:spcAft>
              <a:buClr>
                <a:srgbClr val="28A532"/>
              </a:buClr>
              <a:buFontTx/>
              <a:buBlip>
                <a:blip r:embed="rId3"/>
              </a:buBlip>
              <a:defRPr lang="nl-NL" sz="2000" b="0" i="0" smtClean="0">
                <a:solidFill>
                  <a:schemeClr val="accent4"/>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 </a:t>
            </a:r>
          </a:p>
          <a:p>
            <a:endParaRPr lang="nl-NL" dirty="0">
              <a:solidFill>
                <a:srgbClr val="641C76"/>
              </a:solidFill>
              <a:effectLst/>
              <a:latin typeface="Calibri" panose="020F0502020204030204" pitchFamily="34" charset="0"/>
            </a:endParaRPr>
          </a:p>
          <a:p>
            <a:r>
              <a:rPr lang="nl-NL" dirty="0">
                <a:solidFill>
                  <a:srgbClr val="641C76"/>
                </a:solidFill>
                <a:effectLst/>
                <a:latin typeface="Calibri" panose="020F0502020204030204" pitchFamily="34" charset="0"/>
              </a:rPr>
              <a:t>Hier een tekst </a:t>
            </a:r>
          </a:p>
        </p:txBody>
      </p:sp>
    </p:spTree>
    <p:extLst>
      <p:ext uri="{BB962C8B-B14F-4D97-AF65-F5344CB8AC3E}">
        <p14:creationId xmlns:p14="http://schemas.microsoft.com/office/powerpoint/2010/main" val="1559239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Koloms - tekst + bee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A6A2EB1-0DF8-064C-BB91-B544A16509E1}"/>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5CE70B30-1894-A14F-A32B-988DC5DB6F1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9582" b="33719"/>
          <a:stretch/>
        </p:blipFill>
        <p:spPr>
          <a:xfrm>
            <a:off x="9169400" y="6086475"/>
            <a:ext cx="2959100" cy="346075"/>
          </a:xfrm>
          <a:prstGeom prst="rect">
            <a:avLst/>
          </a:prstGeom>
        </p:spPr>
      </p:pic>
      <p:sp>
        <p:nvSpPr>
          <p:cNvPr id="8" name="Tijdelijke aanduiding voor inhoud 28">
            <a:extLst>
              <a:ext uri="{FF2B5EF4-FFF2-40B4-BE49-F238E27FC236}">
                <a16:creationId xmlns:a16="http://schemas.microsoft.com/office/drawing/2014/main" id="{9439821A-0573-3B4F-B31C-6149E3347ED7}"/>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r>
              <a:rPr lang="nl-NL" dirty="0"/>
              <a:t>JGZ Live! met Wijzer in geldzaken</a:t>
            </a:r>
          </a:p>
        </p:txBody>
      </p:sp>
      <p:sp>
        <p:nvSpPr>
          <p:cNvPr id="9" name="Tekstvak 8">
            <a:extLst>
              <a:ext uri="{FF2B5EF4-FFF2-40B4-BE49-F238E27FC236}">
                <a16:creationId xmlns:a16="http://schemas.microsoft.com/office/drawing/2014/main" id="{1B749B15-2C86-3247-BD2E-2E383F0936EB}"/>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
        <p:nvSpPr>
          <p:cNvPr id="10" name="Tijdelijke aanduiding voor afbeelding 4">
            <a:extLst>
              <a:ext uri="{FF2B5EF4-FFF2-40B4-BE49-F238E27FC236}">
                <a16:creationId xmlns:a16="http://schemas.microsoft.com/office/drawing/2014/main" id="{E92E6B7D-81F8-D24B-9528-5DD65AB11082}"/>
              </a:ext>
            </a:extLst>
          </p:cNvPr>
          <p:cNvSpPr>
            <a:spLocks noGrp="1"/>
          </p:cNvSpPr>
          <p:nvPr>
            <p:ph type="pic" sz="quarter" idx="10" hasCustomPrompt="1"/>
          </p:nvPr>
        </p:nvSpPr>
        <p:spPr>
          <a:xfrm>
            <a:off x="6254750" y="1844674"/>
            <a:ext cx="5937250" cy="4181475"/>
          </a:xfrm>
          <a:prstGeom prst="rect">
            <a:avLst/>
          </a:prstGeom>
          <a:solidFill>
            <a:schemeClr val="bg1">
              <a:lumMod val="85000"/>
            </a:schemeClr>
          </a:solidFill>
        </p:spPr>
        <p:txBody>
          <a:bodyPr>
            <a:normAutofit/>
          </a:bodyPr>
          <a:lstStyle>
            <a:lvl1pPr marL="0" indent="0">
              <a:buNone/>
              <a:defRPr sz="2000" b="0" i="0">
                <a:solidFill>
                  <a:schemeClr val="accent2"/>
                </a:solidFill>
                <a:latin typeface="Calibri" panose="020F0502020204030204" pitchFamily="34" charset="0"/>
                <a:cs typeface="Calibri" panose="020F0502020204030204" pitchFamily="34" charset="0"/>
              </a:defRPr>
            </a:lvl1pPr>
          </a:lstStyle>
          <a:p>
            <a:r>
              <a:rPr lang="nl-NL" dirty="0"/>
              <a:t>Klik op het icoon om een afbeelding toe te voegen</a:t>
            </a:r>
          </a:p>
        </p:txBody>
      </p:sp>
      <p:sp>
        <p:nvSpPr>
          <p:cNvPr id="12" name="Tijdelijke aanduiding voor tekst 17">
            <a:extLst>
              <a:ext uri="{FF2B5EF4-FFF2-40B4-BE49-F238E27FC236}">
                <a16:creationId xmlns:a16="http://schemas.microsoft.com/office/drawing/2014/main" id="{296A6975-7DF5-D841-9016-62E98698D8CF}"/>
              </a:ext>
            </a:extLst>
          </p:cNvPr>
          <p:cNvSpPr>
            <a:spLocks noGrp="1"/>
          </p:cNvSpPr>
          <p:nvPr>
            <p:ph type="body" sz="quarter" idx="14" hasCustomPrompt="1"/>
          </p:nvPr>
        </p:nvSpPr>
        <p:spPr>
          <a:xfrm>
            <a:off x="695748" y="1844674"/>
            <a:ext cx="5241504" cy="3902075"/>
          </a:xfrm>
          <a:prstGeom prst="rect">
            <a:avLst/>
          </a:prstGeom>
          <a:noFill/>
        </p:spPr>
        <p:txBody>
          <a:bodyPr/>
          <a:lstStyle>
            <a:lvl1pPr marL="342900" indent="-234900">
              <a:lnSpc>
                <a:spcPts val="2400"/>
              </a:lnSpc>
              <a:spcBef>
                <a:spcPts val="0"/>
              </a:spcBef>
              <a:spcAft>
                <a:spcPts val="0"/>
              </a:spcAft>
              <a:buClr>
                <a:srgbClr val="28A532"/>
              </a:buClr>
              <a:buFontTx/>
              <a:buBlip>
                <a:blip r:embed="rId3"/>
              </a:buBlip>
              <a:defRPr lang="nl-NL" sz="2000" b="0" i="0" smtClean="0">
                <a:solidFill>
                  <a:schemeClr val="accent4"/>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a:t>
            </a:r>
          </a:p>
          <a:p>
            <a:endParaRPr lang="nl-NL" dirty="0">
              <a:solidFill>
                <a:srgbClr val="641C76"/>
              </a:solidFill>
              <a:effectLst/>
              <a:latin typeface="Calibri" panose="020F0502020204030204" pitchFamily="34" charset="0"/>
            </a:endParaRPr>
          </a:p>
          <a:p>
            <a:r>
              <a:rPr lang="nl-NL" dirty="0">
                <a:solidFill>
                  <a:srgbClr val="641C76"/>
                </a:solidFill>
                <a:effectLst/>
                <a:latin typeface="Calibri" panose="020F0502020204030204" pitchFamily="34" charset="0"/>
              </a:rPr>
              <a:t>Hier een tekst </a:t>
            </a:r>
          </a:p>
        </p:txBody>
      </p:sp>
      <p:sp>
        <p:nvSpPr>
          <p:cNvPr id="13" name="Titel 10">
            <a:extLst>
              <a:ext uri="{FF2B5EF4-FFF2-40B4-BE49-F238E27FC236}">
                <a16:creationId xmlns:a16="http://schemas.microsoft.com/office/drawing/2014/main" id="{32515D5C-D52E-524E-8F5E-A46440596149}"/>
              </a:ext>
            </a:extLst>
          </p:cNvPr>
          <p:cNvSpPr>
            <a:spLocks noGrp="1"/>
          </p:cNvSpPr>
          <p:nvPr>
            <p:ph type="title" hasCustomPrompt="1"/>
          </p:nvPr>
        </p:nvSpPr>
        <p:spPr>
          <a:xfrm>
            <a:off x="800100" y="552449"/>
            <a:ext cx="10693400" cy="1012825"/>
          </a:xfrm>
          <a:prstGeom prst="rect">
            <a:avLst/>
          </a:prstGeom>
        </p:spPr>
        <p:txBody>
          <a:bodyPr anchor="t"/>
          <a:lstStyle>
            <a:lvl1pPr algn="l">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spTree>
    <p:extLst>
      <p:ext uri="{BB962C8B-B14F-4D97-AF65-F5344CB8AC3E}">
        <p14:creationId xmlns:p14="http://schemas.microsoft.com/office/powerpoint/2010/main" val="1374552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3" y="1706563"/>
            <a:ext cx="11466511" cy="4006850"/>
          </a:xfrm>
        </p:spPr>
        <p:txBody>
          <a:bodyPr>
            <a:noAutofit/>
          </a:bodyPr>
          <a:lstStyle>
            <a:lvl1pPr>
              <a:defRPr sz="14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357718" y="288925"/>
            <a:ext cx="11469281" cy="416570"/>
          </a:xfrm>
        </p:spPr>
        <p:txBody>
          <a:bodyPr>
            <a:noAutofit/>
          </a:bodyPr>
          <a:lstStyle>
            <a:lvl1pPr>
              <a:defRPr>
                <a:solidFill>
                  <a:schemeClr val="tx1"/>
                </a:solidFill>
              </a:defRPr>
            </a:lvl1pPr>
          </a:lstStyle>
          <a:p>
            <a:r>
              <a:rPr lang="en-US"/>
              <a:t>Click to edit Master title style</a:t>
            </a:r>
            <a:endParaRPr lang="en-GB" dirty="0"/>
          </a:p>
        </p:txBody>
      </p:sp>
      <p:sp>
        <p:nvSpPr>
          <p:cNvPr id="11" name="Text Placeholder 2"/>
          <p:cNvSpPr>
            <a:spLocks noGrp="1"/>
          </p:cNvSpPr>
          <p:nvPr>
            <p:ph type="body" sz="quarter" idx="18"/>
          </p:nvPr>
        </p:nvSpPr>
        <p:spPr>
          <a:xfrm>
            <a:off x="357718" y="739776"/>
            <a:ext cx="11463867" cy="396875"/>
          </a:xfrm>
        </p:spPr>
        <p:txBody>
          <a:bodyPr/>
          <a:lstStyle>
            <a:lvl1pPr>
              <a:defRPr sz="1800"/>
            </a:lvl1pPr>
          </a:lstStyle>
          <a:p>
            <a:pPr lvl="0"/>
            <a:r>
              <a:rPr lang="en-US"/>
              <a:t>Click to edit Master text styles</a:t>
            </a:r>
          </a:p>
        </p:txBody>
      </p:sp>
      <p:sp>
        <p:nvSpPr>
          <p:cNvPr id="15" name="Slide Number Placeholder 5"/>
          <p:cNvSpPr>
            <a:spLocks noGrp="1"/>
          </p:cNvSpPr>
          <p:nvPr>
            <p:ph type="sldNum" sz="quarter" idx="4"/>
          </p:nvPr>
        </p:nvSpPr>
        <p:spPr>
          <a:xfrm>
            <a:off x="10856913" y="6399213"/>
            <a:ext cx="969963" cy="182562"/>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‹nr.›</a:t>
            </a:fld>
            <a:endParaRPr lang="en-GB" dirty="0">
              <a:solidFill>
                <a:srgbClr val="717171"/>
              </a:solidFill>
            </a:endParaRPr>
          </a:p>
        </p:txBody>
      </p:sp>
    </p:spTree>
    <p:extLst>
      <p:ext uri="{BB962C8B-B14F-4D97-AF65-F5344CB8AC3E}">
        <p14:creationId xmlns:p14="http://schemas.microsoft.com/office/powerpoint/2010/main" val="206968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8" name="Text Placeholder 2"/>
          <p:cNvSpPr>
            <a:spLocks noGrp="1"/>
          </p:cNvSpPr>
          <p:nvPr>
            <p:ph type="body" sz="quarter" idx="16"/>
          </p:nvPr>
        </p:nvSpPr>
        <p:spPr>
          <a:xfrm>
            <a:off x="357188" y="909635"/>
            <a:ext cx="11477331" cy="396875"/>
          </a:xfrm>
        </p:spPr>
        <p:txBody>
          <a:bodyPr/>
          <a:lstStyle>
            <a:lvl1pPr>
              <a:defRPr sz="1800"/>
            </a:lvl1pPr>
          </a:lstStyle>
          <a:p>
            <a:pPr lvl="0"/>
            <a:r>
              <a:rPr lang="en-US"/>
              <a:t>Click to edit Master text styles</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‹nr.›</a:t>
            </a:fld>
            <a:endParaRPr lang="en-GB" dirty="0"/>
          </a:p>
        </p:txBody>
      </p:sp>
    </p:spTree>
    <p:extLst>
      <p:ext uri="{BB962C8B-B14F-4D97-AF65-F5344CB8AC3E}">
        <p14:creationId xmlns:p14="http://schemas.microsoft.com/office/powerpoint/2010/main" val="276783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 Koloms - inleiding + tekst">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7BF210D2-3665-3E4F-8906-4792426DFB19}"/>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tel 10">
            <a:extLst>
              <a:ext uri="{FF2B5EF4-FFF2-40B4-BE49-F238E27FC236}">
                <a16:creationId xmlns:a16="http://schemas.microsoft.com/office/drawing/2014/main" id="{2D43DFD7-D98B-7B4B-B6F7-4B780CBA67ED}"/>
              </a:ext>
            </a:extLst>
          </p:cNvPr>
          <p:cNvSpPr>
            <a:spLocks noGrp="1"/>
          </p:cNvSpPr>
          <p:nvPr>
            <p:ph type="title" hasCustomPrompt="1"/>
          </p:nvPr>
        </p:nvSpPr>
        <p:spPr>
          <a:xfrm>
            <a:off x="800100" y="552449"/>
            <a:ext cx="10693400" cy="1012825"/>
          </a:xfrm>
          <a:prstGeom prst="rect">
            <a:avLst/>
          </a:prstGeom>
        </p:spPr>
        <p:txBody>
          <a:bodyPr anchor="t"/>
          <a:lstStyle>
            <a:lvl1pPr algn="l">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pic>
        <p:nvPicPr>
          <p:cNvPr id="23" name="Afbeelding 22">
            <a:extLst>
              <a:ext uri="{FF2B5EF4-FFF2-40B4-BE49-F238E27FC236}">
                <a16:creationId xmlns:a16="http://schemas.microsoft.com/office/drawing/2014/main" id="{5900BFC5-D633-DE45-A0DA-6FD9060F00B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9582" b="33719"/>
          <a:stretch/>
        </p:blipFill>
        <p:spPr>
          <a:xfrm>
            <a:off x="9169400" y="6086475"/>
            <a:ext cx="2959100" cy="346075"/>
          </a:xfrm>
          <a:prstGeom prst="rect">
            <a:avLst/>
          </a:prstGeom>
        </p:spPr>
      </p:pic>
      <p:sp>
        <p:nvSpPr>
          <p:cNvPr id="27" name="Tijdelijke aanduiding voor tekst 17">
            <a:extLst>
              <a:ext uri="{FF2B5EF4-FFF2-40B4-BE49-F238E27FC236}">
                <a16:creationId xmlns:a16="http://schemas.microsoft.com/office/drawing/2014/main" id="{5415C86D-CF90-FA46-A833-66FD1708B7AB}"/>
              </a:ext>
            </a:extLst>
          </p:cNvPr>
          <p:cNvSpPr>
            <a:spLocks noGrp="1"/>
          </p:cNvSpPr>
          <p:nvPr>
            <p:ph type="body" sz="quarter" idx="11" hasCustomPrompt="1"/>
          </p:nvPr>
        </p:nvSpPr>
        <p:spPr>
          <a:xfrm>
            <a:off x="4244497" y="1844674"/>
            <a:ext cx="7249003" cy="3902075"/>
          </a:xfrm>
          <a:prstGeom prst="rect">
            <a:avLst/>
          </a:prstGeom>
          <a:noFill/>
        </p:spPr>
        <p:txBody>
          <a:bodyPr/>
          <a:lstStyle>
            <a:lvl1pPr marL="450900" marR="0" indent="-342900" algn="l" defTabSz="914400" rtl="0" eaLnBrk="1" fontAlgn="auto" latinLnBrk="0" hangingPunct="1">
              <a:lnSpc>
                <a:spcPts val="2400"/>
              </a:lnSpc>
              <a:spcBef>
                <a:spcPts val="0"/>
              </a:spcBef>
              <a:spcAft>
                <a:spcPts val="0"/>
              </a:spcAft>
              <a:buClr>
                <a:srgbClr val="28A532"/>
              </a:buClr>
              <a:buSzTx/>
              <a:buFontTx/>
              <a:buBlip>
                <a:blip r:embed="rId3"/>
              </a:buBlip>
              <a:tabLst/>
              <a:defRPr lang="nl-NL" sz="2000" b="0" i="0" smtClean="0">
                <a:solidFill>
                  <a:schemeClr val="accent4"/>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marL="450900" marR="0" lvl="0" indent="-342900" algn="l" defTabSz="914400" rtl="0" eaLnBrk="1" fontAlgn="auto" latinLnBrk="0" hangingPunct="1">
              <a:lnSpc>
                <a:spcPts val="2400"/>
              </a:lnSpc>
              <a:spcBef>
                <a:spcPts val="0"/>
              </a:spcBef>
              <a:spcAft>
                <a:spcPts val="0"/>
              </a:spcAft>
              <a:buClr>
                <a:srgbClr val="28A532"/>
              </a:buClr>
              <a:buSzTx/>
              <a:tabLst/>
              <a:defRPr/>
            </a:pPr>
            <a:r>
              <a:rPr lang="nl-NL" dirty="0">
                <a:solidFill>
                  <a:srgbClr val="641C76"/>
                </a:solidFill>
                <a:effectLst/>
                <a:latin typeface="Calibri" panose="020F0502020204030204" pitchFamily="34" charset="0"/>
              </a:rPr>
              <a:t>Hier een tekst</a:t>
            </a:r>
          </a:p>
          <a:p>
            <a:pPr marL="450900" marR="0" lvl="0" indent="-342900" algn="l" defTabSz="914400" rtl="0" eaLnBrk="1" fontAlgn="auto" latinLnBrk="0" hangingPunct="1">
              <a:lnSpc>
                <a:spcPts val="2400"/>
              </a:lnSpc>
              <a:spcBef>
                <a:spcPts val="0"/>
              </a:spcBef>
              <a:spcAft>
                <a:spcPts val="0"/>
              </a:spcAft>
              <a:buClr>
                <a:srgbClr val="28A532"/>
              </a:buClr>
              <a:buSzTx/>
              <a:tabLst/>
              <a:defRPr/>
            </a:pPr>
            <a:endParaRPr lang="nl-NL" dirty="0">
              <a:solidFill>
                <a:srgbClr val="641C76"/>
              </a:solidFill>
              <a:effectLst/>
              <a:latin typeface="Calibri" panose="020F0502020204030204" pitchFamily="34" charset="0"/>
            </a:endParaRPr>
          </a:p>
          <a:p>
            <a:pPr marL="450900" marR="0" lvl="0" indent="-342900" algn="l" defTabSz="914400" rtl="0" eaLnBrk="1" fontAlgn="auto" latinLnBrk="0" hangingPunct="1">
              <a:lnSpc>
                <a:spcPts val="2400"/>
              </a:lnSpc>
              <a:spcBef>
                <a:spcPts val="0"/>
              </a:spcBef>
              <a:spcAft>
                <a:spcPts val="0"/>
              </a:spcAft>
              <a:buClr>
                <a:srgbClr val="28A532"/>
              </a:buClr>
              <a:buSzTx/>
              <a:tabLst/>
              <a:defRPr/>
            </a:pPr>
            <a:r>
              <a:rPr lang="nl-NL" dirty="0">
                <a:solidFill>
                  <a:srgbClr val="641C76"/>
                </a:solidFill>
                <a:effectLst/>
                <a:latin typeface="Calibri" panose="020F0502020204030204" pitchFamily="34" charset="0"/>
              </a:rPr>
              <a:t>Hier een tekst</a:t>
            </a:r>
          </a:p>
        </p:txBody>
      </p:sp>
      <p:sp>
        <p:nvSpPr>
          <p:cNvPr id="29" name="Tijdelijke aanduiding voor inhoud 28">
            <a:extLst>
              <a:ext uri="{FF2B5EF4-FFF2-40B4-BE49-F238E27FC236}">
                <a16:creationId xmlns:a16="http://schemas.microsoft.com/office/drawing/2014/main" id="{EA2FB243-82E2-1B41-87E2-371E5186776C}"/>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r>
              <a:rPr lang="nl-NL" dirty="0"/>
              <a:t>JGZ Live! met Wijzer in geldzaken</a:t>
            </a:r>
          </a:p>
        </p:txBody>
      </p:sp>
      <p:sp>
        <p:nvSpPr>
          <p:cNvPr id="2" name="Tekstvak 1">
            <a:extLst>
              <a:ext uri="{FF2B5EF4-FFF2-40B4-BE49-F238E27FC236}">
                <a16:creationId xmlns:a16="http://schemas.microsoft.com/office/drawing/2014/main" id="{6827C565-F584-E241-948A-3A58FF6EDD70}"/>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
        <p:nvSpPr>
          <p:cNvPr id="9" name="Tijdelijke aanduiding voor tekst 17">
            <a:extLst>
              <a:ext uri="{FF2B5EF4-FFF2-40B4-BE49-F238E27FC236}">
                <a16:creationId xmlns:a16="http://schemas.microsoft.com/office/drawing/2014/main" id="{073C5CA0-8660-1D41-85A9-33BCCDDDC2F9}"/>
              </a:ext>
            </a:extLst>
          </p:cNvPr>
          <p:cNvSpPr>
            <a:spLocks noGrp="1"/>
          </p:cNvSpPr>
          <p:nvPr>
            <p:ph type="body" sz="quarter" idx="10" hasCustomPrompt="1"/>
          </p:nvPr>
        </p:nvSpPr>
        <p:spPr>
          <a:xfrm>
            <a:off x="800100" y="1844674"/>
            <a:ext cx="3247020" cy="3902075"/>
          </a:xfrm>
          <a:prstGeom prst="rect">
            <a:avLst/>
          </a:prstGeom>
          <a:noFill/>
        </p:spPr>
        <p:txBody>
          <a:bodyPr/>
          <a:lstStyle>
            <a:lvl1pPr marL="0" indent="0">
              <a:lnSpc>
                <a:spcPct val="100000"/>
              </a:lnSpc>
              <a:buNone/>
              <a:defRPr lang="nl-NL" sz="2400" b="1" smtClean="0">
                <a:solidFill>
                  <a:schemeClr val="accent2"/>
                </a:solidFill>
                <a:effectLst/>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b="1" dirty="0">
                <a:solidFill>
                  <a:srgbClr val="641C76"/>
                </a:solidFill>
                <a:effectLst/>
                <a:latin typeface="Calibri" panose="020F0502020204030204" pitchFamily="34" charset="0"/>
              </a:rPr>
              <a:t>Hier een inleidende tekst</a:t>
            </a:r>
            <a:endParaRPr lang="nl-NL" dirty="0">
              <a:solidFill>
                <a:srgbClr val="641C76"/>
              </a:solidFill>
              <a:effectLst/>
              <a:latin typeface="Calibri" panose="020F0502020204030204" pitchFamily="34" charset="0"/>
            </a:endParaRPr>
          </a:p>
        </p:txBody>
      </p:sp>
    </p:spTree>
    <p:extLst>
      <p:ext uri="{BB962C8B-B14F-4D97-AF65-F5344CB8AC3E}">
        <p14:creationId xmlns:p14="http://schemas.microsoft.com/office/powerpoint/2010/main" val="999257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Koloms - standaar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7BF210D2-3665-3E4F-8906-4792426DFB19}"/>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tel 10">
            <a:extLst>
              <a:ext uri="{FF2B5EF4-FFF2-40B4-BE49-F238E27FC236}">
                <a16:creationId xmlns:a16="http://schemas.microsoft.com/office/drawing/2014/main" id="{2D43DFD7-D98B-7B4B-B6F7-4B780CBA67ED}"/>
              </a:ext>
            </a:extLst>
          </p:cNvPr>
          <p:cNvSpPr>
            <a:spLocks noGrp="1"/>
          </p:cNvSpPr>
          <p:nvPr>
            <p:ph type="title" hasCustomPrompt="1"/>
          </p:nvPr>
        </p:nvSpPr>
        <p:spPr>
          <a:xfrm>
            <a:off x="800100" y="552449"/>
            <a:ext cx="10693400" cy="1012825"/>
          </a:xfrm>
          <a:prstGeom prst="rect">
            <a:avLst/>
          </a:prstGeom>
        </p:spPr>
        <p:txBody>
          <a:bodyPr anchor="t"/>
          <a:lstStyle>
            <a:lvl1pPr algn="l">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pic>
        <p:nvPicPr>
          <p:cNvPr id="23" name="Afbeelding 22">
            <a:extLst>
              <a:ext uri="{FF2B5EF4-FFF2-40B4-BE49-F238E27FC236}">
                <a16:creationId xmlns:a16="http://schemas.microsoft.com/office/drawing/2014/main" id="{5900BFC5-D633-DE45-A0DA-6FD9060F00B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9582" b="33719"/>
          <a:stretch/>
        </p:blipFill>
        <p:spPr>
          <a:xfrm>
            <a:off x="9169400" y="6086475"/>
            <a:ext cx="2959100" cy="346075"/>
          </a:xfrm>
          <a:prstGeom prst="rect">
            <a:avLst/>
          </a:prstGeom>
        </p:spPr>
      </p:pic>
      <p:sp>
        <p:nvSpPr>
          <p:cNvPr id="27" name="Tijdelijke aanduiding voor tekst 17">
            <a:extLst>
              <a:ext uri="{FF2B5EF4-FFF2-40B4-BE49-F238E27FC236}">
                <a16:creationId xmlns:a16="http://schemas.microsoft.com/office/drawing/2014/main" id="{5415C86D-CF90-FA46-A833-66FD1708B7AB}"/>
              </a:ext>
            </a:extLst>
          </p:cNvPr>
          <p:cNvSpPr>
            <a:spLocks noGrp="1"/>
          </p:cNvSpPr>
          <p:nvPr>
            <p:ph type="body" sz="quarter" idx="11" hasCustomPrompt="1"/>
          </p:nvPr>
        </p:nvSpPr>
        <p:spPr>
          <a:xfrm>
            <a:off x="695747" y="1844674"/>
            <a:ext cx="7249003" cy="3902075"/>
          </a:xfrm>
          <a:prstGeom prst="rect">
            <a:avLst/>
          </a:prstGeom>
          <a:noFill/>
        </p:spPr>
        <p:txBody>
          <a:bodyPr/>
          <a:lstStyle>
            <a:lvl1pPr marL="342900" indent="-234900">
              <a:lnSpc>
                <a:spcPts val="2400"/>
              </a:lnSpc>
              <a:spcBef>
                <a:spcPts val="0"/>
              </a:spcBef>
              <a:spcAft>
                <a:spcPts val="0"/>
              </a:spcAft>
              <a:buClr>
                <a:srgbClr val="28A532"/>
              </a:buClr>
              <a:buFontTx/>
              <a:buBlip>
                <a:blip r:embed="rId3"/>
              </a:buBlip>
              <a:defRPr lang="nl-NL" sz="2000" b="0" i="0" smtClean="0">
                <a:solidFill>
                  <a:schemeClr val="accent4"/>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a:t>
            </a:r>
          </a:p>
          <a:p>
            <a:endParaRPr lang="nl-NL" dirty="0">
              <a:solidFill>
                <a:srgbClr val="641C76"/>
              </a:solidFill>
              <a:effectLst/>
              <a:latin typeface="Calibri" panose="020F0502020204030204" pitchFamily="34" charset="0"/>
            </a:endParaRPr>
          </a:p>
          <a:p>
            <a:r>
              <a:rPr lang="nl-NL" dirty="0">
                <a:solidFill>
                  <a:srgbClr val="641C76"/>
                </a:solidFill>
                <a:effectLst/>
                <a:latin typeface="Calibri" panose="020F0502020204030204" pitchFamily="34" charset="0"/>
              </a:rPr>
              <a:t>Hier een tekst </a:t>
            </a:r>
          </a:p>
        </p:txBody>
      </p:sp>
      <p:sp>
        <p:nvSpPr>
          <p:cNvPr id="29" name="Tijdelijke aanduiding voor inhoud 28">
            <a:extLst>
              <a:ext uri="{FF2B5EF4-FFF2-40B4-BE49-F238E27FC236}">
                <a16:creationId xmlns:a16="http://schemas.microsoft.com/office/drawing/2014/main" id="{EA2FB243-82E2-1B41-87E2-371E5186776C}"/>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b="0" i="0" dirty="0">
                <a:latin typeface="Calibri Light" panose="020F0302020204030204" pitchFamily="34" charset="0"/>
                <a:cs typeface="Calibri Light" panose="020F0302020204030204" pitchFamily="34" charset="0"/>
              </a:rPr>
              <a:t>J</a:t>
            </a:r>
            <a:r>
              <a:rPr lang="nl-NL" dirty="0"/>
              <a:t>GZ Live! met Wijzer in geldzaken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b="0" i="0" dirty="0">
                <a:latin typeface="Calibri Light" panose="020F0302020204030204" pitchFamily="34" charset="0"/>
                <a:cs typeface="Calibri Light" panose="020F0302020204030204" pitchFamily="34" charset="0"/>
              </a:rPr>
              <a:t>l van de presentatie</a:t>
            </a:r>
          </a:p>
        </p:txBody>
      </p:sp>
      <p:sp>
        <p:nvSpPr>
          <p:cNvPr id="9" name="Tekstvak 8">
            <a:extLst>
              <a:ext uri="{FF2B5EF4-FFF2-40B4-BE49-F238E27FC236}">
                <a16:creationId xmlns:a16="http://schemas.microsoft.com/office/drawing/2014/main" id="{7ED73A23-9C68-BB4C-9D2E-762FC475F47D}"/>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207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 korte titel">
    <p:spTree>
      <p:nvGrpSpPr>
        <p:cNvPr id="1" name=""/>
        <p:cNvGrpSpPr/>
        <p:nvPr/>
      </p:nvGrpSpPr>
      <p:grpSpPr>
        <a:xfrm>
          <a:off x="0" y="0"/>
          <a:ext cx="0" cy="0"/>
          <a:chOff x="0" y="0"/>
          <a:chExt cx="0" cy="0"/>
        </a:xfrm>
      </p:grpSpPr>
      <p:sp>
        <p:nvSpPr>
          <p:cNvPr id="12" name="Tijdelijke aanduiding voor afbeelding 4">
            <a:extLst>
              <a:ext uri="{FF2B5EF4-FFF2-40B4-BE49-F238E27FC236}">
                <a16:creationId xmlns:a16="http://schemas.microsoft.com/office/drawing/2014/main" id="{805CC5EA-9B91-FD43-824B-CA6CDBF3CAF5}"/>
              </a:ext>
            </a:extLst>
          </p:cNvPr>
          <p:cNvSpPr>
            <a:spLocks noGrp="1"/>
          </p:cNvSpPr>
          <p:nvPr>
            <p:ph type="pic" sz="quarter" idx="10" hasCustomPrompt="1"/>
          </p:nvPr>
        </p:nvSpPr>
        <p:spPr>
          <a:xfrm>
            <a:off x="6223000" y="0"/>
            <a:ext cx="5969000" cy="6858000"/>
          </a:xfrm>
          <a:prstGeom prst="rect">
            <a:avLst/>
          </a:prstGeom>
          <a:solidFill>
            <a:schemeClr val="bg1">
              <a:lumMod val="85000"/>
            </a:schemeClr>
          </a:solidFill>
        </p:spPr>
        <p:txBody>
          <a:bodyPr>
            <a:normAutofit/>
          </a:bodyPr>
          <a:lstStyle>
            <a:lvl1pPr marL="0" indent="0">
              <a:buNone/>
              <a:defRPr sz="2000" b="0" i="0">
                <a:solidFill>
                  <a:schemeClr val="accent2"/>
                </a:solidFill>
                <a:latin typeface="Calibri" panose="020F0502020204030204" pitchFamily="34" charset="0"/>
                <a:cs typeface="Calibri" panose="020F0502020204030204" pitchFamily="34" charset="0"/>
              </a:defRPr>
            </a:lvl1pPr>
          </a:lstStyle>
          <a:p>
            <a:r>
              <a:rPr lang="nl-NL" dirty="0"/>
              <a:t>Klik op het icoon om een afbeelding toe te voegen</a:t>
            </a:r>
          </a:p>
        </p:txBody>
      </p:sp>
      <p:sp>
        <p:nvSpPr>
          <p:cNvPr id="14" name="Tijdelijke aanduiding voor SmartArt 23">
            <a:extLst>
              <a:ext uri="{FF2B5EF4-FFF2-40B4-BE49-F238E27FC236}">
                <a16:creationId xmlns:a16="http://schemas.microsoft.com/office/drawing/2014/main" id="{DBFB9B40-8048-E441-AD96-BC460910A0D8}"/>
              </a:ext>
            </a:extLst>
          </p:cNvPr>
          <p:cNvSpPr>
            <a:spLocks noGrp="1"/>
          </p:cNvSpPr>
          <p:nvPr>
            <p:ph type="dgm" sz="quarter" idx="11"/>
          </p:nvPr>
        </p:nvSpPr>
        <p:spPr>
          <a:xfrm>
            <a:off x="0" y="4311650"/>
            <a:ext cx="12192000" cy="1270000"/>
          </a:xfrm>
          <a:prstGeom prst="rect">
            <a:avLst/>
          </a:prstGeom>
          <a:solidFill>
            <a:schemeClr val="accent2"/>
          </a:solidFill>
        </p:spPr>
        <p:txBody>
          <a:bodyPr/>
          <a:lstStyle>
            <a:lvl1pPr>
              <a:defRPr>
                <a:noFill/>
              </a:defRPr>
            </a:lvl1pPr>
          </a:lstStyle>
          <a:p>
            <a:r>
              <a:rPr lang="nl-NL"/>
              <a:t>Klik op het pictogram als u een SmartArt-afbeelding wilt toevoegen</a:t>
            </a:r>
            <a:endParaRPr lang="nl-NL" dirty="0"/>
          </a:p>
        </p:txBody>
      </p:sp>
      <p:sp>
        <p:nvSpPr>
          <p:cNvPr id="15" name="Tijdelijke aanduiding voor datum 3">
            <a:extLst>
              <a:ext uri="{FF2B5EF4-FFF2-40B4-BE49-F238E27FC236}">
                <a16:creationId xmlns:a16="http://schemas.microsoft.com/office/drawing/2014/main" id="{02A0B97B-4A19-2A49-BE6F-576709C09071}"/>
              </a:ext>
            </a:extLst>
          </p:cNvPr>
          <p:cNvSpPr txBox="1">
            <a:spLocks/>
          </p:cNvSpPr>
          <p:nvPr userDrawn="1"/>
        </p:nvSpPr>
        <p:spPr>
          <a:xfrm>
            <a:off x="812752" y="5789612"/>
            <a:ext cx="4604896" cy="365125"/>
          </a:xfrm>
          <a:prstGeom prst="rect">
            <a:avLst/>
          </a:prstGeom>
        </p:spPr>
        <p:txBody>
          <a:bodyPr vert="horz" lIns="91440" tIns="45720" rIns="91440" bIns="45720" rtlCol="0" anchor="ctr"/>
          <a:lstStyle>
            <a:defPPr>
              <a:defRPr lang="nl-NL"/>
            </a:defPPr>
            <a:lvl1pPr marL="0" algn="l" defTabSz="914400" rtl="0" eaLnBrk="1" latinLnBrk="0" hangingPunct="1">
              <a:defRPr sz="1800" b="0" i="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796E59-6123-0B42-85E4-838077A5A27C}" type="datetime4">
              <a:rPr lang="nl-NL" b="0" i="0" smtClean="0">
                <a:solidFill>
                  <a:schemeClr val="accent1"/>
                </a:solidFill>
                <a:latin typeface="Calibri" panose="020F0502020204030204" pitchFamily="34" charset="0"/>
                <a:cs typeface="Calibri" panose="020F0502020204030204" pitchFamily="34" charset="0"/>
              </a:rPr>
              <a:t>5 januari 2021</a:t>
            </a:fld>
            <a:endParaRPr lang="nl-NL" b="0" i="0" dirty="0">
              <a:solidFill>
                <a:schemeClr val="accent1"/>
              </a:solidFill>
              <a:latin typeface="Calibri" panose="020F0502020204030204" pitchFamily="34" charset="0"/>
              <a:cs typeface="Calibri" panose="020F0502020204030204" pitchFamily="34" charset="0"/>
            </a:endParaRPr>
          </a:p>
        </p:txBody>
      </p:sp>
      <p:sp>
        <p:nvSpPr>
          <p:cNvPr id="8" name="Titel 1">
            <a:extLst>
              <a:ext uri="{FF2B5EF4-FFF2-40B4-BE49-F238E27FC236}">
                <a16:creationId xmlns:a16="http://schemas.microsoft.com/office/drawing/2014/main" id="{A3C13BAE-4A3D-5243-A864-C7F48C9F3093}"/>
              </a:ext>
            </a:extLst>
          </p:cNvPr>
          <p:cNvSpPr>
            <a:spLocks noGrp="1"/>
          </p:cNvSpPr>
          <p:nvPr>
            <p:ph type="ctrTitle" hasCustomPrompt="1"/>
          </p:nvPr>
        </p:nvSpPr>
        <p:spPr>
          <a:xfrm>
            <a:off x="806450" y="3189288"/>
            <a:ext cx="5187950" cy="850900"/>
          </a:xfrm>
          <a:prstGeom prst="rect">
            <a:avLst/>
          </a:prstGeom>
        </p:spPr>
        <p:txBody>
          <a:bodyPr anchor="b">
            <a:normAutofit/>
          </a:bodyPr>
          <a:lstStyle>
            <a:lvl1pPr algn="l">
              <a:defRPr sz="2400" b="0">
                <a:solidFill>
                  <a:srgbClr val="641C76"/>
                </a:solidFill>
                <a:latin typeface="+mn-lt"/>
              </a:defRPr>
            </a:lvl1pPr>
          </a:lstStyle>
          <a:p>
            <a:r>
              <a:rPr lang="nl-NL" dirty="0"/>
              <a:t>Naam van de spreker</a:t>
            </a:r>
          </a:p>
        </p:txBody>
      </p:sp>
      <p:sp>
        <p:nvSpPr>
          <p:cNvPr id="9" name="Ondertitel 2">
            <a:extLst>
              <a:ext uri="{FF2B5EF4-FFF2-40B4-BE49-F238E27FC236}">
                <a16:creationId xmlns:a16="http://schemas.microsoft.com/office/drawing/2014/main" id="{0729201D-093E-BA4D-B407-82F7A8615DA1}"/>
              </a:ext>
            </a:extLst>
          </p:cNvPr>
          <p:cNvSpPr>
            <a:spLocks noGrp="1"/>
          </p:cNvSpPr>
          <p:nvPr>
            <p:ph type="subTitle" idx="1" hasCustomPrompt="1"/>
          </p:nvPr>
        </p:nvSpPr>
        <p:spPr>
          <a:xfrm>
            <a:off x="806450" y="4619625"/>
            <a:ext cx="10426700" cy="962025"/>
          </a:xfrm>
          <a:prstGeom prst="rect">
            <a:avLst/>
          </a:prstGeom>
        </p:spPr>
        <p:txBody>
          <a:bodyPr>
            <a:noAutofit/>
          </a:bodyPr>
          <a:lstStyle>
            <a:lvl1pPr marL="0" indent="0" algn="l" fontAlgn="auto">
              <a:lnSpc>
                <a:spcPts val="4800"/>
              </a:lnSpc>
              <a:spcBef>
                <a:spcPts val="0"/>
              </a:spcBef>
              <a:buNone/>
              <a:defRPr sz="4400" b="1"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Titel van de presentatie</a:t>
            </a:r>
          </a:p>
        </p:txBody>
      </p:sp>
      <p:pic>
        <p:nvPicPr>
          <p:cNvPr id="10" name="Afbeelding 9">
            <a:extLst>
              <a:ext uri="{FF2B5EF4-FFF2-40B4-BE49-F238E27FC236}">
                <a16:creationId xmlns:a16="http://schemas.microsoft.com/office/drawing/2014/main" id="{F71844F6-7F08-D248-BCCE-E4FF95E545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508001"/>
            <a:ext cx="3873017" cy="969962"/>
          </a:xfrm>
          <a:prstGeom prst="rect">
            <a:avLst/>
          </a:prstGeom>
        </p:spPr>
      </p:pic>
    </p:spTree>
    <p:extLst>
      <p:ext uri="{BB962C8B-B14F-4D97-AF65-F5344CB8AC3E}">
        <p14:creationId xmlns:p14="http://schemas.microsoft.com/office/powerpoint/2010/main" val="88280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 ondertitel">
    <p:spTree>
      <p:nvGrpSpPr>
        <p:cNvPr id="1" name=""/>
        <p:cNvGrpSpPr/>
        <p:nvPr/>
      </p:nvGrpSpPr>
      <p:grpSpPr>
        <a:xfrm>
          <a:off x="0" y="0"/>
          <a:ext cx="0" cy="0"/>
          <a:chOff x="0" y="0"/>
          <a:chExt cx="0" cy="0"/>
        </a:xfrm>
      </p:grpSpPr>
      <p:sp>
        <p:nvSpPr>
          <p:cNvPr id="9" name="Tijdelijke aanduiding voor afbeelding 4">
            <a:extLst>
              <a:ext uri="{FF2B5EF4-FFF2-40B4-BE49-F238E27FC236}">
                <a16:creationId xmlns:a16="http://schemas.microsoft.com/office/drawing/2014/main" id="{85799B97-1290-DB42-9B1E-709E5FB73C24}"/>
              </a:ext>
            </a:extLst>
          </p:cNvPr>
          <p:cNvSpPr>
            <a:spLocks noGrp="1"/>
          </p:cNvSpPr>
          <p:nvPr>
            <p:ph type="pic" sz="quarter" idx="10" hasCustomPrompt="1"/>
          </p:nvPr>
        </p:nvSpPr>
        <p:spPr>
          <a:xfrm>
            <a:off x="6223000" y="0"/>
            <a:ext cx="5969000" cy="6858000"/>
          </a:xfrm>
          <a:prstGeom prst="rect">
            <a:avLst/>
          </a:prstGeom>
          <a:solidFill>
            <a:schemeClr val="bg1">
              <a:lumMod val="85000"/>
            </a:schemeClr>
          </a:solidFill>
        </p:spPr>
        <p:txBody>
          <a:bodyPr>
            <a:normAutofit/>
          </a:bodyPr>
          <a:lstStyle>
            <a:lvl1pPr marL="0" indent="0">
              <a:buNone/>
              <a:defRPr sz="2000" b="0" i="0">
                <a:solidFill>
                  <a:schemeClr val="accent2"/>
                </a:solidFill>
                <a:latin typeface="Calibri" panose="020F0502020204030204" pitchFamily="34" charset="0"/>
                <a:cs typeface="Calibri" panose="020F0502020204030204" pitchFamily="34" charset="0"/>
              </a:defRPr>
            </a:lvl1pPr>
          </a:lstStyle>
          <a:p>
            <a:r>
              <a:rPr lang="nl-NL" dirty="0"/>
              <a:t>Klik op het icoon om een afbeelding toe te voegen</a:t>
            </a:r>
          </a:p>
        </p:txBody>
      </p:sp>
      <p:sp>
        <p:nvSpPr>
          <p:cNvPr id="14" name="Tijdelijke aanduiding voor SmartArt 23">
            <a:extLst>
              <a:ext uri="{FF2B5EF4-FFF2-40B4-BE49-F238E27FC236}">
                <a16:creationId xmlns:a16="http://schemas.microsoft.com/office/drawing/2014/main" id="{F08AC117-8464-F445-AB53-212CFE8D7DF1}"/>
              </a:ext>
            </a:extLst>
          </p:cNvPr>
          <p:cNvSpPr>
            <a:spLocks noGrp="1"/>
          </p:cNvSpPr>
          <p:nvPr>
            <p:ph type="dgm" sz="quarter" idx="11"/>
          </p:nvPr>
        </p:nvSpPr>
        <p:spPr>
          <a:xfrm>
            <a:off x="0" y="4311650"/>
            <a:ext cx="12192000" cy="1708150"/>
          </a:xfrm>
          <a:prstGeom prst="rect">
            <a:avLst/>
          </a:prstGeom>
          <a:solidFill>
            <a:schemeClr val="accent2"/>
          </a:solidFill>
        </p:spPr>
        <p:txBody>
          <a:bodyPr/>
          <a:lstStyle>
            <a:lvl1pPr>
              <a:defRPr>
                <a:noFill/>
              </a:defRPr>
            </a:lvl1pPr>
          </a:lstStyle>
          <a:p>
            <a:r>
              <a:rPr lang="nl-NL"/>
              <a:t>Klik op het pictogram als u een SmartArt-afbeelding wilt toevoegen</a:t>
            </a:r>
            <a:endParaRPr lang="nl-NL" dirty="0"/>
          </a:p>
        </p:txBody>
      </p:sp>
      <p:sp>
        <p:nvSpPr>
          <p:cNvPr id="11" name="Ondertitel 2">
            <a:extLst>
              <a:ext uri="{FF2B5EF4-FFF2-40B4-BE49-F238E27FC236}">
                <a16:creationId xmlns:a16="http://schemas.microsoft.com/office/drawing/2014/main" id="{BDACBAD8-A349-6045-AA8B-2A656B965071}"/>
              </a:ext>
            </a:extLst>
          </p:cNvPr>
          <p:cNvSpPr>
            <a:spLocks noGrp="1"/>
          </p:cNvSpPr>
          <p:nvPr>
            <p:ph type="subTitle" idx="13" hasCustomPrompt="1"/>
          </p:nvPr>
        </p:nvSpPr>
        <p:spPr>
          <a:xfrm>
            <a:off x="800099" y="4568826"/>
            <a:ext cx="10426700" cy="587374"/>
          </a:xfrm>
          <a:prstGeom prst="rect">
            <a:avLst/>
          </a:prstGeom>
        </p:spPr>
        <p:txBody>
          <a:bodyPr>
            <a:noAutofit/>
          </a:bodyPr>
          <a:lstStyle>
            <a:lvl1pPr marL="0" indent="0" algn="l" fontAlgn="auto">
              <a:lnSpc>
                <a:spcPts val="4800"/>
              </a:lnSpc>
              <a:spcBef>
                <a:spcPts val="0"/>
              </a:spcBef>
              <a:buNone/>
              <a:defRPr sz="4400" b="1"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Titel van de presentatie</a:t>
            </a:r>
          </a:p>
        </p:txBody>
      </p:sp>
      <p:pic>
        <p:nvPicPr>
          <p:cNvPr id="12" name="Afbeelding 11">
            <a:extLst>
              <a:ext uri="{FF2B5EF4-FFF2-40B4-BE49-F238E27FC236}">
                <a16:creationId xmlns:a16="http://schemas.microsoft.com/office/drawing/2014/main" id="{99FB772D-A065-504C-9719-8CA90AFEA7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508001"/>
            <a:ext cx="3873017" cy="969962"/>
          </a:xfrm>
          <a:prstGeom prst="rect">
            <a:avLst/>
          </a:prstGeom>
        </p:spPr>
      </p:pic>
      <p:sp>
        <p:nvSpPr>
          <p:cNvPr id="15" name="Titel 1">
            <a:extLst>
              <a:ext uri="{FF2B5EF4-FFF2-40B4-BE49-F238E27FC236}">
                <a16:creationId xmlns:a16="http://schemas.microsoft.com/office/drawing/2014/main" id="{DE86035B-CE14-B649-801A-3092D8D4648B}"/>
              </a:ext>
            </a:extLst>
          </p:cNvPr>
          <p:cNvSpPr>
            <a:spLocks noGrp="1"/>
          </p:cNvSpPr>
          <p:nvPr>
            <p:ph type="ctrTitle" hasCustomPrompt="1"/>
          </p:nvPr>
        </p:nvSpPr>
        <p:spPr>
          <a:xfrm>
            <a:off x="806450" y="3189288"/>
            <a:ext cx="5187950" cy="850900"/>
          </a:xfrm>
          <a:prstGeom prst="rect">
            <a:avLst/>
          </a:prstGeom>
        </p:spPr>
        <p:txBody>
          <a:bodyPr anchor="b">
            <a:normAutofit/>
          </a:bodyPr>
          <a:lstStyle>
            <a:lvl1pPr algn="l">
              <a:defRPr sz="2400" b="0">
                <a:solidFill>
                  <a:srgbClr val="641C76"/>
                </a:solidFill>
                <a:latin typeface="+mn-lt"/>
              </a:defRPr>
            </a:lvl1pPr>
          </a:lstStyle>
          <a:p>
            <a:r>
              <a:rPr lang="nl-NL" dirty="0"/>
              <a:t>Naam van de spreker</a:t>
            </a:r>
          </a:p>
        </p:txBody>
      </p:sp>
      <p:sp>
        <p:nvSpPr>
          <p:cNvPr id="16" name="Tijdelijke aanduiding voor datum 3">
            <a:extLst>
              <a:ext uri="{FF2B5EF4-FFF2-40B4-BE49-F238E27FC236}">
                <a16:creationId xmlns:a16="http://schemas.microsoft.com/office/drawing/2014/main" id="{BB5F4A16-FD9F-5442-A1C0-45130F092089}"/>
              </a:ext>
            </a:extLst>
          </p:cNvPr>
          <p:cNvSpPr txBox="1">
            <a:spLocks/>
          </p:cNvSpPr>
          <p:nvPr userDrawn="1"/>
        </p:nvSpPr>
        <p:spPr>
          <a:xfrm>
            <a:off x="812752" y="6109493"/>
            <a:ext cx="5283248" cy="365125"/>
          </a:xfrm>
          <a:prstGeom prst="rect">
            <a:avLst/>
          </a:prstGeom>
        </p:spPr>
        <p:txBody>
          <a:bodyPr vert="horz" lIns="91440" tIns="45720" rIns="91440" bIns="45720" rtlCol="0" anchor="ctr"/>
          <a:lstStyle>
            <a:defPPr>
              <a:defRPr lang="nl-NL"/>
            </a:defPPr>
            <a:lvl1pPr marL="0" algn="l" defTabSz="914400" rtl="0" eaLnBrk="1" latinLnBrk="0" hangingPunct="1">
              <a:defRPr sz="1800" b="0" i="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796E59-6123-0B42-85E4-838077A5A27C}" type="datetime4">
              <a:rPr lang="nl-NL" b="0" i="0" smtClean="0">
                <a:solidFill>
                  <a:schemeClr val="accent1"/>
                </a:solidFill>
                <a:latin typeface="Calibri" panose="020F0502020204030204" pitchFamily="34" charset="0"/>
                <a:cs typeface="Calibri" panose="020F0502020204030204" pitchFamily="34" charset="0"/>
              </a:rPr>
              <a:t>5 januari 2021</a:t>
            </a:fld>
            <a:endParaRPr lang="nl-NL" b="0" i="0" dirty="0">
              <a:solidFill>
                <a:schemeClr val="accent1"/>
              </a:solidFill>
              <a:latin typeface="Calibri" panose="020F0502020204030204" pitchFamily="34" charset="0"/>
              <a:cs typeface="Calibri" panose="020F0502020204030204" pitchFamily="34" charset="0"/>
            </a:endParaRPr>
          </a:p>
        </p:txBody>
      </p:sp>
      <p:sp>
        <p:nvSpPr>
          <p:cNvPr id="4" name="Tijdelijke aanduiding voor tekst 3">
            <a:extLst>
              <a:ext uri="{FF2B5EF4-FFF2-40B4-BE49-F238E27FC236}">
                <a16:creationId xmlns:a16="http://schemas.microsoft.com/office/drawing/2014/main" id="{987C1119-7973-A344-8B18-A4390979419C}"/>
              </a:ext>
            </a:extLst>
          </p:cNvPr>
          <p:cNvSpPr>
            <a:spLocks noGrp="1"/>
          </p:cNvSpPr>
          <p:nvPr>
            <p:ph type="body" sz="quarter" idx="15" hasCustomPrompt="1"/>
          </p:nvPr>
        </p:nvSpPr>
        <p:spPr>
          <a:xfrm>
            <a:off x="800099" y="5245100"/>
            <a:ext cx="10426699" cy="506413"/>
          </a:xfrm>
          <a:prstGeom prst="rect">
            <a:avLst/>
          </a:prstGeom>
        </p:spPr>
        <p:txBody>
          <a:bodyPr>
            <a:normAutofit/>
          </a:bodyPr>
          <a:lstStyle>
            <a:lvl1pPr marL="0" indent="0">
              <a:buNone/>
              <a:defRPr sz="2400">
                <a:solidFill>
                  <a:schemeClr val="bg1"/>
                </a:solidFill>
              </a:defRPr>
            </a:lvl1pPr>
          </a:lstStyle>
          <a:p>
            <a:pPr lvl="0"/>
            <a:r>
              <a:rPr lang="nl-NL" dirty="0"/>
              <a:t>Ondertitel van de presentatie</a:t>
            </a:r>
          </a:p>
        </p:txBody>
      </p:sp>
    </p:spTree>
    <p:extLst>
      <p:ext uri="{BB962C8B-B14F-4D97-AF65-F5344CB8AC3E}">
        <p14:creationId xmlns:p14="http://schemas.microsoft.com/office/powerpoint/2010/main" val="60400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 lange titel">
    <p:spTree>
      <p:nvGrpSpPr>
        <p:cNvPr id="1" name=""/>
        <p:cNvGrpSpPr/>
        <p:nvPr/>
      </p:nvGrpSpPr>
      <p:grpSpPr>
        <a:xfrm>
          <a:off x="0" y="0"/>
          <a:ext cx="0" cy="0"/>
          <a:chOff x="0" y="0"/>
          <a:chExt cx="0" cy="0"/>
        </a:xfrm>
      </p:grpSpPr>
      <p:sp>
        <p:nvSpPr>
          <p:cNvPr id="9" name="Tijdelijke aanduiding voor afbeelding 4">
            <a:extLst>
              <a:ext uri="{FF2B5EF4-FFF2-40B4-BE49-F238E27FC236}">
                <a16:creationId xmlns:a16="http://schemas.microsoft.com/office/drawing/2014/main" id="{9D1D3B50-AEBD-F64F-AAA6-9C64664CFDEF}"/>
              </a:ext>
            </a:extLst>
          </p:cNvPr>
          <p:cNvSpPr>
            <a:spLocks noGrp="1"/>
          </p:cNvSpPr>
          <p:nvPr>
            <p:ph type="pic" sz="quarter" idx="10" hasCustomPrompt="1"/>
          </p:nvPr>
        </p:nvSpPr>
        <p:spPr>
          <a:xfrm>
            <a:off x="6223000" y="0"/>
            <a:ext cx="5969000" cy="6858000"/>
          </a:xfrm>
          <a:prstGeom prst="rect">
            <a:avLst/>
          </a:prstGeom>
          <a:solidFill>
            <a:schemeClr val="bg1">
              <a:lumMod val="85000"/>
            </a:schemeClr>
          </a:solidFill>
        </p:spPr>
        <p:txBody>
          <a:bodyPr>
            <a:normAutofit/>
          </a:bodyPr>
          <a:lstStyle>
            <a:lvl1pPr marL="0" indent="0">
              <a:buNone/>
              <a:defRPr sz="2000" b="0" i="0">
                <a:solidFill>
                  <a:schemeClr val="accent2"/>
                </a:solidFill>
                <a:latin typeface="Calibri" panose="020F0502020204030204" pitchFamily="34" charset="0"/>
                <a:cs typeface="Calibri" panose="020F0502020204030204" pitchFamily="34" charset="0"/>
              </a:defRPr>
            </a:lvl1pPr>
          </a:lstStyle>
          <a:p>
            <a:r>
              <a:rPr lang="nl-NL" dirty="0"/>
              <a:t>Klik op het icoon om een afbeelding toe te voegen</a:t>
            </a:r>
          </a:p>
        </p:txBody>
      </p:sp>
      <p:sp>
        <p:nvSpPr>
          <p:cNvPr id="8" name="Tijdelijke aanduiding voor SmartArt 23">
            <a:extLst>
              <a:ext uri="{FF2B5EF4-FFF2-40B4-BE49-F238E27FC236}">
                <a16:creationId xmlns:a16="http://schemas.microsoft.com/office/drawing/2014/main" id="{2053CE19-9AC8-BF41-8EB7-A9CA17496301}"/>
              </a:ext>
            </a:extLst>
          </p:cNvPr>
          <p:cNvSpPr>
            <a:spLocks noGrp="1"/>
          </p:cNvSpPr>
          <p:nvPr>
            <p:ph type="dgm" sz="quarter" idx="11"/>
          </p:nvPr>
        </p:nvSpPr>
        <p:spPr>
          <a:xfrm>
            <a:off x="0" y="4311650"/>
            <a:ext cx="12192000" cy="1708150"/>
          </a:xfrm>
          <a:prstGeom prst="rect">
            <a:avLst/>
          </a:prstGeom>
          <a:solidFill>
            <a:schemeClr val="accent2"/>
          </a:solidFill>
        </p:spPr>
        <p:txBody>
          <a:bodyPr/>
          <a:lstStyle>
            <a:lvl1pPr>
              <a:defRPr>
                <a:noFill/>
              </a:defRPr>
            </a:lvl1pPr>
          </a:lstStyle>
          <a:p>
            <a:r>
              <a:rPr lang="nl-NL"/>
              <a:t>Klik op het pictogram als u een SmartArt-afbeelding wilt toevoegen</a:t>
            </a:r>
            <a:endParaRPr lang="nl-NL" dirty="0"/>
          </a:p>
        </p:txBody>
      </p:sp>
      <p:sp>
        <p:nvSpPr>
          <p:cNvPr id="11" name="Ondertitel 2">
            <a:extLst>
              <a:ext uri="{FF2B5EF4-FFF2-40B4-BE49-F238E27FC236}">
                <a16:creationId xmlns:a16="http://schemas.microsoft.com/office/drawing/2014/main" id="{C2F57049-EEB6-BD4F-B0B8-F04B0CB9505F}"/>
              </a:ext>
            </a:extLst>
          </p:cNvPr>
          <p:cNvSpPr>
            <a:spLocks noGrp="1"/>
          </p:cNvSpPr>
          <p:nvPr>
            <p:ph type="subTitle" idx="13" hasCustomPrompt="1"/>
          </p:nvPr>
        </p:nvSpPr>
        <p:spPr>
          <a:xfrm>
            <a:off x="800098" y="4568825"/>
            <a:ext cx="10775676" cy="1293813"/>
          </a:xfrm>
          <a:prstGeom prst="rect">
            <a:avLst/>
          </a:prstGeom>
        </p:spPr>
        <p:txBody>
          <a:bodyPr>
            <a:noAutofit/>
          </a:bodyPr>
          <a:lstStyle>
            <a:lvl1pPr marL="0" indent="0" algn="l" fontAlgn="auto">
              <a:lnSpc>
                <a:spcPts val="4800"/>
              </a:lnSpc>
              <a:spcBef>
                <a:spcPts val="0"/>
              </a:spcBef>
              <a:buNone/>
              <a:defRPr sz="4400" b="1"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b="1" dirty="0">
                <a:effectLst/>
                <a:latin typeface="Calibri" panose="020F0502020204030204" pitchFamily="34" charset="0"/>
              </a:rPr>
              <a:t>Langere titel van de presentatie loopt door over 2 regels</a:t>
            </a:r>
            <a:endParaRPr lang="nl-NL" dirty="0">
              <a:effectLst/>
              <a:latin typeface="Calibri" panose="020F0502020204030204" pitchFamily="34" charset="0"/>
            </a:endParaRPr>
          </a:p>
        </p:txBody>
      </p:sp>
      <p:pic>
        <p:nvPicPr>
          <p:cNvPr id="12" name="Afbeelding 11">
            <a:extLst>
              <a:ext uri="{FF2B5EF4-FFF2-40B4-BE49-F238E27FC236}">
                <a16:creationId xmlns:a16="http://schemas.microsoft.com/office/drawing/2014/main" id="{235A7F4D-F1CD-2A4A-876E-C8999C793B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508001"/>
            <a:ext cx="3873017" cy="969962"/>
          </a:xfrm>
          <a:prstGeom prst="rect">
            <a:avLst/>
          </a:prstGeom>
        </p:spPr>
      </p:pic>
      <p:sp>
        <p:nvSpPr>
          <p:cNvPr id="13" name="Titel 1">
            <a:extLst>
              <a:ext uri="{FF2B5EF4-FFF2-40B4-BE49-F238E27FC236}">
                <a16:creationId xmlns:a16="http://schemas.microsoft.com/office/drawing/2014/main" id="{786641D9-67EC-A347-8C5E-6C51D959F6AE}"/>
              </a:ext>
            </a:extLst>
          </p:cNvPr>
          <p:cNvSpPr>
            <a:spLocks noGrp="1"/>
          </p:cNvSpPr>
          <p:nvPr>
            <p:ph type="ctrTitle" hasCustomPrompt="1"/>
          </p:nvPr>
        </p:nvSpPr>
        <p:spPr>
          <a:xfrm>
            <a:off x="806450" y="3189288"/>
            <a:ext cx="5187950" cy="850900"/>
          </a:xfrm>
          <a:prstGeom prst="rect">
            <a:avLst/>
          </a:prstGeom>
        </p:spPr>
        <p:txBody>
          <a:bodyPr anchor="b">
            <a:normAutofit/>
          </a:bodyPr>
          <a:lstStyle>
            <a:lvl1pPr algn="l">
              <a:defRPr sz="2400" b="0">
                <a:solidFill>
                  <a:srgbClr val="641C76"/>
                </a:solidFill>
                <a:latin typeface="+mn-lt"/>
              </a:defRPr>
            </a:lvl1pPr>
          </a:lstStyle>
          <a:p>
            <a:r>
              <a:rPr lang="nl-NL" dirty="0"/>
              <a:t>Naam van de spreker</a:t>
            </a:r>
          </a:p>
        </p:txBody>
      </p:sp>
      <p:sp>
        <p:nvSpPr>
          <p:cNvPr id="14" name="Tijdelijke aanduiding voor datum 3">
            <a:extLst>
              <a:ext uri="{FF2B5EF4-FFF2-40B4-BE49-F238E27FC236}">
                <a16:creationId xmlns:a16="http://schemas.microsoft.com/office/drawing/2014/main" id="{D7F43BC8-BA19-B945-A65C-6EC23678CA36}"/>
              </a:ext>
            </a:extLst>
          </p:cNvPr>
          <p:cNvSpPr txBox="1">
            <a:spLocks/>
          </p:cNvSpPr>
          <p:nvPr userDrawn="1"/>
        </p:nvSpPr>
        <p:spPr>
          <a:xfrm>
            <a:off x="812752" y="6109493"/>
            <a:ext cx="5283248" cy="365125"/>
          </a:xfrm>
          <a:prstGeom prst="rect">
            <a:avLst/>
          </a:prstGeom>
        </p:spPr>
        <p:txBody>
          <a:bodyPr vert="horz" lIns="91440" tIns="45720" rIns="91440" bIns="45720" rtlCol="0" anchor="ctr"/>
          <a:lstStyle>
            <a:defPPr>
              <a:defRPr lang="nl-NL"/>
            </a:defPPr>
            <a:lvl1pPr marL="0" algn="l" defTabSz="914400" rtl="0" eaLnBrk="1" latinLnBrk="0" hangingPunct="1">
              <a:defRPr sz="1800" b="0" i="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796E59-6123-0B42-85E4-838077A5A27C}" type="datetime4">
              <a:rPr lang="nl-NL" b="0" i="0" smtClean="0">
                <a:solidFill>
                  <a:schemeClr val="accent1"/>
                </a:solidFill>
                <a:latin typeface="Calibri" panose="020F0502020204030204" pitchFamily="34" charset="0"/>
                <a:cs typeface="Calibri" panose="020F0502020204030204" pitchFamily="34" charset="0"/>
              </a:rPr>
              <a:t>5 januari 2021</a:t>
            </a:fld>
            <a:endParaRPr lang="nl-NL" b="0" i="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3606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Koloms - inleiding + tekst">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7BF210D2-3665-3E4F-8906-4792426DFB19}"/>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tel 10">
            <a:extLst>
              <a:ext uri="{FF2B5EF4-FFF2-40B4-BE49-F238E27FC236}">
                <a16:creationId xmlns:a16="http://schemas.microsoft.com/office/drawing/2014/main" id="{2D43DFD7-D98B-7B4B-B6F7-4B780CBA67ED}"/>
              </a:ext>
            </a:extLst>
          </p:cNvPr>
          <p:cNvSpPr>
            <a:spLocks noGrp="1"/>
          </p:cNvSpPr>
          <p:nvPr>
            <p:ph type="title" hasCustomPrompt="1"/>
          </p:nvPr>
        </p:nvSpPr>
        <p:spPr>
          <a:xfrm>
            <a:off x="800100" y="552449"/>
            <a:ext cx="10693400" cy="1012825"/>
          </a:xfrm>
          <a:prstGeom prst="rect">
            <a:avLst/>
          </a:prstGeom>
        </p:spPr>
        <p:txBody>
          <a:bodyPr anchor="t"/>
          <a:lstStyle>
            <a:lvl1pPr algn="l">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pic>
        <p:nvPicPr>
          <p:cNvPr id="23" name="Afbeelding 22">
            <a:extLst>
              <a:ext uri="{FF2B5EF4-FFF2-40B4-BE49-F238E27FC236}">
                <a16:creationId xmlns:a16="http://schemas.microsoft.com/office/drawing/2014/main" id="{5900BFC5-D633-DE45-A0DA-6FD9060F00B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9582" b="33719"/>
          <a:stretch/>
        </p:blipFill>
        <p:spPr>
          <a:xfrm>
            <a:off x="9169400" y="6086475"/>
            <a:ext cx="2959100" cy="346075"/>
          </a:xfrm>
          <a:prstGeom prst="rect">
            <a:avLst/>
          </a:prstGeom>
        </p:spPr>
      </p:pic>
      <p:sp>
        <p:nvSpPr>
          <p:cNvPr id="27" name="Tijdelijke aanduiding voor tekst 17">
            <a:extLst>
              <a:ext uri="{FF2B5EF4-FFF2-40B4-BE49-F238E27FC236}">
                <a16:creationId xmlns:a16="http://schemas.microsoft.com/office/drawing/2014/main" id="{5415C86D-CF90-FA46-A833-66FD1708B7AB}"/>
              </a:ext>
            </a:extLst>
          </p:cNvPr>
          <p:cNvSpPr>
            <a:spLocks noGrp="1"/>
          </p:cNvSpPr>
          <p:nvPr>
            <p:ph type="body" sz="quarter" idx="11" hasCustomPrompt="1"/>
          </p:nvPr>
        </p:nvSpPr>
        <p:spPr>
          <a:xfrm>
            <a:off x="4244497" y="1844674"/>
            <a:ext cx="7249003" cy="3902075"/>
          </a:xfrm>
          <a:prstGeom prst="rect">
            <a:avLst/>
          </a:prstGeom>
          <a:noFill/>
        </p:spPr>
        <p:txBody>
          <a:bodyPr/>
          <a:lstStyle>
            <a:lvl1pPr marL="450900" marR="0" indent="-342900" algn="l" defTabSz="914400" rtl="0" eaLnBrk="1" fontAlgn="auto" latinLnBrk="0" hangingPunct="1">
              <a:lnSpc>
                <a:spcPts val="2400"/>
              </a:lnSpc>
              <a:spcBef>
                <a:spcPts val="0"/>
              </a:spcBef>
              <a:spcAft>
                <a:spcPts val="0"/>
              </a:spcAft>
              <a:buClr>
                <a:srgbClr val="28A532"/>
              </a:buClr>
              <a:buSzTx/>
              <a:buFontTx/>
              <a:buBlip>
                <a:blip r:embed="rId3"/>
              </a:buBlip>
              <a:tabLst/>
              <a:defRPr lang="nl-NL" sz="2000" b="0" i="0" smtClean="0">
                <a:solidFill>
                  <a:schemeClr val="accent4"/>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marL="450900" marR="0" lvl="0" indent="-342900" algn="l" defTabSz="914400" rtl="0" eaLnBrk="1" fontAlgn="auto" latinLnBrk="0" hangingPunct="1">
              <a:lnSpc>
                <a:spcPts val="2400"/>
              </a:lnSpc>
              <a:spcBef>
                <a:spcPts val="0"/>
              </a:spcBef>
              <a:spcAft>
                <a:spcPts val="0"/>
              </a:spcAft>
              <a:buClr>
                <a:srgbClr val="28A532"/>
              </a:buClr>
              <a:buSzTx/>
              <a:tabLst/>
              <a:defRPr/>
            </a:pPr>
            <a:r>
              <a:rPr lang="nl-NL" dirty="0">
                <a:solidFill>
                  <a:srgbClr val="641C76"/>
                </a:solidFill>
                <a:effectLst/>
                <a:latin typeface="Calibri" panose="020F0502020204030204" pitchFamily="34" charset="0"/>
              </a:rPr>
              <a:t>Hier een tekst</a:t>
            </a:r>
          </a:p>
          <a:p>
            <a:pPr marL="450900" marR="0" lvl="0" indent="-342900" algn="l" defTabSz="914400" rtl="0" eaLnBrk="1" fontAlgn="auto" latinLnBrk="0" hangingPunct="1">
              <a:lnSpc>
                <a:spcPts val="2400"/>
              </a:lnSpc>
              <a:spcBef>
                <a:spcPts val="0"/>
              </a:spcBef>
              <a:spcAft>
                <a:spcPts val="0"/>
              </a:spcAft>
              <a:buClr>
                <a:srgbClr val="28A532"/>
              </a:buClr>
              <a:buSzTx/>
              <a:tabLst/>
              <a:defRPr/>
            </a:pPr>
            <a:endParaRPr lang="nl-NL" dirty="0">
              <a:solidFill>
                <a:srgbClr val="641C76"/>
              </a:solidFill>
              <a:effectLst/>
              <a:latin typeface="Calibri" panose="020F0502020204030204" pitchFamily="34" charset="0"/>
            </a:endParaRPr>
          </a:p>
          <a:p>
            <a:pPr marL="450900" marR="0" lvl="0" indent="-342900" algn="l" defTabSz="914400" rtl="0" eaLnBrk="1" fontAlgn="auto" latinLnBrk="0" hangingPunct="1">
              <a:lnSpc>
                <a:spcPts val="2400"/>
              </a:lnSpc>
              <a:spcBef>
                <a:spcPts val="0"/>
              </a:spcBef>
              <a:spcAft>
                <a:spcPts val="0"/>
              </a:spcAft>
              <a:buClr>
                <a:srgbClr val="28A532"/>
              </a:buClr>
              <a:buSzTx/>
              <a:tabLst/>
              <a:defRPr/>
            </a:pPr>
            <a:r>
              <a:rPr lang="nl-NL" dirty="0">
                <a:solidFill>
                  <a:srgbClr val="641C76"/>
                </a:solidFill>
                <a:effectLst/>
                <a:latin typeface="Calibri" panose="020F0502020204030204" pitchFamily="34" charset="0"/>
              </a:rPr>
              <a:t>Hier een tekst</a:t>
            </a:r>
          </a:p>
        </p:txBody>
      </p:sp>
      <p:sp>
        <p:nvSpPr>
          <p:cNvPr id="29" name="Tijdelijke aanduiding voor inhoud 28">
            <a:extLst>
              <a:ext uri="{FF2B5EF4-FFF2-40B4-BE49-F238E27FC236}">
                <a16:creationId xmlns:a16="http://schemas.microsoft.com/office/drawing/2014/main" id="{EA2FB243-82E2-1B41-87E2-371E5186776C}"/>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r>
              <a:rPr lang="nl-NL" dirty="0"/>
              <a:t>JGZ Live! met Wijzer in geldzaken</a:t>
            </a:r>
          </a:p>
        </p:txBody>
      </p:sp>
      <p:sp>
        <p:nvSpPr>
          <p:cNvPr id="2" name="Tekstvak 1">
            <a:extLst>
              <a:ext uri="{FF2B5EF4-FFF2-40B4-BE49-F238E27FC236}">
                <a16:creationId xmlns:a16="http://schemas.microsoft.com/office/drawing/2014/main" id="{6827C565-F584-E241-948A-3A58FF6EDD70}"/>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
        <p:nvSpPr>
          <p:cNvPr id="9" name="Tijdelijke aanduiding voor tekst 17">
            <a:extLst>
              <a:ext uri="{FF2B5EF4-FFF2-40B4-BE49-F238E27FC236}">
                <a16:creationId xmlns:a16="http://schemas.microsoft.com/office/drawing/2014/main" id="{073C5CA0-8660-1D41-85A9-33BCCDDDC2F9}"/>
              </a:ext>
            </a:extLst>
          </p:cNvPr>
          <p:cNvSpPr>
            <a:spLocks noGrp="1"/>
          </p:cNvSpPr>
          <p:nvPr>
            <p:ph type="body" sz="quarter" idx="10" hasCustomPrompt="1"/>
          </p:nvPr>
        </p:nvSpPr>
        <p:spPr>
          <a:xfrm>
            <a:off x="800100" y="1844674"/>
            <a:ext cx="3247020" cy="3902075"/>
          </a:xfrm>
          <a:prstGeom prst="rect">
            <a:avLst/>
          </a:prstGeom>
          <a:noFill/>
        </p:spPr>
        <p:txBody>
          <a:bodyPr/>
          <a:lstStyle>
            <a:lvl1pPr marL="0" indent="0">
              <a:lnSpc>
                <a:spcPct val="100000"/>
              </a:lnSpc>
              <a:buNone/>
              <a:defRPr lang="nl-NL" sz="2400" b="1" smtClean="0">
                <a:solidFill>
                  <a:schemeClr val="accent2"/>
                </a:solidFill>
                <a:effectLst/>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b="1" dirty="0">
                <a:solidFill>
                  <a:srgbClr val="641C76"/>
                </a:solidFill>
                <a:effectLst/>
                <a:latin typeface="Calibri" panose="020F0502020204030204" pitchFamily="34" charset="0"/>
              </a:rPr>
              <a:t>Hier een inleidende tekst</a:t>
            </a:r>
            <a:endParaRPr lang="nl-NL" dirty="0">
              <a:solidFill>
                <a:srgbClr val="641C76"/>
              </a:solidFill>
              <a:effectLst/>
              <a:latin typeface="Calibri" panose="020F0502020204030204" pitchFamily="34" charset="0"/>
            </a:endParaRPr>
          </a:p>
        </p:txBody>
      </p:sp>
    </p:spTree>
    <p:extLst>
      <p:ext uri="{BB962C8B-B14F-4D97-AF65-F5344CB8AC3E}">
        <p14:creationId xmlns:p14="http://schemas.microsoft.com/office/powerpoint/2010/main" val="238156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Koloms - standaar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7BF210D2-3665-3E4F-8906-4792426DFB19}"/>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tel 10">
            <a:extLst>
              <a:ext uri="{FF2B5EF4-FFF2-40B4-BE49-F238E27FC236}">
                <a16:creationId xmlns:a16="http://schemas.microsoft.com/office/drawing/2014/main" id="{2D43DFD7-D98B-7B4B-B6F7-4B780CBA67ED}"/>
              </a:ext>
            </a:extLst>
          </p:cNvPr>
          <p:cNvSpPr>
            <a:spLocks noGrp="1"/>
          </p:cNvSpPr>
          <p:nvPr>
            <p:ph type="title" hasCustomPrompt="1"/>
          </p:nvPr>
        </p:nvSpPr>
        <p:spPr>
          <a:xfrm>
            <a:off x="800100" y="552449"/>
            <a:ext cx="10693400" cy="1012825"/>
          </a:xfrm>
          <a:prstGeom prst="rect">
            <a:avLst/>
          </a:prstGeom>
        </p:spPr>
        <p:txBody>
          <a:bodyPr anchor="t"/>
          <a:lstStyle>
            <a:lvl1pPr algn="l">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pic>
        <p:nvPicPr>
          <p:cNvPr id="23" name="Afbeelding 22">
            <a:extLst>
              <a:ext uri="{FF2B5EF4-FFF2-40B4-BE49-F238E27FC236}">
                <a16:creationId xmlns:a16="http://schemas.microsoft.com/office/drawing/2014/main" id="{5900BFC5-D633-DE45-A0DA-6FD9060F00B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9582" b="33719"/>
          <a:stretch/>
        </p:blipFill>
        <p:spPr>
          <a:xfrm>
            <a:off x="9169400" y="6086475"/>
            <a:ext cx="2959100" cy="346075"/>
          </a:xfrm>
          <a:prstGeom prst="rect">
            <a:avLst/>
          </a:prstGeom>
        </p:spPr>
      </p:pic>
      <p:sp>
        <p:nvSpPr>
          <p:cNvPr id="27" name="Tijdelijke aanduiding voor tekst 17">
            <a:extLst>
              <a:ext uri="{FF2B5EF4-FFF2-40B4-BE49-F238E27FC236}">
                <a16:creationId xmlns:a16="http://schemas.microsoft.com/office/drawing/2014/main" id="{5415C86D-CF90-FA46-A833-66FD1708B7AB}"/>
              </a:ext>
            </a:extLst>
          </p:cNvPr>
          <p:cNvSpPr>
            <a:spLocks noGrp="1"/>
          </p:cNvSpPr>
          <p:nvPr>
            <p:ph type="body" sz="quarter" idx="11" hasCustomPrompt="1"/>
          </p:nvPr>
        </p:nvSpPr>
        <p:spPr>
          <a:xfrm>
            <a:off x="695747" y="1844674"/>
            <a:ext cx="7249003" cy="3902075"/>
          </a:xfrm>
          <a:prstGeom prst="rect">
            <a:avLst/>
          </a:prstGeom>
          <a:noFill/>
        </p:spPr>
        <p:txBody>
          <a:bodyPr/>
          <a:lstStyle>
            <a:lvl1pPr marL="342900" indent="-234900">
              <a:lnSpc>
                <a:spcPts val="2400"/>
              </a:lnSpc>
              <a:spcBef>
                <a:spcPts val="0"/>
              </a:spcBef>
              <a:spcAft>
                <a:spcPts val="0"/>
              </a:spcAft>
              <a:buClr>
                <a:srgbClr val="28A532"/>
              </a:buClr>
              <a:buFontTx/>
              <a:buBlip>
                <a:blip r:embed="rId3"/>
              </a:buBlip>
              <a:defRPr lang="nl-NL" sz="2000" b="0" i="0" smtClean="0">
                <a:solidFill>
                  <a:schemeClr val="accent4"/>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a:t>
            </a:r>
          </a:p>
          <a:p>
            <a:endParaRPr lang="nl-NL" dirty="0">
              <a:solidFill>
                <a:srgbClr val="641C76"/>
              </a:solidFill>
              <a:effectLst/>
              <a:latin typeface="Calibri" panose="020F0502020204030204" pitchFamily="34" charset="0"/>
            </a:endParaRPr>
          </a:p>
          <a:p>
            <a:r>
              <a:rPr lang="nl-NL" dirty="0">
                <a:solidFill>
                  <a:srgbClr val="641C76"/>
                </a:solidFill>
                <a:effectLst/>
                <a:latin typeface="Calibri" panose="020F0502020204030204" pitchFamily="34" charset="0"/>
              </a:rPr>
              <a:t>Hier een tekst </a:t>
            </a:r>
          </a:p>
        </p:txBody>
      </p:sp>
      <p:sp>
        <p:nvSpPr>
          <p:cNvPr id="29" name="Tijdelijke aanduiding voor inhoud 28">
            <a:extLst>
              <a:ext uri="{FF2B5EF4-FFF2-40B4-BE49-F238E27FC236}">
                <a16:creationId xmlns:a16="http://schemas.microsoft.com/office/drawing/2014/main" id="{EA2FB243-82E2-1B41-87E2-371E5186776C}"/>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b="0" i="0" dirty="0">
                <a:latin typeface="Calibri Light" panose="020F0302020204030204" pitchFamily="34" charset="0"/>
                <a:cs typeface="Calibri Light" panose="020F0302020204030204" pitchFamily="34" charset="0"/>
              </a:rPr>
              <a:t>J</a:t>
            </a:r>
            <a:r>
              <a:rPr lang="nl-NL" dirty="0"/>
              <a:t>GZ Live! met Wijzer in geldzaken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b="0" i="0" dirty="0">
                <a:latin typeface="Calibri Light" panose="020F0302020204030204" pitchFamily="34" charset="0"/>
                <a:cs typeface="Calibri Light" panose="020F0302020204030204" pitchFamily="34" charset="0"/>
              </a:rPr>
              <a:t>l van de presentatie</a:t>
            </a:r>
          </a:p>
        </p:txBody>
      </p:sp>
      <p:sp>
        <p:nvSpPr>
          <p:cNvPr id="9" name="Tekstvak 8">
            <a:extLst>
              <a:ext uri="{FF2B5EF4-FFF2-40B4-BE49-F238E27FC236}">
                <a16:creationId xmlns:a16="http://schemas.microsoft.com/office/drawing/2014/main" id="{7ED73A23-9C68-BB4C-9D2E-762FC475F47D}"/>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781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Koloms - inleiding + veel tekst">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89A6856-51C7-9541-9A97-9D183A240F46}"/>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10">
            <a:extLst>
              <a:ext uri="{FF2B5EF4-FFF2-40B4-BE49-F238E27FC236}">
                <a16:creationId xmlns:a16="http://schemas.microsoft.com/office/drawing/2014/main" id="{1A43EF88-C3D1-6640-9967-A9DA043BD100}"/>
              </a:ext>
            </a:extLst>
          </p:cNvPr>
          <p:cNvSpPr>
            <a:spLocks noGrp="1"/>
          </p:cNvSpPr>
          <p:nvPr>
            <p:ph type="title" hasCustomPrompt="1"/>
          </p:nvPr>
        </p:nvSpPr>
        <p:spPr>
          <a:xfrm>
            <a:off x="800100" y="593699"/>
            <a:ext cx="3247020" cy="1012825"/>
          </a:xfrm>
          <a:prstGeom prst="rect">
            <a:avLst/>
          </a:prstGeom>
        </p:spPr>
        <p:txBody>
          <a:bodyPr anchor="t"/>
          <a:lstStyle>
            <a:lvl1pPr algn="l">
              <a:lnSpc>
                <a:spcPts val="4000"/>
              </a:lnSpc>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pic>
        <p:nvPicPr>
          <p:cNvPr id="5" name="Afbeelding 4">
            <a:extLst>
              <a:ext uri="{FF2B5EF4-FFF2-40B4-BE49-F238E27FC236}">
                <a16:creationId xmlns:a16="http://schemas.microsoft.com/office/drawing/2014/main" id="{BFC86CF9-E80C-EE42-9F83-7967797A35D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9582" b="33719"/>
          <a:stretch/>
        </p:blipFill>
        <p:spPr>
          <a:xfrm>
            <a:off x="9169400" y="6086475"/>
            <a:ext cx="2959100" cy="346075"/>
          </a:xfrm>
          <a:prstGeom prst="rect">
            <a:avLst/>
          </a:prstGeom>
        </p:spPr>
      </p:pic>
      <p:sp>
        <p:nvSpPr>
          <p:cNvPr id="6" name="Tijdelijke aanduiding voor tekst 17">
            <a:extLst>
              <a:ext uri="{FF2B5EF4-FFF2-40B4-BE49-F238E27FC236}">
                <a16:creationId xmlns:a16="http://schemas.microsoft.com/office/drawing/2014/main" id="{DF6FB9EE-B877-284D-AA9C-20309F57196B}"/>
              </a:ext>
            </a:extLst>
          </p:cNvPr>
          <p:cNvSpPr>
            <a:spLocks noGrp="1"/>
          </p:cNvSpPr>
          <p:nvPr>
            <p:ph type="body" sz="quarter" idx="11" hasCustomPrompt="1"/>
          </p:nvPr>
        </p:nvSpPr>
        <p:spPr>
          <a:xfrm>
            <a:off x="4240767" y="531512"/>
            <a:ext cx="3585636" cy="5196187"/>
          </a:xfrm>
          <a:prstGeom prst="rect">
            <a:avLst/>
          </a:prstGeom>
          <a:noFill/>
        </p:spPr>
        <p:txBody>
          <a:bodyPr/>
          <a:lstStyle>
            <a:lvl1pPr marL="342900" indent="-234900">
              <a:lnSpc>
                <a:spcPts val="2400"/>
              </a:lnSpc>
              <a:spcBef>
                <a:spcPts val="0"/>
              </a:spcBef>
              <a:spcAft>
                <a:spcPts val="0"/>
              </a:spcAft>
              <a:buClr>
                <a:srgbClr val="28A532"/>
              </a:buClr>
              <a:buFontTx/>
              <a:buBlip>
                <a:blip r:embed="rId3"/>
              </a:buBlip>
              <a:defRPr lang="nl-NL" sz="2000" b="0" i="0" smtClean="0">
                <a:solidFill>
                  <a:schemeClr val="accent4"/>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a:t>
            </a:r>
          </a:p>
          <a:p>
            <a:endParaRPr lang="nl-NL" dirty="0">
              <a:solidFill>
                <a:srgbClr val="641C76"/>
              </a:solidFill>
              <a:effectLst/>
              <a:latin typeface="Calibri" panose="020F0502020204030204" pitchFamily="34" charset="0"/>
            </a:endParaRPr>
          </a:p>
        </p:txBody>
      </p:sp>
      <p:sp>
        <p:nvSpPr>
          <p:cNvPr id="7" name="Tijdelijke aanduiding voor inhoud 28">
            <a:extLst>
              <a:ext uri="{FF2B5EF4-FFF2-40B4-BE49-F238E27FC236}">
                <a16:creationId xmlns:a16="http://schemas.microsoft.com/office/drawing/2014/main" id="{DC91997A-D1F6-A84A-847F-79196F2AAD6B}"/>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JGZ Live! met Wijzer in geldzaken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b="0" i="0" dirty="0">
                <a:latin typeface="Calibri Light" panose="020F0302020204030204" pitchFamily="34" charset="0"/>
                <a:cs typeface="Calibri Light" panose="020F0302020204030204" pitchFamily="34" charset="0"/>
              </a:rPr>
              <a:t>el van de presentatie</a:t>
            </a:r>
          </a:p>
        </p:txBody>
      </p:sp>
      <p:sp>
        <p:nvSpPr>
          <p:cNvPr id="8" name="Tekstvak 7">
            <a:extLst>
              <a:ext uri="{FF2B5EF4-FFF2-40B4-BE49-F238E27FC236}">
                <a16:creationId xmlns:a16="http://schemas.microsoft.com/office/drawing/2014/main" id="{4985289C-B034-9345-830F-264FF087CE69}"/>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
        <p:nvSpPr>
          <p:cNvPr id="11" name="Tijdelijke aanduiding voor tekst 17">
            <a:extLst>
              <a:ext uri="{FF2B5EF4-FFF2-40B4-BE49-F238E27FC236}">
                <a16:creationId xmlns:a16="http://schemas.microsoft.com/office/drawing/2014/main" id="{A5D957EC-87DA-324E-B2AA-C2958E431E31}"/>
              </a:ext>
            </a:extLst>
          </p:cNvPr>
          <p:cNvSpPr>
            <a:spLocks noGrp="1"/>
          </p:cNvSpPr>
          <p:nvPr>
            <p:ph type="body" sz="quarter" idx="10" hasCustomPrompt="1"/>
          </p:nvPr>
        </p:nvSpPr>
        <p:spPr>
          <a:xfrm>
            <a:off x="800100" y="1844673"/>
            <a:ext cx="3247020" cy="3883025"/>
          </a:xfrm>
          <a:prstGeom prst="rect">
            <a:avLst/>
          </a:prstGeom>
          <a:noFill/>
        </p:spPr>
        <p:txBody>
          <a:bodyPr/>
          <a:lstStyle>
            <a:lvl1pPr marL="0" indent="0">
              <a:lnSpc>
                <a:spcPct val="100000"/>
              </a:lnSpc>
              <a:buNone/>
              <a:defRPr lang="nl-NL" sz="2400" b="1" smtClean="0">
                <a:solidFill>
                  <a:schemeClr val="accent2"/>
                </a:solidFill>
                <a:effectLst/>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b="1" dirty="0">
                <a:solidFill>
                  <a:srgbClr val="641C76"/>
                </a:solidFill>
                <a:effectLst/>
                <a:latin typeface="Calibri" panose="020F0502020204030204" pitchFamily="34" charset="0"/>
              </a:rPr>
              <a:t>Hier een inleidende tekst</a:t>
            </a:r>
            <a:endParaRPr lang="nl-NL" dirty="0">
              <a:solidFill>
                <a:srgbClr val="641C76"/>
              </a:solidFill>
              <a:effectLst/>
              <a:latin typeface="Calibri" panose="020F0502020204030204" pitchFamily="34" charset="0"/>
            </a:endParaRPr>
          </a:p>
        </p:txBody>
      </p:sp>
      <p:sp>
        <p:nvSpPr>
          <p:cNvPr id="12" name="Tijdelijke aanduiding voor tekst 17">
            <a:extLst>
              <a:ext uri="{FF2B5EF4-FFF2-40B4-BE49-F238E27FC236}">
                <a16:creationId xmlns:a16="http://schemas.microsoft.com/office/drawing/2014/main" id="{4E117CE2-EE47-B642-BE27-AE4EA5C90C42}"/>
              </a:ext>
            </a:extLst>
          </p:cNvPr>
          <p:cNvSpPr>
            <a:spLocks noGrp="1"/>
          </p:cNvSpPr>
          <p:nvPr>
            <p:ph type="body" sz="quarter" idx="14" hasCustomPrompt="1"/>
          </p:nvPr>
        </p:nvSpPr>
        <p:spPr>
          <a:xfrm>
            <a:off x="8020050" y="531513"/>
            <a:ext cx="3454400" cy="5196187"/>
          </a:xfrm>
          <a:prstGeom prst="rect">
            <a:avLst/>
          </a:prstGeom>
          <a:noFill/>
        </p:spPr>
        <p:txBody>
          <a:bodyPr/>
          <a:lstStyle>
            <a:lvl1pPr marL="108000" indent="0">
              <a:lnSpc>
                <a:spcPts val="2400"/>
              </a:lnSpc>
              <a:spcBef>
                <a:spcPts val="0"/>
              </a:spcBef>
              <a:spcAft>
                <a:spcPts val="0"/>
              </a:spcAft>
              <a:buClr>
                <a:srgbClr val="28A532"/>
              </a:buClr>
              <a:buFontTx/>
              <a:buNone/>
              <a:defRPr lang="nl-NL" sz="2000" b="0" i="0" smtClean="0">
                <a:solidFill>
                  <a:schemeClr val="accent2"/>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a:t>
            </a:r>
          </a:p>
          <a:p>
            <a:endParaRPr lang="nl-NL" dirty="0">
              <a:solidFill>
                <a:srgbClr val="641C76"/>
              </a:solidFill>
              <a:effectLst/>
              <a:latin typeface="Calibri" panose="020F0502020204030204" pitchFamily="34" charset="0"/>
            </a:endParaRPr>
          </a:p>
        </p:txBody>
      </p:sp>
    </p:spTree>
    <p:extLst>
      <p:ext uri="{BB962C8B-B14F-4D97-AF65-F5344CB8AC3E}">
        <p14:creationId xmlns:p14="http://schemas.microsoft.com/office/powerpoint/2010/main" val="132962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Koloms - tekst + klein bee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E58C863-FD92-6448-89F4-23CC13DBC60D}"/>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7DCA60F3-B5CE-1A49-83D3-B8B0E9B3CC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9582" b="33719"/>
          <a:stretch/>
        </p:blipFill>
        <p:spPr>
          <a:xfrm>
            <a:off x="9169400" y="6086475"/>
            <a:ext cx="2959100" cy="346075"/>
          </a:xfrm>
          <a:prstGeom prst="rect">
            <a:avLst/>
          </a:prstGeom>
        </p:spPr>
      </p:pic>
      <p:sp>
        <p:nvSpPr>
          <p:cNvPr id="7" name="Tijdelijke aanduiding voor inhoud 28">
            <a:extLst>
              <a:ext uri="{FF2B5EF4-FFF2-40B4-BE49-F238E27FC236}">
                <a16:creationId xmlns:a16="http://schemas.microsoft.com/office/drawing/2014/main" id="{145CC8FD-9150-FA42-AF66-20C64F2F4BA2}"/>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b="0" i="0" dirty="0">
                <a:latin typeface="Calibri Light" panose="020F0302020204030204" pitchFamily="34" charset="0"/>
                <a:cs typeface="Calibri Light" panose="020F0302020204030204" pitchFamily="34" charset="0"/>
              </a:rPr>
              <a:t>J</a:t>
            </a:r>
            <a:r>
              <a:rPr lang="nl-NL" dirty="0"/>
              <a:t>GZ Live! met Wijzer in geldzaken</a:t>
            </a:r>
            <a:endParaRPr lang="nl-NL" b="0" i="0" dirty="0">
              <a:latin typeface="Calibri Light" panose="020F0302020204030204" pitchFamily="34" charset="0"/>
              <a:cs typeface="Calibri Light" panose="020F0302020204030204" pitchFamily="34" charset="0"/>
            </a:endParaRPr>
          </a:p>
        </p:txBody>
      </p:sp>
      <p:sp>
        <p:nvSpPr>
          <p:cNvPr id="8" name="Tekstvak 7">
            <a:extLst>
              <a:ext uri="{FF2B5EF4-FFF2-40B4-BE49-F238E27FC236}">
                <a16:creationId xmlns:a16="http://schemas.microsoft.com/office/drawing/2014/main" id="{2A88A1A2-A4B9-ED4B-BDD3-6EEFA1253CB6}"/>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
        <p:nvSpPr>
          <p:cNvPr id="9" name="Tijdelijke aanduiding voor afbeelding 4">
            <a:extLst>
              <a:ext uri="{FF2B5EF4-FFF2-40B4-BE49-F238E27FC236}">
                <a16:creationId xmlns:a16="http://schemas.microsoft.com/office/drawing/2014/main" id="{E9F5EC9B-B1D9-D346-972E-6824F7ACA8D3}"/>
              </a:ext>
            </a:extLst>
          </p:cNvPr>
          <p:cNvSpPr>
            <a:spLocks noGrp="1"/>
          </p:cNvSpPr>
          <p:nvPr>
            <p:ph type="pic" sz="quarter" idx="10" hasCustomPrompt="1"/>
          </p:nvPr>
        </p:nvSpPr>
        <p:spPr>
          <a:xfrm>
            <a:off x="7950200" y="1844673"/>
            <a:ext cx="4241800" cy="3997327"/>
          </a:xfrm>
          <a:prstGeom prst="rect">
            <a:avLst/>
          </a:prstGeom>
          <a:solidFill>
            <a:schemeClr val="bg1">
              <a:lumMod val="85000"/>
            </a:schemeClr>
          </a:solidFill>
        </p:spPr>
        <p:txBody>
          <a:bodyPr>
            <a:normAutofit/>
          </a:bodyPr>
          <a:lstStyle>
            <a:lvl1pPr marL="0" indent="0">
              <a:buNone/>
              <a:defRPr sz="2000" b="0" i="0">
                <a:solidFill>
                  <a:schemeClr val="accent2"/>
                </a:solidFill>
                <a:latin typeface="Calibri" panose="020F0502020204030204" pitchFamily="34" charset="0"/>
                <a:cs typeface="Calibri" panose="020F0502020204030204" pitchFamily="34" charset="0"/>
              </a:defRPr>
            </a:lvl1pPr>
          </a:lstStyle>
          <a:p>
            <a:r>
              <a:rPr lang="nl-NL" dirty="0"/>
              <a:t>Klik op het icoon om een afbeelding toe te voegen</a:t>
            </a:r>
          </a:p>
        </p:txBody>
      </p:sp>
      <p:sp>
        <p:nvSpPr>
          <p:cNvPr id="10" name="Tijdelijke aanduiding voor tekst 17">
            <a:extLst>
              <a:ext uri="{FF2B5EF4-FFF2-40B4-BE49-F238E27FC236}">
                <a16:creationId xmlns:a16="http://schemas.microsoft.com/office/drawing/2014/main" id="{BC49B460-32C9-214D-9C03-CB19696B397C}"/>
              </a:ext>
            </a:extLst>
          </p:cNvPr>
          <p:cNvSpPr>
            <a:spLocks noGrp="1"/>
          </p:cNvSpPr>
          <p:nvPr>
            <p:ph type="body" sz="quarter" idx="14" hasCustomPrompt="1"/>
          </p:nvPr>
        </p:nvSpPr>
        <p:spPr>
          <a:xfrm>
            <a:off x="695747" y="1844674"/>
            <a:ext cx="7249003" cy="3902075"/>
          </a:xfrm>
          <a:prstGeom prst="rect">
            <a:avLst/>
          </a:prstGeom>
          <a:noFill/>
        </p:spPr>
        <p:txBody>
          <a:bodyPr/>
          <a:lstStyle>
            <a:lvl1pPr marL="342900" indent="-234900">
              <a:lnSpc>
                <a:spcPts val="2400"/>
              </a:lnSpc>
              <a:spcBef>
                <a:spcPts val="0"/>
              </a:spcBef>
              <a:spcAft>
                <a:spcPts val="0"/>
              </a:spcAft>
              <a:buClr>
                <a:srgbClr val="28A532"/>
              </a:buClr>
              <a:buFontTx/>
              <a:buBlip>
                <a:blip r:embed="rId3"/>
              </a:buBlip>
              <a:defRPr lang="nl-NL" sz="2000" b="0" i="0" smtClean="0">
                <a:solidFill>
                  <a:schemeClr val="accent4"/>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a:t>
            </a:r>
          </a:p>
          <a:p>
            <a:endParaRPr lang="nl-NL" dirty="0">
              <a:solidFill>
                <a:srgbClr val="641C76"/>
              </a:solidFill>
              <a:effectLst/>
              <a:latin typeface="Calibri" panose="020F0502020204030204" pitchFamily="34" charset="0"/>
            </a:endParaRPr>
          </a:p>
          <a:p>
            <a:r>
              <a:rPr lang="nl-NL" dirty="0">
                <a:solidFill>
                  <a:srgbClr val="641C76"/>
                </a:solidFill>
                <a:effectLst/>
                <a:latin typeface="Calibri" panose="020F0502020204030204" pitchFamily="34" charset="0"/>
              </a:rPr>
              <a:t>Hier een tekst </a:t>
            </a:r>
          </a:p>
        </p:txBody>
      </p:sp>
      <p:sp>
        <p:nvSpPr>
          <p:cNvPr id="11" name="Titel 10">
            <a:extLst>
              <a:ext uri="{FF2B5EF4-FFF2-40B4-BE49-F238E27FC236}">
                <a16:creationId xmlns:a16="http://schemas.microsoft.com/office/drawing/2014/main" id="{4AFDD0C8-99CF-8543-B12E-A4CB3DFD9617}"/>
              </a:ext>
            </a:extLst>
          </p:cNvPr>
          <p:cNvSpPr>
            <a:spLocks noGrp="1"/>
          </p:cNvSpPr>
          <p:nvPr>
            <p:ph type="title" hasCustomPrompt="1"/>
          </p:nvPr>
        </p:nvSpPr>
        <p:spPr>
          <a:xfrm>
            <a:off x="800100" y="552449"/>
            <a:ext cx="10693400" cy="1012825"/>
          </a:xfrm>
          <a:prstGeom prst="rect">
            <a:avLst/>
          </a:prstGeom>
        </p:spPr>
        <p:txBody>
          <a:bodyPr anchor="t"/>
          <a:lstStyle>
            <a:lvl1pPr algn="l">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spTree>
    <p:extLst>
      <p:ext uri="{BB962C8B-B14F-4D97-AF65-F5344CB8AC3E}">
        <p14:creationId xmlns:p14="http://schemas.microsoft.com/office/powerpoint/2010/main" val="110173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ms - beeld + tekst">
    <p:spTree>
      <p:nvGrpSpPr>
        <p:cNvPr id="1" name=""/>
        <p:cNvGrpSpPr/>
        <p:nvPr/>
      </p:nvGrpSpPr>
      <p:grpSpPr>
        <a:xfrm>
          <a:off x="0" y="0"/>
          <a:ext cx="0" cy="0"/>
          <a:chOff x="0" y="0"/>
          <a:chExt cx="0" cy="0"/>
        </a:xfrm>
      </p:grpSpPr>
      <p:sp>
        <p:nvSpPr>
          <p:cNvPr id="10" name="Tijdelijke aanduiding voor afbeelding 4">
            <a:extLst>
              <a:ext uri="{FF2B5EF4-FFF2-40B4-BE49-F238E27FC236}">
                <a16:creationId xmlns:a16="http://schemas.microsoft.com/office/drawing/2014/main" id="{F338505B-D3EF-214F-AA1A-0CC74054C5F9}"/>
              </a:ext>
            </a:extLst>
          </p:cNvPr>
          <p:cNvSpPr>
            <a:spLocks noGrp="1"/>
          </p:cNvSpPr>
          <p:nvPr>
            <p:ph type="pic" sz="quarter" idx="10" hasCustomPrompt="1"/>
          </p:nvPr>
        </p:nvSpPr>
        <p:spPr>
          <a:xfrm>
            <a:off x="894944" y="1844673"/>
            <a:ext cx="6843610" cy="4181475"/>
          </a:xfrm>
          <a:prstGeom prst="rect">
            <a:avLst/>
          </a:prstGeom>
          <a:solidFill>
            <a:schemeClr val="bg1">
              <a:lumMod val="85000"/>
            </a:schemeClr>
          </a:solidFill>
        </p:spPr>
        <p:txBody>
          <a:bodyPr>
            <a:normAutofit/>
          </a:bodyPr>
          <a:lstStyle>
            <a:lvl1pPr marL="0" indent="0">
              <a:buNone/>
              <a:defRPr sz="2000" b="0" i="0">
                <a:solidFill>
                  <a:schemeClr val="accent2"/>
                </a:solidFill>
                <a:latin typeface="Calibri" panose="020F0502020204030204" pitchFamily="34" charset="0"/>
                <a:cs typeface="Calibri" panose="020F0502020204030204" pitchFamily="34" charset="0"/>
              </a:defRPr>
            </a:lvl1pPr>
          </a:lstStyle>
          <a:p>
            <a:r>
              <a:rPr lang="nl-NL" dirty="0"/>
              <a:t>Klik op het icoon om een afbeelding toe te voegen</a:t>
            </a:r>
          </a:p>
        </p:txBody>
      </p:sp>
      <p:sp>
        <p:nvSpPr>
          <p:cNvPr id="4" name="Rechthoek 3">
            <a:extLst>
              <a:ext uri="{FF2B5EF4-FFF2-40B4-BE49-F238E27FC236}">
                <a16:creationId xmlns:a16="http://schemas.microsoft.com/office/drawing/2014/main" id="{B5CDB952-6D80-6647-8FA7-550AE1DFEA1C}"/>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AFEDB8A2-6A43-8B4A-841F-BD6F4BFA94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9582" b="33719"/>
          <a:stretch/>
        </p:blipFill>
        <p:spPr>
          <a:xfrm>
            <a:off x="9169400" y="6086475"/>
            <a:ext cx="2959100" cy="346075"/>
          </a:xfrm>
          <a:prstGeom prst="rect">
            <a:avLst/>
          </a:prstGeom>
        </p:spPr>
      </p:pic>
      <p:sp>
        <p:nvSpPr>
          <p:cNvPr id="6" name="Tijdelijke aanduiding voor inhoud 28">
            <a:extLst>
              <a:ext uri="{FF2B5EF4-FFF2-40B4-BE49-F238E27FC236}">
                <a16:creationId xmlns:a16="http://schemas.microsoft.com/office/drawing/2014/main" id="{D4DA8443-F3CD-7849-9599-C9F28FF4CD58}"/>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r>
              <a:rPr lang="nl-NL" dirty="0"/>
              <a:t>JGZ Live! met Wijzer in geldzaken</a:t>
            </a:r>
          </a:p>
        </p:txBody>
      </p:sp>
      <p:sp>
        <p:nvSpPr>
          <p:cNvPr id="7" name="Tekstvak 6">
            <a:extLst>
              <a:ext uri="{FF2B5EF4-FFF2-40B4-BE49-F238E27FC236}">
                <a16:creationId xmlns:a16="http://schemas.microsoft.com/office/drawing/2014/main" id="{36779E78-7EC6-5442-9A13-1F54D6B781F5}"/>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
        <p:nvSpPr>
          <p:cNvPr id="8" name="Tijdelijke aanduiding voor tekst 17">
            <a:extLst>
              <a:ext uri="{FF2B5EF4-FFF2-40B4-BE49-F238E27FC236}">
                <a16:creationId xmlns:a16="http://schemas.microsoft.com/office/drawing/2014/main" id="{D7B8C541-0601-914E-85CE-5056083AE8C1}"/>
              </a:ext>
            </a:extLst>
          </p:cNvPr>
          <p:cNvSpPr>
            <a:spLocks noGrp="1"/>
          </p:cNvSpPr>
          <p:nvPr>
            <p:ph type="body" sz="quarter" idx="14" hasCustomPrompt="1"/>
          </p:nvPr>
        </p:nvSpPr>
        <p:spPr>
          <a:xfrm>
            <a:off x="7912100" y="1844673"/>
            <a:ext cx="3581400" cy="4010027"/>
          </a:xfrm>
          <a:prstGeom prst="rect">
            <a:avLst/>
          </a:prstGeom>
          <a:noFill/>
        </p:spPr>
        <p:txBody>
          <a:bodyPr>
            <a:normAutofit/>
          </a:bodyPr>
          <a:lstStyle>
            <a:lvl1pPr marL="108000" indent="0">
              <a:lnSpc>
                <a:spcPts val="2400"/>
              </a:lnSpc>
              <a:spcBef>
                <a:spcPts val="0"/>
              </a:spcBef>
              <a:spcAft>
                <a:spcPts val="0"/>
              </a:spcAft>
              <a:buClr>
                <a:srgbClr val="28A532"/>
              </a:buClr>
              <a:buFontTx/>
              <a:buNone/>
              <a:defRPr lang="nl-NL" sz="2000" smtClean="0">
                <a:solidFill>
                  <a:schemeClr val="accent4"/>
                </a:solidFill>
                <a:effectLst/>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a:t>
            </a:r>
          </a:p>
        </p:txBody>
      </p:sp>
      <p:sp>
        <p:nvSpPr>
          <p:cNvPr id="11" name="Titel 10">
            <a:extLst>
              <a:ext uri="{FF2B5EF4-FFF2-40B4-BE49-F238E27FC236}">
                <a16:creationId xmlns:a16="http://schemas.microsoft.com/office/drawing/2014/main" id="{AA0EEA31-60EC-9243-9C2E-DEBE7D526689}"/>
              </a:ext>
            </a:extLst>
          </p:cNvPr>
          <p:cNvSpPr>
            <a:spLocks noGrp="1"/>
          </p:cNvSpPr>
          <p:nvPr>
            <p:ph type="title" hasCustomPrompt="1"/>
          </p:nvPr>
        </p:nvSpPr>
        <p:spPr>
          <a:xfrm>
            <a:off x="800100" y="552449"/>
            <a:ext cx="10693400" cy="1012825"/>
          </a:xfrm>
          <a:prstGeom prst="rect">
            <a:avLst/>
          </a:prstGeom>
        </p:spPr>
        <p:txBody>
          <a:bodyPr anchor="t"/>
          <a:lstStyle>
            <a:lvl1pPr algn="l">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spTree>
    <p:extLst>
      <p:ext uri="{BB962C8B-B14F-4D97-AF65-F5344CB8AC3E}">
        <p14:creationId xmlns:p14="http://schemas.microsoft.com/office/powerpoint/2010/main" val="83529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emf"/><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73F88B3-5A8A-B24A-BBFF-D3B9B8DEF9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b="0" i="0">
                <a:solidFill>
                  <a:schemeClr val="accent1"/>
                </a:solidFill>
                <a:latin typeface="Calibri" panose="020F0502020204030204" pitchFamily="34" charset="0"/>
                <a:cs typeface="Calibri" panose="020F0502020204030204" pitchFamily="34" charset="0"/>
              </a:defRPr>
            </a:lvl1pPr>
          </a:lstStyle>
          <a:p>
            <a:fld id="{D04436FA-A20E-494C-ABF9-B5EAE33A903A}" type="datetime4">
              <a:rPr lang="nl-NL" smtClean="0"/>
              <a:pPr/>
              <a:t>5 januari 2021</a:t>
            </a:fld>
            <a:endParaRPr lang="nl-NL" dirty="0"/>
          </a:p>
        </p:txBody>
      </p:sp>
      <p:sp>
        <p:nvSpPr>
          <p:cNvPr id="13" name="Tijdelijke aanduiding voor dianummer 12">
            <a:extLst>
              <a:ext uri="{FF2B5EF4-FFF2-40B4-BE49-F238E27FC236}">
                <a16:creationId xmlns:a16="http://schemas.microsoft.com/office/drawing/2014/main" id="{73CEAF5C-028F-154A-8B77-287211E6E4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chemeClr val="bg1"/>
                </a:solidFill>
              </a:defRPr>
            </a:lvl1pPr>
          </a:lstStyle>
          <a:p>
            <a:fld id="{3DB13575-384A-BD43-BDC0-1E29BD7FD37F}" type="slidenum">
              <a:rPr lang="nl-NL" smtClean="0"/>
              <a:pPr/>
              <a:t>‹nr.›</a:t>
            </a:fld>
            <a:endParaRPr lang="nl-NL" dirty="0"/>
          </a:p>
        </p:txBody>
      </p:sp>
      <p:sp>
        <p:nvSpPr>
          <p:cNvPr id="2" name="Tijdelijke aanduiding voor voettekst 1">
            <a:extLst>
              <a:ext uri="{FF2B5EF4-FFF2-40B4-BE49-F238E27FC236}">
                <a16:creationId xmlns:a16="http://schemas.microsoft.com/office/drawing/2014/main" id="{45322245-7B34-B047-AAAE-326483B9E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accent2"/>
                </a:solidFill>
              </a:defRPr>
            </a:lvl1pPr>
          </a:lstStyle>
          <a:p>
            <a:endParaRPr lang="nl-NL" dirty="0"/>
          </a:p>
        </p:txBody>
      </p:sp>
      <p:sp>
        <p:nvSpPr>
          <p:cNvPr id="4" name="Tijdelijke aanduiding voor titel 3">
            <a:extLst>
              <a:ext uri="{FF2B5EF4-FFF2-40B4-BE49-F238E27FC236}">
                <a16:creationId xmlns:a16="http://schemas.microsoft.com/office/drawing/2014/main" id="{0C4F98BE-DA45-B548-A05F-D04B42FCA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5" name="Tijdelijke aanduiding voor tekst 4">
            <a:extLst>
              <a:ext uri="{FF2B5EF4-FFF2-40B4-BE49-F238E27FC236}">
                <a16:creationId xmlns:a16="http://schemas.microsoft.com/office/drawing/2014/main" id="{EA12ED0C-40A4-0146-9B0C-4950171F9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497545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6" r:id="rId5"/>
    <p:sldLayoutId id="2147483662" r:id="rId6"/>
    <p:sldLayoutId id="2147483661" r:id="rId7"/>
    <p:sldLayoutId id="2147483657" r:id="rId8"/>
    <p:sldLayoutId id="2147483659" r:id="rId9"/>
    <p:sldLayoutId id="2147483663" r:id="rId10"/>
    <p:sldLayoutId id="2147483664" r:id="rId11"/>
    <p:sldLayoutId id="2147483665" r:id="rId12"/>
  </p:sldLayoutIdLst>
  <p:hf hdr="0" ftr="0" dt="0"/>
  <p:txStyles>
    <p:titleStyle>
      <a:lvl1pPr algn="l" defTabSz="914400" rtl="0" eaLnBrk="1" latinLnBrk="0" hangingPunct="1">
        <a:lnSpc>
          <a:spcPct val="90000"/>
        </a:lnSpc>
        <a:spcBef>
          <a:spcPct val="0"/>
        </a:spcBef>
        <a:buNone/>
        <a:defRPr sz="4400" b="1" i="0" kern="1200">
          <a:solidFill>
            <a:schemeClr val="accent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hidden="1"/>
          <p:cNvGrpSpPr/>
          <p:nvPr userDrawn="1"/>
        </p:nvGrpSpPr>
        <p:grpSpPr>
          <a:xfrm>
            <a:off x="-1143000" y="-438330"/>
            <a:ext cx="13716000" cy="6744832"/>
            <a:chOff x="-1143000" y="-438330"/>
            <a:chExt cx="13716000" cy="6744832"/>
          </a:xfrm>
        </p:grpSpPr>
        <p:cxnSp>
          <p:nvCxnSpPr>
            <p:cNvPr id="12" name="Straight Connector 11" hidden="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hidden="1"/>
            <p:cNvCxnSpPr/>
            <p:nvPr userDrawn="1"/>
          </p:nvCxnSpPr>
          <p:spPr>
            <a:xfrm>
              <a:off x="-256200" y="113823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hidden="1"/>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hidden="1"/>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a:solidFill>
                    <a:schemeClr val="tx1"/>
                  </a:solidFill>
                </a:rPr>
                <a:t>3.16cm</a:t>
              </a:r>
            </a:p>
          </p:txBody>
        </p:sp>
        <p:cxnSp>
          <p:nvCxnSpPr>
            <p:cNvPr id="21" name="Straight Connector 20" hidden="1"/>
            <p:cNvCxnSpPr/>
            <p:nvPr userDrawn="1"/>
          </p:nvCxnSpPr>
          <p:spPr>
            <a:xfrm>
              <a:off x="-256200" y="2282296"/>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256200" y="2854325"/>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userDrawn="1"/>
          </p:nvCxnSpPr>
          <p:spPr>
            <a:xfrm>
              <a:off x="-256200" y="3998383"/>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userDrawn="1"/>
          </p:nvCxnSpPr>
          <p:spPr>
            <a:xfrm>
              <a:off x="-256200" y="4570412"/>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userDrawn="1"/>
          </p:nvCxnSpPr>
          <p:spPr>
            <a:xfrm>
              <a:off x="-256200" y="5142441"/>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114935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212003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309071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406140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32" hidden="1"/>
            <p:cNvCxnSpPr/>
            <p:nvPr userDrawn="1"/>
          </p:nvCxnSpPr>
          <p:spPr>
            <a:xfrm>
              <a:off x="503208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60027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userDrawn="1"/>
          </p:nvCxnSpPr>
          <p:spPr>
            <a:xfrm>
              <a:off x="697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userDrawn="1"/>
          </p:nvCxnSpPr>
          <p:spPr>
            <a:xfrm>
              <a:off x="794413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userDrawn="1"/>
          </p:nvCxnSpPr>
          <p:spPr>
            <a:xfrm>
              <a:off x="891482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userDrawn="1"/>
          </p:nvCxnSpPr>
          <p:spPr>
            <a:xfrm>
              <a:off x="988550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userDrawn="1"/>
          </p:nvCxnSpPr>
          <p:spPr>
            <a:xfrm>
              <a:off x="1085619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1049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userDrawn="1"/>
          </p:nvCxnSpPr>
          <p:spPr>
            <a:xfrm>
              <a:off x="100772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9105543"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813381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71620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521863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userDrawn="1"/>
          </p:nvCxnSpPr>
          <p:spPr>
            <a:xfrm>
              <a:off x="424690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userDrawn="1"/>
          </p:nvCxnSpPr>
          <p:spPr>
            <a:xfrm>
              <a:off x="327518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hidden="1"/>
            <p:cNvCxnSpPr/>
            <p:nvPr userDrawn="1"/>
          </p:nvCxnSpPr>
          <p:spPr>
            <a:xfrm>
              <a:off x="230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1331727"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 name="TextBox 50" hidden="1"/>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4.75cm</a:t>
              </a:r>
            </a:p>
          </p:txBody>
        </p:sp>
        <p:sp>
          <p:nvSpPr>
            <p:cNvPr id="52" name="TextBox 51" hidden="1"/>
            <p:cNvSpPr txBox="1"/>
            <p:nvPr userDrawn="1"/>
          </p:nvSpPr>
          <p:spPr>
            <a:xfrm>
              <a:off x="-747711" y="2216732"/>
              <a:ext cx="438671" cy="123111"/>
            </a:xfrm>
            <a:prstGeom prst="rect">
              <a:avLst/>
            </a:prstGeom>
            <a:noFill/>
          </p:spPr>
          <p:txBody>
            <a:bodyPr wrap="square" lIns="0" tIns="0" rIns="0" bIns="0" rtlCol="0">
              <a:spAutoFit/>
            </a:bodyPr>
            <a:lstStyle/>
            <a:p>
              <a:pPr algn="r"/>
              <a:r>
                <a:rPr lang="en-GB" sz="800" dirty="0">
                  <a:solidFill>
                    <a:schemeClr val="tx1"/>
                  </a:solidFill>
                </a:rPr>
                <a:t>6.34cm</a:t>
              </a:r>
            </a:p>
          </p:txBody>
        </p:sp>
        <p:sp>
          <p:nvSpPr>
            <p:cNvPr id="53" name="TextBox 52" hidden="1"/>
            <p:cNvSpPr txBox="1"/>
            <p:nvPr userDrawn="1"/>
          </p:nvSpPr>
          <p:spPr>
            <a:xfrm>
              <a:off x="-747711" y="2787308"/>
              <a:ext cx="438671" cy="123111"/>
            </a:xfrm>
            <a:prstGeom prst="rect">
              <a:avLst/>
            </a:prstGeom>
            <a:noFill/>
          </p:spPr>
          <p:txBody>
            <a:bodyPr wrap="square" lIns="0" tIns="0" rIns="0" bIns="0" rtlCol="0">
              <a:spAutoFit/>
            </a:bodyPr>
            <a:lstStyle/>
            <a:p>
              <a:pPr algn="r"/>
              <a:r>
                <a:rPr lang="en-GB" sz="800" dirty="0">
                  <a:solidFill>
                    <a:schemeClr val="tx1"/>
                  </a:solidFill>
                </a:rPr>
                <a:t>7.93cm</a:t>
              </a:r>
            </a:p>
          </p:txBody>
        </p:sp>
        <p:sp>
          <p:nvSpPr>
            <p:cNvPr id="54" name="TextBox 53" hidden="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9.52cm</a:t>
              </a:r>
            </a:p>
          </p:txBody>
        </p:sp>
        <p:sp>
          <p:nvSpPr>
            <p:cNvPr id="55" name="TextBox 54" hidden="1"/>
            <p:cNvSpPr txBox="1"/>
            <p:nvPr userDrawn="1"/>
          </p:nvSpPr>
          <p:spPr>
            <a:xfrm>
              <a:off x="-747711" y="3928460"/>
              <a:ext cx="438671" cy="123111"/>
            </a:xfrm>
            <a:prstGeom prst="rect">
              <a:avLst/>
            </a:prstGeom>
            <a:noFill/>
          </p:spPr>
          <p:txBody>
            <a:bodyPr wrap="square" lIns="0" tIns="0" rIns="0" bIns="0" rtlCol="0">
              <a:spAutoFit/>
            </a:bodyPr>
            <a:lstStyle/>
            <a:p>
              <a:pPr algn="r"/>
              <a:r>
                <a:rPr lang="en-GB" sz="800" dirty="0">
                  <a:solidFill>
                    <a:schemeClr val="tx1"/>
                  </a:solidFill>
                </a:rPr>
                <a:t>11.11cm</a:t>
              </a:r>
            </a:p>
          </p:txBody>
        </p:sp>
        <p:sp>
          <p:nvSpPr>
            <p:cNvPr id="56" name="TextBox 55" hidden="1"/>
            <p:cNvSpPr txBox="1"/>
            <p:nvPr userDrawn="1"/>
          </p:nvSpPr>
          <p:spPr>
            <a:xfrm>
              <a:off x="-747711" y="4499036"/>
              <a:ext cx="438671" cy="123111"/>
            </a:xfrm>
            <a:prstGeom prst="rect">
              <a:avLst/>
            </a:prstGeom>
            <a:noFill/>
          </p:spPr>
          <p:txBody>
            <a:bodyPr wrap="square" lIns="0" tIns="0" rIns="0" bIns="0" rtlCol="0">
              <a:spAutoFit/>
            </a:bodyPr>
            <a:lstStyle/>
            <a:p>
              <a:pPr algn="r"/>
              <a:r>
                <a:rPr lang="en-GB" sz="800" dirty="0">
                  <a:solidFill>
                    <a:schemeClr val="tx1"/>
                  </a:solidFill>
                </a:rPr>
                <a:t>12.70cm</a:t>
              </a:r>
            </a:p>
          </p:txBody>
        </p:sp>
        <p:sp>
          <p:nvSpPr>
            <p:cNvPr id="57" name="TextBox 56" hidden="1"/>
            <p:cNvSpPr txBox="1"/>
            <p:nvPr userDrawn="1"/>
          </p:nvSpPr>
          <p:spPr>
            <a:xfrm>
              <a:off x="-747711" y="5069612"/>
              <a:ext cx="438671" cy="123111"/>
            </a:xfrm>
            <a:prstGeom prst="rect">
              <a:avLst/>
            </a:prstGeom>
            <a:noFill/>
          </p:spPr>
          <p:txBody>
            <a:bodyPr wrap="square" lIns="0" tIns="0" rIns="0" bIns="0" rtlCol="0">
              <a:spAutoFit/>
            </a:bodyPr>
            <a:lstStyle/>
            <a:p>
              <a:pPr algn="r"/>
              <a:r>
                <a:rPr lang="en-GB" sz="800" dirty="0">
                  <a:solidFill>
                    <a:schemeClr val="tx1"/>
                  </a:solidFill>
                </a:rPr>
                <a:t>14.29cm</a:t>
              </a:r>
            </a:p>
          </p:txBody>
        </p:sp>
        <p:sp>
          <p:nvSpPr>
            <p:cNvPr id="58" name="TextBox 57" hidden="1"/>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15.87cm</a:t>
              </a:r>
            </a:p>
          </p:txBody>
        </p:sp>
        <p:sp>
          <p:nvSpPr>
            <p:cNvPr id="59" name="TextBox 58" hidden="1"/>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a:solidFill>
                    <a:schemeClr val="tx1"/>
                  </a:solidFill>
                </a:rPr>
                <a:t>17.00cm</a:t>
              </a:r>
            </a:p>
          </p:txBody>
        </p:sp>
        <p:sp>
          <p:nvSpPr>
            <p:cNvPr id="60" name="TextBox 59" hidden="1"/>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1.00cm</a:t>
              </a:r>
            </a:p>
          </p:txBody>
        </p:sp>
        <p:sp>
          <p:nvSpPr>
            <p:cNvPr id="61" name="TextBox 60" hidden="1"/>
            <p:cNvSpPr txBox="1"/>
            <p:nvPr userDrawn="1"/>
          </p:nvSpPr>
          <p:spPr>
            <a:xfrm>
              <a:off x="1276838" y="-437436"/>
              <a:ext cx="438671" cy="123111"/>
            </a:xfrm>
            <a:prstGeom prst="rect">
              <a:avLst/>
            </a:prstGeom>
            <a:noFill/>
          </p:spPr>
          <p:txBody>
            <a:bodyPr wrap="square" lIns="0" tIns="0" rIns="0" bIns="0" rtlCol="0">
              <a:spAutoFit/>
            </a:bodyPr>
            <a:lstStyle/>
            <a:p>
              <a:pPr algn="l"/>
              <a:r>
                <a:rPr lang="en-GB" sz="800" dirty="0">
                  <a:solidFill>
                    <a:schemeClr val="tx1"/>
                  </a:solidFill>
                </a:rPr>
                <a:t>3.70cm</a:t>
              </a:r>
            </a:p>
          </p:txBody>
        </p:sp>
        <p:sp>
          <p:nvSpPr>
            <p:cNvPr id="62" name="TextBox 61" hidden="1"/>
            <p:cNvSpPr txBox="1"/>
            <p:nvPr userDrawn="1"/>
          </p:nvSpPr>
          <p:spPr>
            <a:xfrm>
              <a:off x="2248876" y="-437436"/>
              <a:ext cx="438671" cy="123111"/>
            </a:xfrm>
            <a:prstGeom prst="rect">
              <a:avLst/>
            </a:prstGeom>
            <a:noFill/>
          </p:spPr>
          <p:txBody>
            <a:bodyPr wrap="square" lIns="0" tIns="0" rIns="0" bIns="0" rtlCol="0">
              <a:spAutoFit/>
            </a:bodyPr>
            <a:lstStyle/>
            <a:p>
              <a:pPr algn="l"/>
              <a:r>
                <a:rPr lang="en-GB" sz="800" dirty="0">
                  <a:solidFill>
                    <a:schemeClr val="tx1"/>
                  </a:solidFill>
                </a:rPr>
                <a:t>6.40cm</a:t>
              </a:r>
            </a:p>
          </p:txBody>
        </p:sp>
        <p:sp>
          <p:nvSpPr>
            <p:cNvPr id="63" name="TextBox 62" hidden="1"/>
            <p:cNvSpPr txBox="1"/>
            <p:nvPr userDrawn="1"/>
          </p:nvSpPr>
          <p:spPr>
            <a:xfrm>
              <a:off x="3220914" y="-437436"/>
              <a:ext cx="438671" cy="123111"/>
            </a:xfrm>
            <a:prstGeom prst="rect">
              <a:avLst/>
            </a:prstGeom>
            <a:noFill/>
          </p:spPr>
          <p:txBody>
            <a:bodyPr wrap="square" lIns="0" tIns="0" rIns="0" bIns="0" rtlCol="0">
              <a:spAutoFit/>
            </a:bodyPr>
            <a:lstStyle/>
            <a:p>
              <a:pPr algn="l"/>
              <a:r>
                <a:rPr lang="en-GB" sz="800" dirty="0">
                  <a:solidFill>
                    <a:schemeClr val="tx1"/>
                  </a:solidFill>
                </a:rPr>
                <a:t>9.10cm</a:t>
              </a:r>
            </a:p>
          </p:txBody>
        </p:sp>
        <p:sp>
          <p:nvSpPr>
            <p:cNvPr id="64" name="TextBox 63" hidden="1"/>
            <p:cNvSpPr txBox="1"/>
            <p:nvPr userDrawn="1"/>
          </p:nvSpPr>
          <p:spPr>
            <a:xfrm>
              <a:off x="4192952" y="-437436"/>
              <a:ext cx="438671" cy="123111"/>
            </a:xfrm>
            <a:prstGeom prst="rect">
              <a:avLst/>
            </a:prstGeom>
            <a:noFill/>
          </p:spPr>
          <p:txBody>
            <a:bodyPr wrap="square" lIns="0" tIns="0" rIns="0" bIns="0" rtlCol="0">
              <a:spAutoFit/>
            </a:bodyPr>
            <a:lstStyle/>
            <a:p>
              <a:pPr algn="l"/>
              <a:r>
                <a:rPr lang="en-GB" sz="800" dirty="0">
                  <a:solidFill>
                    <a:schemeClr val="tx1"/>
                  </a:solidFill>
                </a:rPr>
                <a:t>11.80cm</a:t>
              </a:r>
            </a:p>
          </p:txBody>
        </p:sp>
        <p:sp>
          <p:nvSpPr>
            <p:cNvPr id="65" name="TextBox 64" hidden="1"/>
            <p:cNvSpPr txBox="1"/>
            <p:nvPr userDrawn="1"/>
          </p:nvSpPr>
          <p:spPr>
            <a:xfrm>
              <a:off x="5164990" y="-437436"/>
              <a:ext cx="438671" cy="123111"/>
            </a:xfrm>
            <a:prstGeom prst="rect">
              <a:avLst/>
            </a:prstGeom>
            <a:noFill/>
          </p:spPr>
          <p:txBody>
            <a:bodyPr wrap="square" lIns="0" tIns="0" rIns="0" bIns="0" rtlCol="0">
              <a:spAutoFit/>
            </a:bodyPr>
            <a:lstStyle/>
            <a:p>
              <a:pPr algn="l"/>
              <a:r>
                <a:rPr lang="en-GB" sz="800" dirty="0">
                  <a:solidFill>
                    <a:schemeClr val="tx1"/>
                  </a:solidFill>
                </a:rPr>
                <a:t>14.50cm</a:t>
              </a:r>
            </a:p>
          </p:txBody>
        </p:sp>
        <p:sp>
          <p:nvSpPr>
            <p:cNvPr id="66" name="TextBox 65" hidden="1"/>
            <p:cNvSpPr txBox="1"/>
            <p:nvPr userDrawn="1"/>
          </p:nvSpPr>
          <p:spPr>
            <a:xfrm>
              <a:off x="6137028" y="-437436"/>
              <a:ext cx="438671" cy="123111"/>
            </a:xfrm>
            <a:prstGeom prst="rect">
              <a:avLst/>
            </a:prstGeom>
            <a:noFill/>
          </p:spPr>
          <p:txBody>
            <a:bodyPr wrap="square" lIns="0" tIns="0" rIns="0" bIns="0" rtlCol="0">
              <a:spAutoFit/>
            </a:bodyPr>
            <a:lstStyle/>
            <a:p>
              <a:pPr algn="l"/>
              <a:r>
                <a:rPr lang="en-GB" sz="800" dirty="0">
                  <a:solidFill>
                    <a:schemeClr val="tx1"/>
                  </a:solidFill>
                </a:rPr>
                <a:t>17.20cm</a:t>
              </a:r>
            </a:p>
          </p:txBody>
        </p:sp>
        <p:sp>
          <p:nvSpPr>
            <p:cNvPr id="67" name="TextBox 66" hidden="1"/>
            <p:cNvSpPr txBox="1"/>
            <p:nvPr userDrawn="1"/>
          </p:nvSpPr>
          <p:spPr>
            <a:xfrm>
              <a:off x="7109066" y="-437436"/>
              <a:ext cx="438671" cy="123111"/>
            </a:xfrm>
            <a:prstGeom prst="rect">
              <a:avLst/>
            </a:prstGeom>
            <a:noFill/>
          </p:spPr>
          <p:txBody>
            <a:bodyPr wrap="square" lIns="0" tIns="0" rIns="0" bIns="0" rtlCol="0">
              <a:spAutoFit/>
            </a:bodyPr>
            <a:lstStyle/>
            <a:p>
              <a:pPr algn="l"/>
              <a:r>
                <a:rPr lang="en-GB" sz="800" dirty="0">
                  <a:solidFill>
                    <a:schemeClr val="tx1"/>
                  </a:solidFill>
                </a:rPr>
                <a:t>9.90cm</a:t>
              </a:r>
            </a:p>
          </p:txBody>
        </p:sp>
        <p:sp>
          <p:nvSpPr>
            <p:cNvPr id="68" name="TextBox 67" hidden="1"/>
            <p:cNvSpPr txBox="1"/>
            <p:nvPr userDrawn="1"/>
          </p:nvSpPr>
          <p:spPr>
            <a:xfrm>
              <a:off x="8081104" y="-437436"/>
              <a:ext cx="438671" cy="123111"/>
            </a:xfrm>
            <a:prstGeom prst="rect">
              <a:avLst/>
            </a:prstGeom>
            <a:noFill/>
          </p:spPr>
          <p:txBody>
            <a:bodyPr wrap="square" lIns="0" tIns="0" rIns="0" bIns="0" rtlCol="0">
              <a:spAutoFit/>
            </a:bodyPr>
            <a:lstStyle/>
            <a:p>
              <a:pPr algn="l"/>
              <a:r>
                <a:rPr lang="en-GB" sz="800" dirty="0">
                  <a:solidFill>
                    <a:schemeClr val="tx1"/>
                  </a:solidFill>
                </a:rPr>
                <a:t>22.60cm</a:t>
              </a:r>
            </a:p>
          </p:txBody>
        </p:sp>
        <p:sp>
          <p:nvSpPr>
            <p:cNvPr id="69" name="TextBox 68" hidden="1"/>
            <p:cNvSpPr txBox="1"/>
            <p:nvPr userDrawn="1"/>
          </p:nvSpPr>
          <p:spPr>
            <a:xfrm>
              <a:off x="9053142" y="-437436"/>
              <a:ext cx="438671" cy="123111"/>
            </a:xfrm>
            <a:prstGeom prst="rect">
              <a:avLst/>
            </a:prstGeom>
            <a:noFill/>
          </p:spPr>
          <p:txBody>
            <a:bodyPr wrap="square" lIns="0" tIns="0" rIns="0" bIns="0" rtlCol="0">
              <a:spAutoFit/>
            </a:bodyPr>
            <a:lstStyle/>
            <a:p>
              <a:pPr algn="l"/>
              <a:r>
                <a:rPr lang="en-GB" sz="800" dirty="0">
                  <a:solidFill>
                    <a:schemeClr val="tx1"/>
                  </a:solidFill>
                </a:rPr>
                <a:t>25.30cm</a:t>
              </a:r>
            </a:p>
          </p:txBody>
        </p:sp>
        <p:sp>
          <p:nvSpPr>
            <p:cNvPr id="70" name="TextBox 69" hidden="1"/>
            <p:cNvSpPr txBox="1"/>
            <p:nvPr userDrawn="1"/>
          </p:nvSpPr>
          <p:spPr>
            <a:xfrm>
              <a:off x="10025180" y="-437436"/>
              <a:ext cx="438671" cy="123111"/>
            </a:xfrm>
            <a:prstGeom prst="rect">
              <a:avLst/>
            </a:prstGeom>
            <a:noFill/>
          </p:spPr>
          <p:txBody>
            <a:bodyPr wrap="square" lIns="0" tIns="0" rIns="0" bIns="0" rtlCol="0">
              <a:spAutoFit/>
            </a:bodyPr>
            <a:lstStyle/>
            <a:p>
              <a:pPr algn="l"/>
              <a:r>
                <a:rPr lang="en-GB" sz="800" dirty="0">
                  <a:solidFill>
                    <a:schemeClr val="tx1"/>
                  </a:solidFill>
                </a:rPr>
                <a:t>27.99cm</a:t>
              </a:r>
            </a:p>
          </p:txBody>
        </p:sp>
        <p:sp>
          <p:nvSpPr>
            <p:cNvPr id="71" name="TextBox 70" hidden="1"/>
            <p:cNvSpPr txBox="1"/>
            <p:nvPr userDrawn="1"/>
          </p:nvSpPr>
          <p:spPr>
            <a:xfrm>
              <a:off x="10997215" y="-437436"/>
              <a:ext cx="438671" cy="123111"/>
            </a:xfrm>
            <a:prstGeom prst="rect">
              <a:avLst/>
            </a:prstGeom>
            <a:noFill/>
          </p:spPr>
          <p:txBody>
            <a:bodyPr wrap="square" lIns="0" tIns="0" rIns="0" bIns="0" rtlCol="0">
              <a:spAutoFit/>
            </a:bodyPr>
            <a:lstStyle/>
            <a:p>
              <a:pPr algn="l"/>
              <a:r>
                <a:rPr lang="en-GB" sz="800" dirty="0">
                  <a:solidFill>
                    <a:schemeClr val="tx1"/>
                  </a:solidFill>
                </a:rPr>
                <a:t>30.69cm</a:t>
              </a:r>
            </a:p>
          </p:txBody>
        </p:sp>
        <p:sp>
          <p:nvSpPr>
            <p:cNvPr id="72" name="TextBox 71" hidden="1"/>
            <p:cNvSpPr txBox="1"/>
            <p:nvPr userDrawn="1"/>
          </p:nvSpPr>
          <p:spPr>
            <a:xfrm>
              <a:off x="11461750" y="-437436"/>
              <a:ext cx="438671" cy="123111"/>
            </a:xfrm>
            <a:prstGeom prst="rect">
              <a:avLst/>
            </a:prstGeom>
            <a:noFill/>
          </p:spPr>
          <p:txBody>
            <a:bodyPr wrap="square" lIns="0" tIns="0" rIns="0" bIns="0" rtlCol="0">
              <a:spAutoFit/>
            </a:bodyPr>
            <a:lstStyle/>
            <a:p>
              <a:pPr algn="r"/>
              <a:r>
                <a:rPr lang="en-GB" sz="800" dirty="0">
                  <a:solidFill>
                    <a:schemeClr val="tx1"/>
                  </a:solidFill>
                </a:rPr>
                <a:t>32.85cm</a:t>
              </a:r>
            </a:p>
          </p:txBody>
        </p:sp>
        <p:sp>
          <p:nvSpPr>
            <p:cNvPr id="74" name="TextBox 73" hidden="1"/>
            <p:cNvSpPr txBox="1"/>
            <p:nvPr userDrawn="1"/>
          </p:nvSpPr>
          <p:spPr>
            <a:xfrm>
              <a:off x="10490780" y="-437436"/>
              <a:ext cx="438671" cy="123111"/>
            </a:xfrm>
            <a:prstGeom prst="rect">
              <a:avLst/>
            </a:prstGeom>
            <a:noFill/>
          </p:spPr>
          <p:txBody>
            <a:bodyPr wrap="square" lIns="0" tIns="0" rIns="0" bIns="0" rtlCol="0">
              <a:spAutoFit/>
            </a:bodyPr>
            <a:lstStyle/>
            <a:p>
              <a:pPr algn="r"/>
              <a:r>
                <a:rPr lang="en-GB" sz="800" dirty="0">
                  <a:solidFill>
                    <a:schemeClr val="tx1"/>
                  </a:solidFill>
                </a:rPr>
                <a:t>30.16cm</a:t>
              </a:r>
            </a:p>
          </p:txBody>
        </p:sp>
        <p:sp>
          <p:nvSpPr>
            <p:cNvPr id="75" name="TextBox 74" hidden="1"/>
            <p:cNvSpPr txBox="1"/>
            <p:nvPr userDrawn="1"/>
          </p:nvSpPr>
          <p:spPr>
            <a:xfrm>
              <a:off x="9519807" y="-437436"/>
              <a:ext cx="438671" cy="123111"/>
            </a:xfrm>
            <a:prstGeom prst="rect">
              <a:avLst/>
            </a:prstGeom>
            <a:noFill/>
          </p:spPr>
          <p:txBody>
            <a:bodyPr wrap="square" lIns="0" tIns="0" rIns="0" bIns="0" rtlCol="0">
              <a:spAutoFit/>
            </a:bodyPr>
            <a:lstStyle/>
            <a:p>
              <a:pPr algn="r"/>
              <a:r>
                <a:rPr lang="en-GB" sz="800" dirty="0">
                  <a:solidFill>
                    <a:schemeClr val="tx1"/>
                  </a:solidFill>
                </a:rPr>
                <a:t>27.46cm</a:t>
              </a:r>
            </a:p>
          </p:txBody>
        </p:sp>
        <p:sp>
          <p:nvSpPr>
            <p:cNvPr id="76" name="TextBox 75" hidden="1"/>
            <p:cNvSpPr txBox="1"/>
            <p:nvPr userDrawn="1"/>
          </p:nvSpPr>
          <p:spPr>
            <a:xfrm>
              <a:off x="8548834" y="-437436"/>
              <a:ext cx="438671" cy="123111"/>
            </a:xfrm>
            <a:prstGeom prst="rect">
              <a:avLst/>
            </a:prstGeom>
            <a:noFill/>
          </p:spPr>
          <p:txBody>
            <a:bodyPr wrap="square" lIns="0" tIns="0" rIns="0" bIns="0" rtlCol="0">
              <a:spAutoFit/>
            </a:bodyPr>
            <a:lstStyle/>
            <a:p>
              <a:pPr algn="r"/>
              <a:r>
                <a:rPr lang="en-GB" sz="800" dirty="0">
                  <a:solidFill>
                    <a:schemeClr val="tx1"/>
                  </a:solidFill>
                </a:rPr>
                <a:t>24.76cm</a:t>
              </a:r>
            </a:p>
          </p:txBody>
        </p:sp>
        <p:sp>
          <p:nvSpPr>
            <p:cNvPr id="77" name="TextBox 76" hidden="1"/>
            <p:cNvSpPr txBox="1"/>
            <p:nvPr userDrawn="1"/>
          </p:nvSpPr>
          <p:spPr>
            <a:xfrm>
              <a:off x="7577861" y="-437436"/>
              <a:ext cx="438671" cy="123111"/>
            </a:xfrm>
            <a:prstGeom prst="rect">
              <a:avLst/>
            </a:prstGeom>
            <a:noFill/>
          </p:spPr>
          <p:txBody>
            <a:bodyPr wrap="square" lIns="0" tIns="0" rIns="0" bIns="0" rtlCol="0">
              <a:spAutoFit/>
            </a:bodyPr>
            <a:lstStyle/>
            <a:p>
              <a:pPr algn="r"/>
              <a:r>
                <a:rPr lang="en-GB" sz="800" dirty="0">
                  <a:solidFill>
                    <a:schemeClr val="tx1"/>
                  </a:solidFill>
                </a:rPr>
                <a:t>22.07cm</a:t>
              </a:r>
            </a:p>
          </p:txBody>
        </p:sp>
        <p:sp>
          <p:nvSpPr>
            <p:cNvPr id="78" name="TextBox 77" hidden="1"/>
            <p:cNvSpPr txBox="1"/>
            <p:nvPr userDrawn="1"/>
          </p:nvSpPr>
          <p:spPr>
            <a:xfrm>
              <a:off x="6606888" y="-437436"/>
              <a:ext cx="438671" cy="123111"/>
            </a:xfrm>
            <a:prstGeom prst="rect">
              <a:avLst/>
            </a:prstGeom>
            <a:noFill/>
          </p:spPr>
          <p:txBody>
            <a:bodyPr wrap="square" lIns="0" tIns="0" rIns="0" bIns="0" rtlCol="0">
              <a:spAutoFit/>
            </a:bodyPr>
            <a:lstStyle/>
            <a:p>
              <a:pPr algn="r"/>
              <a:r>
                <a:rPr lang="en-GB" sz="800" dirty="0">
                  <a:solidFill>
                    <a:schemeClr val="tx1"/>
                  </a:solidFill>
                </a:rPr>
                <a:t>19.37cm</a:t>
              </a:r>
            </a:p>
          </p:txBody>
        </p:sp>
        <p:sp>
          <p:nvSpPr>
            <p:cNvPr id="79" name="TextBox 78" hidden="1"/>
            <p:cNvSpPr txBox="1"/>
            <p:nvPr userDrawn="1"/>
          </p:nvSpPr>
          <p:spPr>
            <a:xfrm>
              <a:off x="5635915" y="-437436"/>
              <a:ext cx="438671" cy="123111"/>
            </a:xfrm>
            <a:prstGeom prst="rect">
              <a:avLst/>
            </a:prstGeom>
            <a:noFill/>
          </p:spPr>
          <p:txBody>
            <a:bodyPr wrap="square" lIns="0" tIns="0" rIns="0" bIns="0" rtlCol="0">
              <a:spAutoFit/>
            </a:bodyPr>
            <a:lstStyle/>
            <a:p>
              <a:pPr algn="r"/>
              <a:r>
                <a:rPr lang="en-GB" sz="800" dirty="0">
                  <a:solidFill>
                    <a:schemeClr val="tx1"/>
                  </a:solidFill>
                </a:rPr>
                <a:t>16.67cm</a:t>
              </a:r>
            </a:p>
          </p:txBody>
        </p:sp>
        <p:sp>
          <p:nvSpPr>
            <p:cNvPr id="80" name="TextBox 79" hidden="1"/>
            <p:cNvSpPr txBox="1"/>
            <p:nvPr userDrawn="1"/>
          </p:nvSpPr>
          <p:spPr>
            <a:xfrm>
              <a:off x="4664942" y="-437436"/>
              <a:ext cx="438671" cy="123111"/>
            </a:xfrm>
            <a:prstGeom prst="rect">
              <a:avLst/>
            </a:prstGeom>
            <a:noFill/>
          </p:spPr>
          <p:txBody>
            <a:bodyPr wrap="square" lIns="0" tIns="0" rIns="0" bIns="0" rtlCol="0">
              <a:spAutoFit/>
            </a:bodyPr>
            <a:lstStyle/>
            <a:p>
              <a:pPr algn="r"/>
              <a:r>
                <a:rPr lang="en-GB" sz="800" dirty="0">
                  <a:solidFill>
                    <a:schemeClr val="tx1"/>
                  </a:solidFill>
                </a:rPr>
                <a:t>13.98cm</a:t>
              </a:r>
            </a:p>
          </p:txBody>
        </p:sp>
        <p:sp>
          <p:nvSpPr>
            <p:cNvPr id="81" name="TextBox 80" hidden="1"/>
            <p:cNvSpPr txBox="1"/>
            <p:nvPr userDrawn="1"/>
          </p:nvSpPr>
          <p:spPr>
            <a:xfrm>
              <a:off x="3693969" y="-437436"/>
              <a:ext cx="438671" cy="123111"/>
            </a:xfrm>
            <a:prstGeom prst="rect">
              <a:avLst/>
            </a:prstGeom>
            <a:noFill/>
          </p:spPr>
          <p:txBody>
            <a:bodyPr wrap="square" lIns="0" tIns="0" rIns="0" bIns="0" rtlCol="0">
              <a:spAutoFit/>
            </a:bodyPr>
            <a:lstStyle/>
            <a:p>
              <a:pPr algn="r"/>
              <a:r>
                <a:rPr lang="en-GB" sz="800" dirty="0">
                  <a:solidFill>
                    <a:schemeClr val="tx1"/>
                  </a:solidFill>
                </a:rPr>
                <a:t>11.28cm</a:t>
              </a:r>
            </a:p>
          </p:txBody>
        </p:sp>
        <p:sp>
          <p:nvSpPr>
            <p:cNvPr id="82" name="TextBox 81" hidden="1"/>
            <p:cNvSpPr txBox="1"/>
            <p:nvPr userDrawn="1"/>
          </p:nvSpPr>
          <p:spPr>
            <a:xfrm>
              <a:off x="2722996" y="-437436"/>
              <a:ext cx="438671" cy="123111"/>
            </a:xfrm>
            <a:prstGeom prst="rect">
              <a:avLst/>
            </a:prstGeom>
            <a:noFill/>
          </p:spPr>
          <p:txBody>
            <a:bodyPr wrap="square" lIns="0" tIns="0" rIns="0" bIns="0" rtlCol="0">
              <a:spAutoFit/>
            </a:bodyPr>
            <a:lstStyle/>
            <a:p>
              <a:pPr algn="r"/>
              <a:r>
                <a:rPr lang="en-GB" sz="800" dirty="0">
                  <a:solidFill>
                    <a:schemeClr val="tx1"/>
                  </a:solidFill>
                </a:rPr>
                <a:t>8.59cm</a:t>
              </a:r>
            </a:p>
          </p:txBody>
        </p:sp>
        <p:sp>
          <p:nvSpPr>
            <p:cNvPr id="83" name="TextBox 82" hidden="1"/>
            <p:cNvSpPr txBox="1"/>
            <p:nvPr userDrawn="1"/>
          </p:nvSpPr>
          <p:spPr>
            <a:xfrm>
              <a:off x="1752023" y="-437436"/>
              <a:ext cx="438671" cy="123111"/>
            </a:xfrm>
            <a:prstGeom prst="rect">
              <a:avLst/>
            </a:prstGeom>
            <a:noFill/>
          </p:spPr>
          <p:txBody>
            <a:bodyPr wrap="square" lIns="0" tIns="0" rIns="0" bIns="0" rtlCol="0">
              <a:spAutoFit/>
            </a:bodyPr>
            <a:lstStyle/>
            <a:p>
              <a:pPr algn="r"/>
              <a:r>
                <a:rPr lang="en-GB" sz="800" dirty="0">
                  <a:solidFill>
                    <a:schemeClr val="tx1"/>
                  </a:solidFill>
                </a:rPr>
                <a:t>5.89cm</a:t>
              </a:r>
            </a:p>
          </p:txBody>
        </p:sp>
        <p:sp>
          <p:nvSpPr>
            <p:cNvPr id="84" name="TextBox 83" hidden="1"/>
            <p:cNvSpPr txBox="1"/>
            <p:nvPr userDrawn="1"/>
          </p:nvSpPr>
          <p:spPr>
            <a:xfrm>
              <a:off x="781050" y="-437436"/>
              <a:ext cx="438671" cy="123111"/>
            </a:xfrm>
            <a:prstGeom prst="rect">
              <a:avLst/>
            </a:prstGeom>
            <a:noFill/>
          </p:spPr>
          <p:txBody>
            <a:bodyPr wrap="square" lIns="0" tIns="0" rIns="0" bIns="0" rtlCol="0">
              <a:spAutoFit/>
            </a:bodyPr>
            <a:lstStyle/>
            <a:p>
              <a:pPr algn="r"/>
              <a:r>
                <a:rPr lang="en-GB" sz="800" dirty="0">
                  <a:solidFill>
                    <a:schemeClr val="tx1"/>
                  </a:solidFill>
                </a:rPr>
                <a:t>3.19cm</a:t>
              </a:r>
            </a:p>
          </p:txBody>
        </p:sp>
        <p:cxnSp>
          <p:nvCxnSpPr>
            <p:cNvPr id="5" name="Straight Connector 4" hidden="1"/>
            <p:cNvCxnSpPr/>
            <p:nvPr userDrawn="1"/>
          </p:nvCxnSpPr>
          <p:spPr>
            <a:xfrm>
              <a:off x="360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hidden="1"/>
            <p:cNvSpPr txBox="1"/>
            <p:nvPr userDrawn="1"/>
          </p:nvSpPr>
          <p:spPr>
            <a:xfrm>
              <a:off x="-1143000" y="6183391"/>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hidden="1"/>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7" name="TextBox 86" hidden="1"/>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a:solidFill>
                    <a:schemeClr val="tx1"/>
                  </a:solidFill>
                </a:rPr>
                <a:t>Heading Baseline</a:t>
              </a:r>
            </a:p>
          </p:txBody>
        </p:sp>
        <p:sp>
          <p:nvSpPr>
            <p:cNvPr id="88" name="TextBox 87" hidden="1"/>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hidden="1"/>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grpSp>
      <p:sp>
        <p:nvSpPr>
          <p:cNvPr id="99"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a:t>Click to edit Master title style</a:t>
            </a:r>
            <a:endParaRPr lang="en-GB" dirty="0"/>
          </a:p>
        </p:txBody>
      </p:sp>
      <p:sp>
        <p:nvSpPr>
          <p:cNvPr id="100"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‹nr.›</a:t>
            </a:fld>
            <a:endParaRPr lang="en-GB" dirty="0"/>
          </a:p>
        </p:txBody>
      </p:sp>
      <p:sp>
        <p:nvSpPr>
          <p:cNvPr id="90" name="Rechthoek 89">
            <a:extLst>
              <a:ext uri="{FF2B5EF4-FFF2-40B4-BE49-F238E27FC236}">
                <a16:creationId xmlns:a16="http://schemas.microsoft.com/office/drawing/2014/main" id="{3B5D389E-3E92-461D-8A0A-F1CDD3E1765A}"/>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1" name="Afbeelding 90">
            <a:extLst>
              <a:ext uri="{FF2B5EF4-FFF2-40B4-BE49-F238E27FC236}">
                <a16:creationId xmlns:a16="http://schemas.microsoft.com/office/drawing/2014/main" id="{367E1EB9-B856-4FC1-AE13-6B3DC87AAC4C}"/>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t="19582" b="33719"/>
          <a:stretch/>
        </p:blipFill>
        <p:spPr>
          <a:xfrm>
            <a:off x="9169400" y="6086475"/>
            <a:ext cx="2959100" cy="346075"/>
          </a:xfrm>
          <a:prstGeom prst="rect">
            <a:avLst/>
          </a:prstGeom>
        </p:spPr>
      </p:pic>
      <p:sp>
        <p:nvSpPr>
          <p:cNvPr id="92" name="Tijdelijke aanduiding voor inhoud 28">
            <a:extLst>
              <a:ext uri="{FF2B5EF4-FFF2-40B4-BE49-F238E27FC236}">
                <a16:creationId xmlns:a16="http://schemas.microsoft.com/office/drawing/2014/main" id="{873A1473-FF48-4228-9962-5B713E420884}"/>
              </a:ext>
            </a:extLst>
          </p:cNvPr>
          <p:cNvSpPr txBox="1">
            <a:spLocks/>
          </p:cNvSpPr>
          <p:nvPr userDrawn="1"/>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kern="1200">
                <a:solidFill>
                  <a:schemeClr val="bg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JGZ Live! met Wijzer in geldzaken</a:t>
            </a:r>
            <a:endParaRPr lang="nl-NL" dirty="0"/>
          </a:p>
        </p:txBody>
      </p:sp>
    </p:spTree>
    <p:extLst>
      <p:ext uri="{BB962C8B-B14F-4D97-AF65-F5344CB8AC3E}">
        <p14:creationId xmlns:p14="http://schemas.microsoft.com/office/powerpoint/2010/main" val="369717222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7">
          <p15:clr>
            <a:srgbClr val="A4A3A4"/>
          </p15:clr>
        </p15:guide>
        <p15:guide id="2" orient="horz" pos="2159">
          <p15:clr>
            <a:srgbClr val="A4A3A4"/>
          </p15:clr>
        </p15:guide>
        <p15:guide id="3" pos="725">
          <p15:clr>
            <a:srgbClr val="A4A3A4"/>
          </p15:clr>
        </p15:guide>
        <p15:guide id="4" pos="842">
          <p15:clr>
            <a:srgbClr val="A4A3A4"/>
          </p15:clr>
        </p15:guide>
        <p15:guide id="5" pos="1335">
          <p15:clr>
            <a:srgbClr val="A4A3A4"/>
          </p15:clr>
        </p15:guide>
        <p15:guide id="6" pos="1454">
          <p15:clr>
            <a:srgbClr val="A4A3A4"/>
          </p15:clr>
        </p15:guide>
        <p15:guide id="7" pos="1947">
          <p15:clr>
            <a:srgbClr val="A4A3A4"/>
          </p15:clr>
        </p15:guide>
        <p15:guide id="8" pos="2064">
          <p15:clr>
            <a:srgbClr val="A4A3A4"/>
          </p15:clr>
        </p15:guide>
        <p15:guide id="9" pos="2558">
          <p15:clr>
            <a:srgbClr val="A4A3A4"/>
          </p15:clr>
        </p15:guide>
        <p15:guide id="10" pos="2678">
          <p15:clr>
            <a:srgbClr val="A4A3A4"/>
          </p15:clr>
        </p15:guide>
        <p15:guide id="11" pos="3170">
          <p15:clr>
            <a:srgbClr val="A4A3A4"/>
          </p15:clr>
        </p15:guide>
        <p15:guide id="12" pos="3288">
          <p15:clr>
            <a:srgbClr val="A4A3A4"/>
          </p15:clr>
        </p15:guide>
        <p15:guide id="13" pos="3780">
          <p15:clr>
            <a:srgbClr val="A4A3A4"/>
          </p15:clr>
        </p15:guide>
        <p15:guide id="14" pos="3900">
          <p15:clr>
            <a:srgbClr val="A4A3A4"/>
          </p15:clr>
        </p15:guide>
        <p15:guide id="15" pos="4392">
          <p15:clr>
            <a:srgbClr val="A4A3A4"/>
          </p15:clr>
        </p15:guide>
        <p15:guide id="16" pos="4512">
          <p15:clr>
            <a:srgbClr val="A4A3A4"/>
          </p15:clr>
        </p15:guide>
        <p15:guide id="17" pos="5124">
          <p15:clr>
            <a:srgbClr val="A4A3A4"/>
          </p15:clr>
        </p15:guide>
        <p15:guide id="18" pos="5004">
          <p15:clr>
            <a:srgbClr val="A4A3A4"/>
          </p15:clr>
        </p15:guide>
        <p15:guide id="19" pos="5616">
          <p15:clr>
            <a:srgbClr val="A4A3A4"/>
          </p15:clr>
        </p15:guide>
        <p15:guide id="20" pos="5736">
          <p15:clr>
            <a:srgbClr val="A4A3A4"/>
          </p15:clr>
        </p15:guide>
        <p15:guide id="21" pos="6227">
          <p15:clr>
            <a:srgbClr val="A4A3A4"/>
          </p15:clr>
        </p15:guide>
        <p15:guide id="22" pos="6348">
          <p15:clr>
            <a:srgbClr val="A4A3A4"/>
          </p15:clr>
        </p15:guide>
        <p15:guide id="23" pos="6839">
          <p15:clr>
            <a:srgbClr val="A4A3A4"/>
          </p15:clr>
        </p15:guide>
        <p15:guide id="24" pos="6960">
          <p15:clr>
            <a:srgbClr val="A4A3A4"/>
          </p15:clr>
        </p15:guide>
        <p15:guide id="25" pos="7451">
          <p15:clr>
            <a:srgbClr val="A4A3A4"/>
          </p15:clr>
        </p15:guide>
        <p15:guide id="26" orient="horz" pos="1799">
          <p15:clr>
            <a:srgbClr val="A4A3A4"/>
          </p15:clr>
        </p15:guide>
        <p15:guide id="27" orient="horz" pos="1437">
          <p15:clr>
            <a:srgbClr val="A4A3A4"/>
          </p15:clr>
        </p15:guide>
        <p15:guide id="28" orient="horz" pos="1077">
          <p15:clr>
            <a:srgbClr val="A4A3A4"/>
          </p15:clr>
        </p15:guide>
        <p15:guide id="29" orient="horz" pos="717">
          <p15:clr>
            <a:srgbClr val="A4A3A4"/>
          </p15:clr>
        </p15:guide>
        <p15:guide id="30" orient="horz" pos="2519">
          <p15:clr>
            <a:srgbClr val="A4A3A4"/>
          </p15:clr>
        </p15:guide>
        <p15:guide id="31" orient="horz" pos="2879">
          <p15:clr>
            <a:srgbClr val="A4A3A4"/>
          </p15:clr>
        </p15:guide>
        <p15:guide id="32" orient="horz" pos="3240">
          <p15:clr>
            <a:srgbClr val="A4A3A4"/>
          </p15:clr>
        </p15:guide>
        <p15:guide id="33" orient="horz" pos="3600">
          <p15:clr>
            <a:srgbClr val="A4A3A4"/>
          </p15:clr>
        </p15:guide>
        <p15:guide id="34" orient="horz" pos="385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www.panteia.nl/index.cfm/_api/render/file/?method=inline&amp;fileID=67CFAE8A-F4A9-40A2-8A1A97F2B6552FE9" TargetMode="Externa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hyperlink" Target="https://www.wijzeringeldzaken.nl/platform-wijzeringeldzaken/publicaties/samenvatting-van-gennetian-shafir-2015.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ijzeringeldzaken.nl/platform-wijzeringeldzaken/publicaties/samenvatting-van-gennetian-shafir-2015.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www.wijzeringeldzaken.nl/platform-wijzeringeldzaken/publicaties/samenvatting-van-gennetian-shafir-2015.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wijzeringeldzaken.nl/platform-wijzeringeldzaken/publicaties/samenvatting-van-gennetian-shafir-2015.pdf"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hyperlink" Target="https://core.ac.uk/download/pdf/74378366.pdf"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hyperlink" Target="https://www.tandfonline.com/doi/abs/10.1080/00220671.1997.10544584" TargetMode="External"/><Relationship Id="rId5" Type="http://schemas.openxmlformats.org/officeDocument/2006/relationships/hyperlink" Target="https://journals.sagepub.com/doi/abs/10.3102/00028312043002193" TargetMode="External"/><Relationship Id="rId4" Type="http://schemas.openxmlformats.org/officeDocument/2006/relationships/hyperlink" Target="https://www.journals.uchicago.edu/doi/abs/10.1086/33960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hyperlink" Target="https://www.cbs.nl/nl-nl/nieuws/2020/49/armoederisico-bevolking-in-2019-een-fractie-lager"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journals.uchicago.edu/doi/pdfplus/10.1086/684139"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cbs.nl/nl-nl/nieuws/2020/49/armoederisico-bevolking-in-2019-een-fractie-lager"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6223000" y="-46298"/>
            <a:ext cx="5969000" cy="6858000"/>
          </a:xfrm>
          <a:prstGeom prst="rect">
            <a:avLst/>
          </a:prstGeom>
        </p:spPr>
      </p:pic>
      <p:sp>
        <p:nvSpPr>
          <p:cNvPr id="3" name="Tijdelijke aanduiding voor SmartArt 2">
            <a:extLst>
              <a:ext uri="{FF2B5EF4-FFF2-40B4-BE49-F238E27FC236}">
                <a16:creationId xmlns:a16="http://schemas.microsoft.com/office/drawing/2014/main" id="{1009953C-AD6C-C843-BA44-0948FB6B21D7}"/>
              </a:ext>
            </a:extLst>
          </p:cNvPr>
          <p:cNvSpPr>
            <a:spLocks noGrp="1"/>
          </p:cNvSpPr>
          <p:nvPr>
            <p:ph type="dgm" sz="quarter" idx="11"/>
          </p:nvPr>
        </p:nvSpPr>
        <p:spPr/>
      </p:sp>
      <p:sp>
        <p:nvSpPr>
          <p:cNvPr id="4" name="Ondertitel 3">
            <a:extLst>
              <a:ext uri="{FF2B5EF4-FFF2-40B4-BE49-F238E27FC236}">
                <a16:creationId xmlns:a16="http://schemas.microsoft.com/office/drawing/2014/main" id="{F9B82E21-7C62-0449-B4C4-5346596AD07C}"/>
              </a:ext>
            </a:extLst>
          </p:cNvPr>
          <p:cNvSpPr>
            <a:spLocks noGrp="1"/>
          </p:cNvSpPr>
          <p:nvPr>
            <p:ph type="subTitle" idx="13"/>
          </p:nvPr>
        </p:nvSpPr>
        <p:spPr/>
        <p:txBody>
          <a:bodyPr/>
          <a:lstStyle/>
          <a:p>
            <a:r>
              <a:rPr lang="nl-NL" dirty="0" smtClean="0"/>
              <a:t>JGZ Live! met Wijzer in geldzaken</a:t>
            </a:r>
            <a:endParaRPr lang="nl-NL" dirty="0"/>
          </a:p>
        </p:txBody>
      </p:sp>
      <p:sp>
        <p:nvSpPr>
          <p:cNvPr id="10" name="Ondertitel 3">
            <a:extLst>
              <a:ext uri="{FF2B5EF4-FFF2-40B4-BE49-F238E27FC236}">
                <a16:creationId xmlns:a16="http://schemas.microsoft.com/office/drawing/2014/main" id="{F9B82E21-7C62-0449-B4C4-5346596AD07C}"/>
              </a:ext>
            </a:extLst>
          </p:cNvPr>
          <p:cNvSpPr txBox="1">
            <a:spLocks/>
          </p:cNvSpPr>
          <p:nvPr/>
        </p:nvSpPr>
        <p:spPr>
          <a:xfrm>
            <a:off x="800098" y="3430335"/>
            <a:ext cx="10775676" cy="523224"/>
          </a:xfrm>
          <a:prstGeom prst="rect">
            <a:avLst/>
          </a:prstGeom>
        </p:spPr>
        <p:txBody>
          <a:bodyPr vert="horz" lIns="91440" tIns="45720" rIns="91440" bIns="45720" rtlCol="0">
            <a:noAutofit/>
          </a:bodyPr>
          <a:lstStyle>
            <a:lvl1pPr marL="0" indent="0" algn="l" defTabSz="914400" rtl="0" eaLnBrk="1" fontAlgn="auto" latinLnBrk="0" hangingPunct="1">
              <a:lnSpc>
                <a:spcPts val="4800"/>
              </a:lnSpc>
              <a:spcBef>
                <a:spcPts val="0"/>
              </a:spcBef>
              <a:buFont typeface="Arial" panose="020B0604020202020204" pitchFamily="34" charset="0"/>
              <a:buNone/>
              <a:defRPr sz="4400" b="1" i="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400" dirty="0" smtClean="0">
                <a:solidFill>
                  <a:srgbClr val="641C76"/>
                </a:solidFill>
              </a:rPr>
              <a:t>Oscar de Grave   </a:t>
            </a:r>
            <a:r>
              <a:rPr lang="nl-NL" sz="2400" dirty="0" smtClean="0">
                <a:solidFill>
                  <a:srgbClr val="28A532"/>
                </a:solidFill>
              </a:rPr>
              <a:t>o.p.grave@minfin.nl</a:t>
            </a:r>
          </a:p>
        </p:txBody>
      </p:sp>
    </p:spTree>
    <p:extLst>
      <p:ext uri="{BB962C8B-B14F-4D97-AF65-F5344CB8AC3E}">
        <p14:creationId xmlns:p14="http://schemas.microsoft.com/office/powerpoint/2010/main" val="3880731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00100" y="529003"/>
            <a:ext cx="10693400" cy="1012825"/>
          </a:xfrm>
        </p:spPr>
        <p:txBody>
          <a:bodyPr>
            <a:normAutofit/>
          </a:bodyPr>
          <a:lstStyle/>
          <a:p>
            <a:r>
              <a:rPr lang="nl-NL" dirty="0" smtClean="0"/>
              <a:t>Bouwstenen o.a.:</a:t>
            </a:r>
            <a:endParaRPr lang="nl-NL" dirty="0"/>
          </a:p>
        </p:txBody>
      </p:sp>
      <p:sp>
        <p:nvSpPr>
          <p:cNvPr id="8" name="Tijdelijke aanduiding voor inhoud 7"/>
          <p:cNvSpPr>
            <a:spLocks noGrp="1"/>
          </p:cNvSpPr>
          <p:nvPr>
            <p:ph sz="quarter" idx="13"/>
          </p:nvPr>
        </p:nvSpPr>
        <p:spPr/>
        <p:txBody>
          <a:bodyPr/>
          <a:lstStyle/>
          <a:p>
            <a:r>
              <a:rPr lang="nl-NL" dirty="0"/>
              <a:t>Laaggeletterdheid &amp; geldzorgen</a:t>
            </a:r>
          </a:p>
        </p:txBody>
      </p:sp>
      <p:sp>
        <p:nvSpPr>
          <p:cNvPr id="3" name="Rechthoek 2"/>
          <p:cNvSpPr/>
          <p:nvPr/>
        </p:nvSpPr>
        <p:spPr>
          <a:xfrm>
            <a:off x="1885719" y="1292119"/>
            <a:ext cx="8764643" cy="646331"/>
          </a:xfrm>
          <a:prstGeom prst="rect">
            <a:avLst/>
          </a:prstGeom>
          <a:noFill/>
        </p:spPr>
        <p:txBody>
          <a:bodyPr wrap="none" lIns="91440" tIns="45720" rIns="91440" bIns="45720">
            <a:spAutoFit/>
          </a:bodyPr>
          <a:lstStyle/>
          <a:p>
            <a:pPr algn="ctr"/>
            <a:r>
              <a:rPr lang="nl-NL" sz="3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Eenvoudige communicatie in tekst en beeld</a:t>
            </a:r>
            <a:endParaRPr lang="nl-NL"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Rechthoek 3"/>
          <p:cNvSpPr/>
          <p:nvPr/>
        </p:nvSpPr>
        <p:spPr>
          <a:xfrm>
            <a:off x="3775662" y="2852571"/>
            <a:ext cx="6606168" cy="523220"/>
          </a:xfrm>
          <a:prstGeom prst="rect">
            <a:avLst/>
          </a:prstGeom>
          <a:noFill/>
        </p:spPr>
        <p:txBody>
          <a:bodyPr wrap="none" lIns="91440" tIns="45720" rIns="91440" bIns="45720">
            <a:spAutoFit/>
          </a:bodyPr>
          <a:lstStyle/>
          <a:p>
            <a:pPr algn="ctr"/>
            <a:r>
              <a:rPr lang="nl-NL" sz="2800" b="0" cap="none" spc="0" dirty="0" smtClean="0">
                <a:ln w="0"/>
                <a:solidFill>
                  <a:schemeClr val="accent1"/>
                </a:solidFill>
                <a:effectLst>
                  <a:outerShdw blurRad="38100" dist="25400" dir="5400000" algn="ctr" rotWithShape="0">
                    <a:srgbClr val="6E747A">
                      <a:alpha val="43000"/>
                    </a:srgbClr>
                  </a:outerShdw>
                </a:effectLst>
              </a:rPr>
              <a:t>Maatwerk, menselijke maat, </a:t>
            </a:r>
            <a:r>
              <a:rPr lang="nl-NL" sz="2800" b="0" cap="none" spc="0" dirty="0" err="1" smtClean="0">
                <a:ln w="0"/>
                <a:solidFill>
                  <a:schemeClr val="accent1"/>
                </a:solidFill>
                <a:effectLst>
                  <a:outerShdw blurRad="38100" dist="25400" dir="5400000" algn="ctr" rotWithShape="0">
                    <a:srgbClr val="6E747A">
                      <a:alpha val="43000"/>
                    </a:srgbClr>
                  </a:outerShdw>
                </a:effectLst>
              </a:rPr>
              <a:t>doenvermogen</a:t>
            </a:r>
            <a:endParaRPr lang="nl-NL" sz="2800" b="0" cap="none" spc="0" dirty="0">
              <a:ln w="0"/>
              <a:solidFill>
                <a:schemeClr val="accent1"/>
              </a:solidFill>
              <a:effectLst>
                <a:outerShdw blurRad="38100" dist="25400" dir="5400000" algn="ctr" rotWithShape="0">
                  <a:srgbClr val="6E747A">
                    <a:alpha val="43000"/>
                  </a:srgbClr>
                </a:outerShdw>
              </a:effectLst>
            </a:endParaRPr>
          </a:p>
        </p:txBody>
      </p:sp>
      <p:sp>
        <p:nvSpPr>
          <p:cNvPr id="5" name="Rechthoek 4"/>
          <p:cNvSpPr/>
          <p:nvPr/>
        </p:nvSpPr>
        <p:spPr>
          <a:xfrm>
            <a:off x="1117863" y="2043478"/>
            <a:ext cx="5578578" cy="646331"/>
          </a:xfrm>
          <a:prstGeom prst="rect">
            <a:avLst/>
          </a:prstGeom>
          <a:noFill/>
        </p:spPr>
        <p:txBody>
          <a:bodyPr wrap="none" lIns="91440" tIns="45720" rIns="91440" bIns="45720">
            <a:spAutoFit/>
          </a:bodyPr>
          <a:lstStyle/>
          <a:p>
            <a:pPr algn="ctr"/>
            <a:r>
              <a:rPr lang="nl-NL" sz="36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Vroegsignalering</a:t>
            </a:r>
            <a:r>
              <a:rPr lang="nl-NL" sz="3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geldzorgen</a:t>
            </a:r>
            <a:endParaRPr lang="nl-NL"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Rechthoek 8"/>
          <p:cNvSpPr/>
          <p:nvPr/>
        </p:nvSpPr>
        <p:spPr>
          <a:xfrm>
            <a:off x="350327" y="3615959"/>
            <a:ext cx="6394058" cy="646331"/>
          </a:xfrm>
          <a:prstGeom prst="rect">
            <a:avLst/>
          </a:prstGeom>
          <a:noFill/>
        </p:spPr>
        <p:txBody>
          <a:bodyPr wrap="none" lIns="91440" tIns="45720" rIns="91440" bIns="45720">
            <a:spAutoFit/>
          </a:bodyPr>
          <a:lstStyle/>
          <a:p>
            <a:pPr algn="ctr"/>
            <a:r>
              <a:rPr lang="nl-NL" sz="3600" b="1" cap="none" spc="0" dirty="0" smtClean="0">
                <a:ln w="6600">
                  <a:solidFill>
                    <a:schemeClr val="accent2"/>
                  </a:solidFill>
                  <a:prstDash val="solid"/>
                </a:ln>
                <a:solidFill>
                  <a:srgbClr val="FFFFFF"/>
                </a:solidFill>
                <a:effectLst>
                  <a:outerShdw dist="38100" dir="2700000" algn="tl" rotWithShape="0">
                    <a:schemeClr val="accent2"/>
                  </a:outerShdw>
                </a:effectLst>
              </a:rPr>
              <a:t>Praat met financieel kwetsbaren</a:t>
            </a:r>
            <a:endParaRPr lang="nl-NL"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Rechthoek 9"/>
          <p:cNvSpPr/>
          <p:nvPr/>
        </p:nvSpPr>
        <p:spPr>
          <a:xfrm>
            <a:off x="1980341" y="4347646"/>
            <a:ext cx="5793445" cy="646331"/>
          </a:xfrm>
          <a:prstGeom prst="rect">
            <a:avLst/>
          </a:prstGeom>
          <a:noFill/>
        </p:spPr>
        <p:txBody>
          <a:bodyPr wrap="none" lIns="91440" tIns="45720" rIns="91440" bIns="45720">
            <a:spAutoFit/>
          </a:bodyPr>
          <a:lstStyle/>
          <a:p>
            <a:pPr algn="ctr"/>
            <a:r>
              <a:rPr lang="nl-NL" sz="3600" b="0" cap="none" spc="0" dirty="0" smtClean="0">
                <a:ln w="0"/>
                <a:solidFill>
                  <a:schemeClr val="accent1"/>
                </a:solidFill>
                <a:effectLst>
                  <a:outerShdw blurRad="38100" dist="25400" dir="5400000" algn="ctr" rotWithShape="0">
                    <a:srgbClr val="6E747A">
                      <a:alpha val="43000"/>
                    </a:srgbClr>
                  </a:outerShdw>
                </a:effectLst>
              </a:rPr>
              <a:t>Stimuleer het vragen </a:t>
            </a:r>
            <a:r>
              <a:rPr lang="nl-NL" sz="3600" dirty="0" smtClean="0">
                <a:ln w="0"/>
                <a:solidFill>
                  <a:schemeClr val="accent1"/>
                </a:solidFill>
                <a:effectLst>
                  <a:outerShdw blurRad="38100" dist="25400" dir="5400000" algn="ctr" rotWithShape="0">
                    <a:srgbClr val="6E747A">
                      <a:alpha val="43000"/>
                    </a:srgbClr>
                  </a:outerShdw>
                </a:effectLst>
              </a:rPr>
              <a:t>van</a:t>
            </a:r>
            <a:r>
              <a:rPr lang="nl-NL" sz="3600" b="0" cap="none" spc="0" dirty="0" smtClean="0">
                <a:ln w="0"/>
                <a:solidFill>
                  <a:schemeClr val="accent1"/>
                </a:solidFill>
                <a:effectLst>
                  <a:outerShdw blurRad="38100" dist="25400" dir="5400000" algn="ctr" rotWithShape="0">
                    <a:srgbClr val="6E747A">
                      <a:alpha val="43000"/>
                    </a:srgbClr>
                  </a:outerShdw>
                </a:effectLst>
              </a:rPr>
              <a:t> hulp</a:t>
            </a:r>
            <a:endParaRPr lang="nl-NL" sz="3600" b="0" cap="none" spc="0" dirty="0">
              <a:ln w="0"/>
              <a:solidFill>
                <a:schemeClr val="accent1"/>
              </a:solidFill>
              <a:effectLst>
                <a:outerShdw blurRad="38100" dist="25400" dir="5400000" algn="ctr" rotWithShape="0">
                  <a:srgbClr val="6E747A">
                    <a:alpha val="43000"/>
                  </a:srgbClr>
                </a:outerShdw>
              </a:effectLst>
            </a:endParaRPr>
          </a:p>
        </p:txBody>
      </p:sp>
      <p:sp>
        <p:nvSpPr>
          <p:cNvPr id="11" name="Rechthoek 10"/>
          <p:cNvSpPr/>
          <p:nvPr/>
        </p:nvSpPr>
        <p:spPr>
          <a:xfrm>
            <a:off x="6268041" y="5050069"/>
            <a:ext cx="4684038" cy="646331"/>
          </a:xfrm>
          <a:prstGeom prst="rect">
            <a:avLst/>
          </a:prstGeom>
          <a:noFill/>
        </p:spPr>
        <p:txBody>
          <a:bodyPr wrap="none" lIns="91440" tIns="45720" rIns="91440" bIns="45720">
            <a:spAutoFit/>
          </a:bodyPr>
          <a:lstStyle/>
          <a:p>
            <a:pPr algn="ctr"/>
            <a:r>
              <a:rPr lang="nl-NL" sz="3600" b="1" cap="none" spc="0" dirty="0" smtClean="0">
                <a:ln w="12700">
                  <a:solidFill>
                    <a:schemeClr val="accent5"/>
                  </a:solidFill>
                  <a:prstDash val="solid"/>
                </a:ln>
                <a:pattFill prst="ltDnDiag">
                  <a:fgClr>
                    <a:schemeClr val="accent5">
                      <a:lumMod val="60000"/>
                      <a:lumOff val="40000"/>
                    </a:schemeClr>
                  </a:fgClr>
                  <a:bgClr>
                    <a:schemeClr val="bg1"/>
                  </a:bgClr>
                </a:pattFill>
                <a:effectLst/>
              </a:rPr>
              <a:t>Benut proactief helpers</a:t>
            </a:r>
            <a:endParaRPr lang="nl-NL" sz="36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14" name="Rechthoek 13"/>
          <p:cNvSpPr/>
          <p:nvPr/>
        </p:nvSpPr>
        <p:spPr>
          <a:xfrm>
            <a:off x="7362001" y="3677514"/>
            <a:ext cx="2939716"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2800" b="1" dirty="0" smtClean="0">
                <a:ln/>
                <a:solidFill>
                  <a:schemeClr val="accent4"/>
                </a:solidFill>
              </a:rPr>
              <a:t>Taboe doorbreken</a:t>
            </a:r>
            <a:endParaRPr lang="nl-NL" sz="2800" b="1" dirty="0">
              <a:ln/>
              <a:solidFill>
                <a:schemeClr val="accent4"/>
              </a:solidFill>
            </a:endParaRPr>
          </a:p>
        </p:txBody>
      </p:sp>
    </p:spTree>
    <p:extLst>
      <p:ext uri="{BB962C8B-B14F-4D97-AF65-F5344CB8AC3E}">
        <p14:creationId xmlns:p14="http://schemas.microsoft.com/office/powerpoint/2010/main" val="2412438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B83B4-99F8-2E46-A3D1-B2480F185BC2}"/>
              </a:ext>
            </a:extLst>
          </p:cNvPr>
          <p:cNvSpPr>
            <a:spLocks noGrp="1"/>
          </p:cNvSpPr>
          <p:nvPr>
            <p:ph type="title"/>
          </p:nvPr>
        </p:nvSpPr>
        <p:spPr>
          <a:xfrm>
            <a:off x="835798" y="624925"/>
            <a:ext cx="10693400" cy="627733"/>
          </a:xfrm>
        </p:spPr>
        <p:txBody>
          <a:bodyPr>
            <a:normAutofit fontScale="90000"/>
          </a:bodyPr>
          <a:lstStyle/>
          <a:p>
            <a:r>
              <a:rPr lang="nl-NL" dirty="0"/>
              <a:t>Hoe vaak </a:t>
            </a:r>
            <a:r>
              <a:rPr lang="nl-NL" dirty="0" smtClean="0"/>
              <a:t>komt financiële kwetsbaarheid voor</a:t>
            </a:r>
            <a:r>
              <a:rPr lang="nl-NL" dirty="0"/>
              <a:t>? </a:t>
            </a:r>
          </a:p>
        </p:txBody>
      </p:sp>
      <p:sp>
        <p:nvSpPr>
          <p:cNvPr id="3" name="Tijdelijke aanduiding voor tekst 2">
            <a:extLst>
              <a:ext uri="{FF2B5EF4-FFF2-40B4-BE49-F238E27FC236}">
                <a16:creationId xmlns:a16="http://schemas.microsoft.com/office/drawing/2014/main" id="{BF28A4C9-CF24-594B-95B1-BCF1BFD45F19}"/>
              </a:ext>
            </a:extLst>
          </p:cNvPr>
          <p:cNvSpPr>
            <a:spLocks noGrp="1"/>
          </p:cNvSpPr>
          <p:nvPr>
            <p:ph type="body" sz="quarter" idx="11"/>
          </p:nvPr>
        </p:nvSpPr>
        <p:spPr>
          <a:xfrm>
            <a:off x="728093" y="1708768"/>
            <a:ext cx="11540107" cy="1497099"/>
          </a:xfrm>
        </p:spPr>
        <p:txBody>
          <a:bodyPr>
            <a:normAutofit/>
          </a:bodyPr>
          <a:lstStyle/>
          <a:p>
            <a:pPr>
              <a:lnSpc>
                <a:spcPts val="2700"/>
              </a:lnSpc>
            </a:pPr>
            <a:r>
              <a:rPr lang="nl-NL" sz="2400" b="1" dirty="0">
                <a:solidFill>
                  <a:schemeClr val="accent1"/>
                </a:solidFill>
              </a:rPr>
              <a:t>1 op 5 huishoudens </a:t>
            </a:r>
            <a:r>
              <a:rPr lang="nl-NL" sz="2400" b="1" dirty="0" smtClean="0">
                <a:solidFill>
                  <a:schemeClr val="accent1"/>
                </a:solidFill>
              </a:rPr>
              <a:t>heeft grote </a:t>
            </a:r>
            <a:r>
              <a:rPr lang="nl-NL" sz="2400" b="1" dirty="0">
                <a:solidFill>
                  <a:schemeClr val="accent1"/>
                </a:solidFill>
              </a:rPr>
              <a:t>geldzorgen</a:t>
            </a:r>
            <a:r>
              <a:rPr lang="nl-NL" sz="2400" dirty="0"/>
              <a:t> (problematische ‘schulden’ en risico daarop)</a:t>
            </a:r>
          </a:p>
          <a:p>
            <a:pPr>
              <a:lnSpc>
                <a:spcPts val="2700"/>
              </a:lnSpc>
            </a:pPr>
            <a:endParaRPr lang="nl-NL" sz="2400" dirty="0"/>
          </a:p>
          <a:p>
            <a:pPr>
              <a:lnSpc>
                <a:spcPts val="2700"/>
              </a:lnSpc>
            </a:pPr>
            <a:r>
              <a:rPr lang="nl-NL" sz="2400" dirty="0"/>
              <a:t>Slechts 1 op 6 </a:t>
            </a:r>
            <a:r>
              <a:rPr lang="nl-NL" sz="2400" dirty="0">
                <a:solidFill>
                  <a:srgbClr val="641C76"/>
                </a:solidFill>
              </a:rPr>
              <a:t>krijgt officiële </a:t>
            </a:r>
            <a:r>
              <a:rPr lang="nl-NL" sz="2400" b="1" dirty="0">
                <a:solidFill>
                  <a:schemeClr val="accent1"/>
                </a:solidFill>
              </a:rPr>
              <a:t>hulp, gemiddeld na 5 jaar</a:t>
            </a:r>
            <a:r>
              <a:rPr lang="nl-NL" sz="2400" dirty="0">
                <a:solidFill>
                  <a:srgbClr val="641C76"/>
                </a:solidFill>
              </a:rPr>
              <a:t> </a:t>
            </a:r>
          </a:p>
        </p:txBody>
      </p:sp>
      <p:sp>
        <p:nvSpPr>
          <p:cNvPr id="4" name="Tijdelijke aanduiding voor inhoud 3">
            <a:extLst>
              <a:ext uri="{FF2B5EF4-FFF2-40B4-BE49-F238E27FC236}">
                <a16:creationId xmlns:a16="http://schemas.microsoft.com/office/drawing/2014/main" id="{F2E52969-94C7-054E-8C2C-F84147374013}"/>
              </a:ext>
            </a:extLst>
          </p:cNvPr>
          <p:cNvSpPr>
            <a:spLocks noGrp="1"/>
          </p:cNvSpPr>
          <p:nvPr>
            <p:ph sz="quarter" idx="13"/>
          </p:nvPr>
        </p:nvSpPr>
        <p:spPr/>
        <p:txBody>
          <a:bodyPr/>
          <a:lstStyle/>
          <a:p>
            <a:endParaRPr lang="nl-NL"/>
          </a:p>
        </p:txBody>
      </p:sp>
      <p:sp>
        <p:nvSpPr>
          <p:cNvPr id="5" name="Tijdelijke aanduiding voor tekst 2">
            <a:extLst>
              <a:ext uri="{FF2B5EF4-FFF2-40B4-BE49-F238E27FC236}">
                <a16:creationId xmlns:a16="http://schemas.microsoft.com/office/drawing/2014/main" id="{BF28A4C9-CF24-594B-95B1-BCF1BFD45F19}"/>
              </a:ext>
            </a:extLst>
          </p:cNvPr>
          <p:cNvSpPr txBox="1">
            <a:spLocks/>
          </p:cNvSpPr>
          <p:nvPr/>
        </p:nvSpPr>
        <p:spPr>
          <a:xfrm>
            <a:off x="728733" y="2945632"/>
            <a:ext cx="6808518" cy="1647446"/>
          </a:xfrm>
          <a:prstGeom prst="rect">
            <a:avLst/>
          </a:prstGeom>
          <a:noFill/>
        </p:spPr>
        <p:txBody>
          <a:bodyPr vert="horz" lIns="91440" tIns="45720" rIns="91440" bIns="45720" rtlCol="0">
            <a:normAutofit/>
          </a:bodyPr>
          <a:lstStyle>
            <a:lvl1pPr marL="342900" indent="-234900" algn="l" defTabSz="914400" rtl="0" eaLnBrk="1" latinLnBrk="0" hangingPunct="1">
              <a:lnSpc>
                <a:spcPts val="2400"/>
              </a:lnSpc>
              <a:spcBef>
                <a:spcPts val="0"/>
              </a:spcBef>
              <a:spcAft>
                <a:spcPts val="0"/>
              </a:spcAft>
              <a:buClr>
                <a:srgbClr val="28A532"/>
              </a:buClr>
              <a:buFontTx/>
              <a:buBlip>
                <a:blip r:embed="rId3"/>
              </a:buBlip>
              <a:defRPr lang="nl-NL" sz="2000" b="0" i="0" kern="1200" smtClean="0">
                <a:solidFill>
                  <a:schemeClr val="accent4"/>
                </a:solidFill>
                <a:effectLst/>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00"/>
              </a:lnSpc>
              <a:spcBef>
                <a:spcPts val="600"/>
              </a:spcBef>
              <a:spcAft>
                <a:spcPts val="600"/>
              </a:spcAft>
            </a:pPr>
            <a:r>
              <a:rPr lang="nl-NL" sz="2400" b="1" dirty="0">
                <a:solidFill>
                  <a:schemeClr val="accent1"/>
                </a:solidFill>
              </a:rPr>
              <a:t>80%</a:t>
            </a:r>
            <a:r>
              <a:rPr lang="nl-NL" sz="2400" b="1" dirty="0">
                <a:solidFill>
                  <a:schemeClr val="tx2"/>
                </a:solidFill>
              </a:rPr>
              <a:t> </a:t>
            </a:r>
            <a:r>
              <a:rPr lang="nl-NL" sz="2400" dirty="0"/>
              <a:t>van de huishoudens met risicovolle of problematische schulden behoren tot de </a:t>
            </a:r>
            <a:r>
              <a:rPr lang="nl-NL" sz="2400" b="1" dirty="0">
                <a:solidFill>
                  <a:schemeClr val="accent1"/>
                </a:solidFill>
              </a:rPr>
              <a:t>onzichtbare schuldenaren</a:t>
            </a:r>
            <a:r>
              <a:rPr lang="nl-NL" sz="2400" dirty="0">
                <a:solidFill>
                  <a:schemeClr val="accent1"/>
                </a:solidFill>
              </a:rPr>
              <a:t>.</a:t>
            </a:r>
            <a:endParaRPr lang="nl-NL" sz="2400" dirty="0"/>
          </a:p>
        </p:txBody>
      </p:sp>
      <p:sp>
        <p:nvSpPr>
          <p:cNvPr id="6" name="Freeform 6">
            <a:extLst>
              <a:ext uri="{FF2B5EF4-FFF2-40B4-BE49-F238E27FC236}">
                <a16:creationId xmlns:a16="http://schemas.microsoft.com/office/drawing/2014/main" id="{5ABA0519-884E-48C3-9BA4-2863B6AF751F}"/>
              </a:ext>
            </a:extLst>
          </p:cNvPr>
          <p:cNvSpPr>
            <a:spLocks/>
          </p:cNvSpPr>
          <p:nvPr/>
        </p:nvSpPr>
        <p:spPr bwMode="auto">
          <a:xfrm>
            <a:off x="8376522" y="2973279"/>
            <a:ext cx="1651060" cy="1488693"/>
          </a:xfrm>
          <a:custGeom>
            <a:avLst/>
            <a:gdLst>
              <a:gd name="T0" fmla="*/ 0 w 1614"/>
              <a:gd name="T1" fmla="*/ 0 h 1614"/>
              <a:gd name="T2" fmla="*/ 1614 w 1614"/>
              <a:gd name="T3" fmla="*/ 0 h 1614"/>
              <a:gd name="T4" fmla="*/ 1614 w 1614"/>
              <a:gd name="T5" fmla="*/ 1614 h 1614"/>
              <a:gd name="T6" fmla="*/ 1614 w 1614"/>
              <a:gd name="T7" fmla="*/ 1614 h 1614"/>
              <a:gd name="T8" fmla="*/ 0 w 1614"/>
              <a:gd name="T9" fmla="*/ 1614 h 1614"/>
            </a:gdLst>
            <a:ahLst/>
            <a:cxnLst>
              <a:cxn ang="0">
                <a:pos x="T0" y="T1"/>
              </a:cxn>
              <a:cxn ang="0">
                <a:pos x="T2" y="T3"/>
              </a:cxn>
              <a:cxn ang="0">
                <a:pos x="T4" y="T5"/>
              </a:cxn>
              <a:cxn ang="0">
                <a:pos x="T6" y="T7"/>
              </a:cxn>
              <a:cxn ang="0">
                <a:pos x="T8" y="T9"/>
              </a:cxn>
            </a:cxnLst>
            <a:rect l="0" t="0" r="r" b="b"/>
            <a:pathLst>
              <a:path w="1614" h="1614">
                <a:moveTo>
                  <a:pt x="0" y="0"/>
                </a:moveTo>
                <a:lnTo>
                  <a:pt x="1614" y="0"/>
                </a:lnTo>
                <a:lnTo>
                  <a:pt x="1614" y="1614"/>
                </a:lnTo>
                <a:lnTo>
                  <a:pt x="1614" y="1614"/>
                </a:lnTo>
                <a:lnTo>
                  <a:pt x="0" y="1614"/>
                </a:lnTo>
              </a:path>
            </a:pathLst>
          </a:custGeom>
          <a:noFill/>
          <a:ln w="9525">
            <a:noFill/>
            <a:round/>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grpSp>
        <p:nvGrpSpPr>
          <p:cNvPr id="7" name="Group 7">
            <a:extLst>
              <a:ext uri="{FF2B5EF4-FFF2-40B4-BE49-F238E27FC236}">
                <a16:creationId xmlns:a16="http://schemas.microsoft.com/office/drawing/2014/main" id="{640D04F2-0CB0-4CF0-BE03-BC9E83317FB3}"/>
              </a:ext>
            </a:extLst>
          </p:cNvPr>
          <p:cNvGrpSpPr/>
          <p:nvPr/>
        </p:nvGrpSpPr>
        <p:grpSpPr>
          <a:xfrm>
            <a:off x="7932935" y="2961138"/>
            <a:ext cx="584763" cy="1158444"/>
            <a:chOff x="1274763" y="1274763"/>
            <a:chExt cx="330200" cy="725488"/>
          </a:xfrm>
          <a:solidFill>
            <a:srgbClr val="28A532"/>
          </a:solidFill>
        </p:grpSpPr>
        <p:sp>
          <p:nvSpPr>
            <p:cNvPr id="8" name="Freeform 25">
              <a:extLst>
                <a:ext uri="{FF2B5EF4-FFF2-40B4-BE49-F238E27FC236}">
                  <a16:creationId xmlns:a16="http://schemas.microsoft.com/office/drawing/2014/main" id="{29D8FE22-7045-4E82-AE4A-4C89EF4F0831}"/>
                </a:ext>
              </a:extLst>
            </p:cNvPr>
            <p:cNvSpPr>
              <a:spLocks noEditPoints="1"/>
            </p:cNvSpPr>
            <p:nvPr/>
          </p:nvSpPr>
          <p:spPr bwMode="auto">
            <a:xfrm>
              <a:off x="1274763" y="1465263"/>
              <a:ext cx="330200" cy="534988"/>
            </a:xfrm>
            <a:custGeom>
              <a:avLst/>
              <a:gdLst>
                <a:gd name="T0" fmla="*/ 173 w 208"/>
                <a:gd name="T1" fmla="*/ 20 h 337"/>
                <a:gd name="T2" fmla="*/ 170 w 208"/>
                <a:gd name="T3" fmla="*/ 17 h 337"/>
                <a:gd name="T4" fmla="*/ 156 w 208"/>
                <a:gd name="T5" fmla="*/ 9 h 337"/>
                <a:gd name="T6" fmla="*/ 141 w 208"/>
                <a:gd name="T7" fmla="*/ 4 h 337"/>
                <a:gd name="T8" fmla="*/ 128 w 208"/>
                <a:gd name="T9" fmla="*/ 2 h 337"/>
                <a:gd name="T10" fmla="*/ 104 w 208"/>
                <a:gd name="T11" fmla="*/ 0 h 337"/>
                <a:gd name="T12" fmla="*/ 76 w 208"/>
                <a:gd name="T13" fmla="*/ 3 h 337"/>
                <a:gd name="T14" fmla="*/ 63 w 208"/>
                <a:gd name="T15" fmla="*/ 6 h 337"/>
                <a:gd name="T16" fmla="*/ 48 w 208"/>
                <a:gd name="T17" fmla="*/ 11 h 337"/>
                <a:gd name="T18" fmla="*/ 38 w 208"/>
                <a:gd name="T19" fmla="*/ 18 h 337"/>
                <a:gd name="T20" fmla="*/ 35 w 208"/>
                <a:gd name="T21" fmla="*/ 22 h 337"/>
                <a:gd name="T22" fmla="*/ 0 w 208"/>
                <a:gd name="T23" fmla="*/ 180 h 337"/>
                <a:gd name="T24" fmla="*/ 1 w 208"/>
                <a:gd name="T25" fmla="*/ 185 h 337"/>
                <a:gd name="T26" fmla="*/ 3 w 208"/>
                <a:gd name="T27" fmla="*/ 188 h 337"/>
                <a:gd name="T28" fmla="*/ 12 w 208"/>
                <a:gd name="T29" fmla="*/ 194 h 337"/>
                <a:gd name="T30" fmla="*/ 22 w 208"/>
                <a:gd name="T31" fmla="*/ 196 h 337"/>
                <a:gd name="T32" fmla="*/ 31 w 208"/>
                <a:gd name="T33" fmla="*/ 196 h 337"/>
                <a:gd name="T34" fmla="*/ 64 w 208"/>
                <a:gd name="T35" fmla="*/ 330 h 337"/>
                <a:gd name="T36" fmla="*/ 68 w 208"/>
                <a:gd name="T37" fmla="*/ 335 h 337"/>
                <a:gd name="T38" fmla="*/ 135 w 208"/>
                <a:gd name="T39" fmla="*/ 337 h 337"/>
                <a:gd name="T40" fmla="*/ 140 w 208"/>
                <a:gd name="T41" fmla="*/ 335 h 337"/>
                <a:gd name="T42" fmla="*/ 144 w 208"/>
                <a:gd name="T43" fmla="*/ 330 h 337"/>
                <a:gd name="T44" fmla="*/ 177 w 208"/>
                <a:gd name="T45" fmla="*/ 196 h 337"/>
                <a:gd name="T46" fmla="*/ 186 w 208"/>
                <a:gd name="T47" fmla="*/ 196 h 337"/>
                <a:gd name="T48" fmla="*/ 196 w 208"/>
                <a:gd name="T49" fmla="*/ 194 h 337"/>
                <a:gd name="T50" fmla="*/ 205 w 208"/>
                <a:gd name="T51" fmla="*/ 188 h 337"/>
                <a:gd name="T52" fmla="*/ 207 w 208"/>
                <a:gd name="T53" fmla="*/ 185 h 337"/>
                <a:gd name="T54" fmla="*/ 208 w 208"/>
                <a:gd name="T55" fmla="*/ 180 h 337"/>
                <a:gd name="T56" fmla="*/ 184 w 208"/>
                <a:gd name="T57" fmla="*/ 176 h 337"/>
                <a:gd name="T58" fmla="*/ 177 w 208"/>
                <a:gd name="T59" fmla="*/ 174 h 337"/>
                <a:gd name="T60" fmla="*/ 171 w 208"/>
                <a:gd name="T61" fmla="*/ 171 h 337"/>
                <a:gd name="T62" fmla="*/ 166 w 208"/>
                <a:gd name="T63" fmla="*/ 171 h 337"/>
                <a:gd name="T64" fmla="*/ 162 w 208"/>
                <a:gd name="T65" fmla="*/ 173 h 337"/>
                <a:gd name="T66" fmla="*/ 159 w 208"/>
                <a:gd name="T67" fmla="*/ 176 h 337"/>
                <a:gd name="T68" fmla="*/ 82 w 208"/>
                <a:gd name="T69" fmla="*/ 316 h 337"/>
                <a:gd name="T70" fmla="*/ 49 w 208"/>
                <a:gd name="T71" fmla="*/ 176 h 337"/>
                <a:gd name="T72" fmla="*/ 46 w 208"/>
                <a:gd name="T73" fmla="*/ 173 h 337"/>
                <a:gd name="T74" fmla="*/ 42 w 208"/>
                <a:gd name="T75" fmla="*/ 171 h 337"/>
                <a:gd name="T76" fmla="*/ 37 w 208"/>
                <a:gd name="T77" fmla="*/ 171 h 337"/>
                <a:gd name="T78" fmla="*/ 32 w 208"/>
                <a:gd name="T79" fmla="*/ 174 h 337"/>
                <a:gd name="T80" fmla="*/ 22 w 208"/>
                <a:gd name="T81" fmla="*/ 176 h 337"/>
                <a:gd name="T82" fmla="*/ 57 w 208"/>
                <a:gd name="T83" fmla="*/ 30 h 337"/>
                <a:gd name="T84" fmla="*/ 77 w 208"/>
                <a:gd name="T85" fmla="*/ 23 h 337"/>
                <a:gd name="T86" fmla="*/ 98 w 208"/>
                <a:gd name="T87" fmla="*/ 21 h 337"/>
                <a:gd name="T88" fmla="*/ 110 w 208"/>
                <a:gd name="T89" fmla="*/ 21 h 337"/>
                <a:gd name="T90" fmla="*/ 132 w 208"/>
                <a:gd name="T91" fmla="*/ 23 h 337"/>
                <a:gd name="T92" fmla="*/ 151 w 208"/>
                <a:gd name="T93" fmla="*/ 30 h 337"/>
                <a:gd name="T94" fmla="*/ 186 w 208"/>
                <a:gd name="T95" fmla="*/ 17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337">
                  <a:moveTo>
                    <a:pt x="173" y="23"/>
                  </a:moveTo>
                  <a:lnTo>
                    <a:pt x="173" y="23"/>
                  </a:lnTo>
                  <a:lnTo>
                    <a:pt x="173" y="22"/>
                  </a:lnTo>
                  <a:lnTo>
                    <a:pt x="173" y="20"/>
                  </a:lnTo>
                  <a:lnTo>
                    <a:pt x="172" y="19"/>
                  </a:lnTo>
                  <a:lnTo>
                    <a:pt x="171" y="18"/>
                  </a:lnTo>
                  <a:lnTo>
                    <a:pt x="171" y="18"/>
                  </a:lnTo>
                  <a:lnTo>
                    <a:pt x="170" y="17"/>
                  </a:lnTo>
                  <a:lnTo>
                    <a:pt x="168" y="16"/>
                  </a:lnTo>
                  <a:lnTo>
                    <a:pt x="165" y="14"/>
                  </a:lnTo>
                  <a:lnTo>
                    <a:pt x="161" y="11"/>
                  </a:lnTo>
                  <a:lnTo>
                    <a:pt x="156" y="9"/>
                  </a:lnTo>
                  <a:lnTo>
                    <a:pt x="152" y="8"/>
                  </a:lnTo>
                  <a:lnTo>
                    <a:pt x="149" y="7"/>
                  </a:lnTo>
                  <a:lnTo>
                    <a:pt x="145" y="6"/>
                  </a:lnTo>
                  <a:lnTo>
                    <a:pt x="141" y="4"/>
                  </a:lnTo>
                  <a:lnTo>
                    <a:pt x="137" y="3"/>
                  </a:lnTo>
                  <a:lnTo>
                    <a:pt x="132" y="3"/>
                  </a:lnTo>
                  <a:lnTo>
                    <a:pt x="128" y="2"/>
                  </a:lnTo>
                  <a:lnTo>
                    <a:pt x="128" y="2"/>
                  </a:lnTo>
                  <a:lnTo>
                    <a:pt x="120" y="1"/>
                  </a:lnTo>
                  <a:lnTo>
                    <a:pt x="112" y="1"/>
                  </a:lnTo>
                  <a:lnTo>
                    <a:pt x="104" y="0"/>
                  </a:lnTo>
                  <a:lnTo>
                    <a:pt x="104" y="0"/>
                  </a:lnTo>
                  <a:lnTo>
                    <a:pt x="96" y="1"/>
                  </a:lnTo>
                  <a:lnTo>
                    <a:pt x="89" y="1"/>
                  </a:lnTo>
                  <a:lnTo>
                    <a:pt x="81" y="2"/>
                  </a:lnTo>
                  <a:lnTo>
                    <a:pt x="76" y="3"/>
                  </a:lnTo>
                  <a:lnTo>
                    <a:pt x="76" y="3"/>
                  </a:lnTo>
                  <a:lnTo>
                    <a:pt x="72" y="3"/>
                  </a:lnTo>
                  <a:lnTo>
                    <a:pt x="67" y="4"/>
                  </a:lnTo>
                  <a:lnTo>
                    <a:pt x="63" y="6"/>
                  </a:lnTo>
                  <a:lnTo>
                    <a:pt x="59" y="7"/>
                  </a:lnTo>
                  <a:lnTo>
                    <a:pt x="56" y="8"/>
                  </a:lnTo>
                  <a:lnTo>
                    <a:pt x="53" y="9"/>
                  </a:lnTo>
                  <a:lnTo>
                    <a:pt x="48" y="11"/>
                  </a:lnTo>
                  <a:lnTo>
                    <a:pt x="43" y="14"/>
                  </a:lnTo>
                  <a:lnTo>
                    <a:pt x="40" y="16"/>
                  </a:lnTo>
                  <a:lnTo>
                    <a:pt x="39" y="17"/>
                  </a:lnTo>
                  <a:lnTo>
                    <a:pt x="38" y="18"/>
                  </a:lnTo>
                  <a:lnTo>
                    <a:pt x="38" y="18"/>
                  </a:lnTo>
                  <a:lnTo>
                    <a:pt x="37" y="19"/>
                  </a:lnTo>
                  <a:lnTo>
                    <a:pt x="36" y="20"/>
                  </a:lnTo>
                  <a:lnTo>
                    <a:pt x="35" y="22"/>
                  </a:lnTo>
                  <a:lnTo>
                    <a:pt x="35" y="23"/>
                  </a:lnTo>
                  <a:lnTo>
                    <a:pt x="0" y="179"/>
                  </a:lnTo>
                  <a:lnTo>
                    <a:pt x="0" y="179"/>
                  </a:lnTo>
                  <a:lnTo>
                    <a:pt x="0" y="180"/>
                  </a:lnTo>
                  <a:lnTo>
                    <a:pt x="0" y="181"/>
                  </a:lnTo>
                  <a:lnTo>
                    <a:pt x="0" y="182"/>
                  </a:lnTo>
                  <a:lnTo>
                    <a:pt x="0" y="184"/>
                  </a:lnTo>
                  <a:lnTo>
                    <a:pt x="1" y="185"/>
                  </a:lnTo>
                  <a:lnTo>
                    <a:pt x="1" y="186"/>
                  </a:lnTo>
                  <a:lnTo>
                    <a:pt x="2" y="187"/>
                  </a:lnTo>
                  <a:lnTo>
                    <a:pt x="3" y="188"/>
                  </a:lnTo>
                  <a:lnTo>
                    <a:pt x="3" y="188"/>
                  </a:lnTo>
                  <a:lnTo>
                    <a:pt x="5" y="190"/>
                  </a:lnTo>
                  <a:lnTo>
                    <a:pt x="7" y="191"/>
                  </a:lnTo>
                  <a:lnTo>
                    <a:pt x="9" y="193"/>
                  </a:lnTo>
                  <a:lnTo>
                    <a:pt x="12" y="194"/>
                  </a:lnTo>
                  <a:lnTo>
                    <a:pt x="16" y="195"/>
                  </a:lnTo>
                  <a:lnTo>
                    <a:pt x="18" y="196"/>
                  </a:lnTo>
                  <a:lnTo>
                    <a:pt x="20" y="196"/>
                  </a:lnTo>
                  <a:lnTo>
                    <a:pt x="22" y="196"/>
                  </a:lnTo>
                  <a:lnTo>
                    <a:pt x="24" y="197"/>
                  </a:lnTo>
                  <a:lnTo>
                    <a:pt x="24" y="197"/>
                  </a:lnTo>
                  <a:lnTo>
                    <a:pt x="28" y="196"/>
                  </a:lnTo>
                  <a:lnTo>
                    <a:pt x="31" y="196"/>
                  </a:lnTo>
                  <a:lnTo>
                    <a:pt x="33" y="195"/>
                  </a:lnTo>
                  <a:lnTo>
                    <a:pt x="63" y="329"/>
                  </a:lnTo>
                  <a:lnTo>
                    <a:pt x="63" y="329"/>
                  </a:lnTo>
                  <a:lnTo>
                    <a:pt x="64" y="330"/>
                  </a:lnTo>
                  <a:lnTo>
                    <a:pt x="65" y="332"/>
                  </a:lnTo>
                  <a:lnTo>
                    <a:pt x="66" y="333"/>
                  </a:lnTo>
                  <a:lnTo>
                    <a:pt x="67" y="334"/>
                  </a:lnTo>
                  <a:lnTo>
                    <a:pt x="68" y="335"/>
                  </a:lnTo>
                  <a:lnTo>
                    <a:pt x="70" y="336"/>
                  </a:lnTo>
                  <a:lnTo>
                    <a:pt x="72" y="336"/>
                  </a:lnTo>
                  <a:lnTo>
                    <a:pt x="73" y="337"/>
                  </a:lnTo>
                  <a:lnTo>
                    <a:pt x="135" y="337"/>
                  </a:lnTo>
                  <a:lnTo>
                    <a:pt x="135" y="337"/>
                  </a:lnTo>
                  <a:lnTo>
                    <a:pt x="137" y="336"/>
                  </a:lnTo>
                  <a:lnTo>
                    <a:pt x="138" y="336"/>
                  </a:lnTo>
                  <a:lnTo>
                    <a:pt x="140" y="335"/>
                  </a:lnTo>
                  <a:lnTo>
                    <a:pt x="141" y="334"/>
                  </a:lnTo>
                  <a:lnTo>
                    <a:pt x="143" y="333"/>
                  </a:lnTo>
                  <a:lnTo>
                    <a:pt x="144" y="332"/>
                  </a:lnTo>
                  <a:lnTo>
                    <a:pt x="144" y="330"/>
                  </a:lnTo>
                  <a:lnTo>
                    <a:pt x="145" y="329"/>
                  </a:lnTo>
                  <a:lnTo>
                    <a:pt x="175" y="195"/>
                  </a:lnTo>
                  <a:lnTo>
                    <a:pt x="177" y="196"/>
                  </a:lnTo>
                  <a:lnTo>
                    <a:pt x="177" y="196"/>
                  </a:lnTo>
                  <a:lnTo>
                    <a:pt x="180" y="196"/>
                  </a:lnTo>
                  <a:lnTo>
                    <a:pt x="184" y="197"/>
                  </a:lnTo>
                  <a:lnTo>
                    <a:pt x="184" y="197"/>
                  </a:lnTo>
                  <a:lnTo>
                    <a:pt x="186" y="196"/>
                  </a:lnTo>
                  <a:lnTo>
                    <a:pt x="188" y="196"/>
                  </a:lnTo>
                  <a:lnTo>
                    <a:pt x="191" y="196"/>
                  </a:lnTo>
                  <a:lnTo>
                    <a:pt x="193" y="195"/>
                  </a:lnTo>
                  <a:lnTo>
                    <a:pt x="196" y="194"/>
                  </a:lnTo>
                  <a:lnTo>
                    <a:pt x="199" y="193"/>
                  </a:lnTo>
                  <a:lnTo>
                    <a:pt x="202" y="191"/>
                  </a:lnTo>
                  <a:lnTo>
                    <a:pt x="204" y="190"/>
                  </a:lnTo>
                  <a:lnTo>
                    <a:pt x="205" y="188"/>
                  </a:lnTo>
                  <a:lnTo>
                    <a:pt x="205" y="188"/>
                  </a:lnTo>
                  <a:lnTo>
                    <a:pt x="206" y="187"/>
                  </a:lnTo>
                  <a:lnTo>
                    <a:pt x="207" y="186"/>
                  </a:lnTo>
                  <a:lnTo>
                    <a:pt x="207" y="185"/>
                  </a:lnTo>
                  <a:lnTo>
                    <a:pt x="208" y="184"/>
                  </a:lnTo>
                  <a:lnTo>
                    <a:pt x="208" y="182"/>
                  </a:lnTo>
                  <a:lnTo>
                    <a:pt x="208" y="181"/>
                  </a:lnTo>
                  <a:lnTo>
                    <a:pt x="208" y="180"/>
                  </a:lnTo>
                  <a:lnTo>
                    <a:pt x="208" y="179"/>
                  </a:lnTo>
                  <a:lnTo>
                    <a:pt x="173" y="23"/>
                  </a:lnTo>
                  <a:close/>
                  <a:moveTo>
                    <a:pt x="186" y="176"/>
                  </a:moveTo>
                  <a:lnTo>
                    <a:pt x="184" y="176"/>
                  </a:lnTo>
                  <a:lnTo>
                    <a:pt x="184" y="176"/>
                  </a:lnTo>
                  <a:lnTo>
                    <a:pt x="181" y="176"/>
                  </a:lnTo>
                  <a:lnTo>
                    <a:pt x="179" y="175"/>
                  </a:lnTo>
                  <a:lnTo>
                    <a:pt x="177" y="174"/>
                  </a:lnTo>
                  <a:lnTo>
                    <a:pt x="174" y="173"/>
                  </a:lnTo>
                  <a:lnTo>
                    <a:pt x="174" y="173"/>
                  </a:lnTo>
                  <a:lnTo>
                    <a:pt x="173" y="172"/>
                  </a:lnTo>
                  <a:lnTo>
                    <a:pt x="171" y="171"/>
                  </a:lnTo>
                  <a:lnTo>
                    <a:pt x="169" y="171"/>
                  </a:lnTo>
                  <a:lnTo>
                    <a:pt x="168" y="171"/>
                  </a:lnTo>
                  <a:lnTo>
                    <a:pt x="168" y="171"/>
                  </a:lnTo>
                  <a:lnTo>
                    <a:pt x="166" y="171"/>
                  </a:lnTo>
                  <a:lnTo>
                    <a:pt x="164" y="171"/>
                  </a:lnTo>
                  <a:lnTo>
                    <a:pt x="164" y="171"/>
                  </a:lnTo>
                  <a:lnTo>
                    <a:pt x="163" y="172"/>
                  </a:lnTo>
                  <a:lnTo>
                    <a:pt x="162" y="173"/>
                  </a:lnTo>
                  <a:lnTo>
                    <a:pt x="161" y="174"/>
                  </a:lnTo>
                  <a:lnTo>
                    <a:pt x="160" y="174"/>
                  </a:lnTo>
                  <a:lnTo>
                    <a:pt x="159" y="175"/>
                  </a:lnTo>
                  <a:lnTo>
                    <a:pt x="159" y="176"/>
                  </a:lnTo>
                  <a:lnTo>
                    <a:pt x="158" y="178"/>
                  </a:lnTo>
                  <a:lnTo>
                    <a:pt x="158" y="179"/>
                  </a:lnTo>
                  <a:lnTo>
                    <a:pt x="127" y="316"/>
                  </a:lnTo>
                  <a:lnTo>
                    <a:pt x="82" y="316"/>
                  </a:lnTo>
                  <a:lnTo>
                    <a:pt x="50" y="179"/>
                  </a:lnTo>
                  <a:lnTo>
                    <a:pt x="50" y="179"/>
                  </a:lnTo>
                  <a:lnTo>
                    <a:pt x="50" y="178"/>
                  </a:lnTo>
                  <a:lnTo>
                    <a:pt x="49" y="176"/>
                  </a:lnTo>
                  <a:lnTo>
                    <a:pt x="49" y="175"/>
                  </a:lnTo>
                  <a:lnTo>
                    <a:pt x="48" y="174"/>
                  </a:lnTo>
                  <a:lnTo>
                    <a:pt x="47" y="174"/>
                  </a:lnTo>
                  <a:lnTo>
                    <a:pt x="46" y="173"/>
                  </a:lnTo>
                  <a:lnTo>
                    <a:pt x="45" y="172"/>
                  </a:lnTo>
                  <a:lnTo>
                    <a:pt x="44" y="171"/>
                  </a:lnTo>
                  <a:lnTo>
                    <a:pt x="44" y="171"/>
                  </a:lnTo>
                  <a:lnTo>
                    <a:pt x="42" y="171"/>
                  </a:lnTo>
                  <a:lnTo>
                    <a:pt x="40" y="171"/>
                  </a:lnTo>
                  <a:lnTo>
                    <a:pt x="40" y="171"/>
                  </a:lnTo>
                  <a:lnTo>
                    <a:pt x="39" y="171"/>
                  </a:lnTo>
                  <a:lnTo>
                    <a:pt x="37" y="171"/>
                  </a:lnTo>
                  <a:lnTo>
                    <a:pt x="36" y="172"/>
                  </a:lnTo>
                  <a:lnTo>
                    <a:pt x="35" y="173"/>
                  </a:lnTo>
                  <a:lnTo>
                    <a:pt x="35" y="173"/>
                  </a:lnTo>
                  <a:lnTo>
                    <a:pt x="32" y="174"/>
                  </a:lnTo>
                  <a:lnTo>
                    <a:pt x="29" y="175"/>
                  </a:lnTo>
                  <a:lnTo>
                    <a:pt x="27" y="176"/>
                  </a:lnTo>
                  <a:lnTo>
                    <a:pt x="24" y="176"/>
                  </a:lnTo>
                  <a:lnTo>
                    <a:pt x="22" y="176"/>
                  </a:lnTo>
                  <a:lnTo>
                    <a:pt x="54" y="31"/>
                  </a:lnTo>
                  <a:lnTo>
                    <a:pt x="55" y="31"/>
                  </a:lnTo>
                  <a:lnTo>
                    <a:pt x="55" y="31"/>
                  </a:lnTo>
                  <a:lnTo>
                    <a:pt x="57" y="30"/>
                  </a:lnTo>
                  <a:lnTo>
                    <a:pt x="60" y="28"/>
                  </a:lnTo>
                  <a:lnTo>
                    <a:pt x="65" y="27"/>
                  </a:lnTo>
                  <a:lnTo>
                    <a:pt x="70" y="25"/>
                  </a:lnTo>
                  <a:lnTo>
                    <a:pt x="77" y="23"/>
                  </a:lnTo>
                  <a:lnTo>
                    <a:pt x="84" y="22"/>
                  </a:lnTo>
                  <a:lnTo>
                    <a:pt x="89" y="22"/>
                  </a:lnTo>
                  <a:lnTo>
                    <a:pt x="93" y="21"/>
                  </a:lnTo>
                  <a:lnTo>
                    <a:pt x="98" y="21"/>
                  </a:lnTo>
                  <a:lnTo>
                    <a:pt x="103" y="21"/>
                  </a:lnTo>
                  <a:lnTo>
                    <a:pt x="105" y="21"/>
                  </a:lnTo>
                  <a:lnTo>
                    <a:pt x="105" y="21"/>
                  </a:lnTo>
                  <a:lnTo>
                    <a:pt x="110" y="21"/>
                  </a:lnTo>
                  <a:lnTo>
                    <a:pt x="115" y="21"/>
                  </a:lnTo>
                  <a:lnTo>
                    <a:pt x="120" y="22"/>
                  </a:lnTo>
                  <a:lnTo>
                    <a:pt x="124" y="22"/>
                  </a:lnTo>
                  <a:lnTo>
                    <a:pt x="132" y="23"/>
                  </a:lnTo>
                  <a:lnTo>
                    <a:pt x="138" y="25"/>
                  </a:lnTo>
                  <a:lnTo>
                    <a:pt x="144" y="27"/>
                  </a:lnTo>
                  <a:lnTo>
                    <a:pt x="148" y="28"/>
                  </a:lnTo>
                  <a:lnTo>
                    <a:pt x="151" y="30"/>
                  </a:lnTo>
                  <a:lnTo>
                    <a:pt x="154" y="31"/>
                  </a:lnTo>
                  <a:lnTo>
                    <a:pt x="154" y="31"/>
                  </a:lnTo>
                  <a:lnTo>
                    <a:pt x="186" y="174"/>
                  </a:lnTo>
                  <a:lnTo>
                    <a:pt x="186" y="176"/>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latin typeface="Arial"/>
              </a:endParaRPr>
            </a:p>
          </p:txBody>
        </p:sp>
        <p:sp>
          <p:nvSpPr>
            <p:cNvPr id="9" name="Freeform 26">
              <a:extLst>
                <a:ext uri="{FF2B5EF4-FFF2-40B4-BE49-F238E27FC236}">
                  <a16:creationId xmlns:a16="http://schemas.microsoft.com/office/drawing/2014/main" id="{7DC9EC7F-25CB-4F14-8DE0-4DD86CCA9D3F}"/>
                </a:ext>
              </a:extLst>
            </p:cNvPr>
            <p:cNvSpPr>
              <a:spLocks noEditPoints="1"/>
            </p:cNvSpPr>
            <p:nvPr/>
          </p:nvSpPr>
          <p:spPr bwMode="auto">
            <a:xfrm>
              <a:off x="1360488" y="1274763"/>
              <a:ext cx="160338" cy="158750"/>
            </a:xfrm>
            <a:custGeom>
              <a:avLst/>
              <a:gdLst>
                <a:gd name="T0" fmla="*/ 55 w 101"/>
                <a:gd name="T1" fmla="*/ 100 h 100"/>
                <a:gd name="T2" fmla="*/ 70 w 101"/>
                <a:gd name="T3" fmla="*/ 96 h 100"/>
                <a:gd name="T4" fmla="*/ 82 w 101"/>
                <a:gd name="T5" fmla="*/ 89 h 100"/>
                <a:gd name="T6" fmla="*/ 92 w 101"/>
                <a:gd name="T7" fmla="*/ 78 h 100"/>
                <a:gd name="T8" fmla="*/ 98 w 101"/>
                <a:gd name="T9" fmla="*/ 65 h 100"/>
                <a:gd name="T10" fmla="*/ 101 w 101"/>
                <a:gd name="T11" fmla="*/ 50 h 100"/>
                <a:gd name="T12" fmla="*/ 99 w 101"/>
                <a:gd name="T13" fmla="*/ 40 h 100"/>
                <a:gd name="T14" fmla="*/ 94 w 101"/>
                <a:gd name="T15" fmla="*/ 26 h 100"/>
                <a:gd name="T16" fmla="*/ 86 w 101"/>
                <a:gd name="T17" fmla="*/ 15 h 100"/>
                <a:gd name="T18" fmla="*/ 74 w 101"/>
                <a:gd name="T19" fmla="*/ 7 h 100"/>
                <a:gd name="T20" fmla="*/ 60 w 101"/>
                <a:gd name="T21" fmla="*/ 1 h 100"/>
                <a:gd name="T22" fmla="*/ 50 w 101"/>
                <a:gd name="T23" fmla="*/ 0 h 100"/>
                <a:gd name="T24" fmla="*/ 35 w 101"/>
                <a:gd name="T25" fmla="*/ 2 h 100"/>
                <a:gd name="T26" fmla="*/ 22 w 101"/>
                <a:gd name="T27" fmla="*/ 9 h 100"/>
                <a:gd name="T28" fmla="*/ 11 w 101"/>
                <a:gd name="T29" fmla="*/ 19 h 100"/>
                <a:gd name="T30" fmla="*/ 4 w 101"/>
                <a:gd name="T31" fmla="*/ 31 h 100"/>
                <a:gd name="T32" fmla="*/ 0 w 101"/>
                <a:gd name="T33" fmla="*/ 45 h 100"/>
                <a:gd name="T34" fmla="*/ 0 w 101"/>
                <a:gd name="T35" fmla="*/ 55 h 100"/>
                <a:gd name="T36" fmla="*/ 4 w 101"/>
                <a:gd name="T37" fmla="*/ 70 h 100"/>
                <a:gd name="T38" fmla="*/ 11 w 101"/>
                <a:gd name="T39" fmla="*/ 82 h 100"/>
                <a:gd name="T40" fmla="*/ 22 w 101"/>
                <a:gd name="T41" fmla="*/ 92 h 100"/>
                <a:gd name="T42" fmla="*/ 35 w 101"/>
                <a:gd name="T43" fmla="*/ 98 h 100"/>
                <a:gd name="T44" fmla="*/ 50 w 101"/>
                <a:gd name="T45" fmla="*/ 100 h 100"/>
                <a:gd name="T46" fmla="*/ 50 w 101"/>
                <a:gd name="T47" fmla="*/ 24 h 100"/>
                <a:gd name="T48" fmla="*/ 58 w 101"/>
                <a:gd name="T49" fmla="*/ 25 h 100"/>
                <a:gd name="T50" fmla="*/ 65 w 101"/>
                <a:gd name="T51" fmla="*/ 28 h 100"/>
                <a:gd name="T52" fmla="*/ 71 w 101"/>
                <a:gd name="T53" fmla="*/ 33 h 100"/>
                <a:gd name="T54" fmla="*/ 74 w 101"/>
                <a:gd name="T55" fmla="*/ 40 h 100"/>
                <a:gd name="T56" fmla="*/ 77 w 101"/>
                <a:gd name="T57" fmla="*/ 48 h 100"/>
                <a:gd name="T58" fmla="*/ 77 w 101"/>
                <a:gd name="T59" fmla="*/ 53 h 100"/>
                <a:gd name="T60" fmla="*/ 74 w 101"/>
                <a:gd name="T61" fmla="*/ 61 h 100"/>
                <a:gd name="T62" fmla="*/ 71 w 101"/>
                <a:gd name="T63" fmla="*/ 67 h 100"/>
                <a:gd name="T64" fmla="*/ 65 w 101"/>
                <a:gd name="T65" fmla="*/ 72 h 100"/>
                <a:gd name="T66" fmla="*/ 58 w 101"/>
                <a:gd name="T67" fmla="*/ 75 h 100"/>
                <a:gd name="T68" fmla="*/ 50 w 101"/>
                <a:gd name="T69" fmla="*/ 77 h 100"/>
                <a:gd name="T70" fmla="*/ 45 w 101"/>
                <a:gd name="T71" fmla="*/ 76 h 100"/>
                <a:gd name="T72" fmla="*/ 37 w 101"/>
                <a:gd name="T73" fmla="*/ 74 h 100"/>
                <a:gd name="T74" fmla="*/ 31 w 101"/>
                <a:gd name="T75" fmla="*/ 69 h 100"/>
                <a:gd name="T76" fmla="*/ 27 w 101"/>
                <a:gd name="T77" fmla="*/ 63 h 100"/>
                <a:gd name="T78" fmla="*/ 24 w 101"/>
                <a:gd name="T79" fmla="*/ 56 h 100"/>
                <a:gd name="T80" fmla="*/ 23 w 101"/>
                <a:gd name="T81" fmla="*/ 50 h 100"/>
                <a:gd name="T82" fmla="*/ 25 w 101"/>
                <a:gd name="T83" fmla="*/ 43 h 100"/>
                <a:gd name="T84" fmla="*/ 28 w 101"/>
                <a:gd name="T85" fmla="*/ 35 h 100"/>
                <a:gd name="T86" fmla="*/ 33 w 101"/>
                <a:gd name="T87" fmla="*/ 30 h 100"/>
                <a:gd name="T88" fmla="*/ 40 w 101"/>
                <a:gd name="T89" fmla="*/ 26 h 100"/>
                <a:gd name="T90" fmla="*/ 47 w 101"/>
                <a:gd name="T91"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 h="100">
                  <a:moveTo>
                    <a:pt x="50" y="100"/>
                  </a:moveTo>
                  <a:lnTo>
                    <a:pt x="50" y="100"/>
                  </a:lnTo>
                  <a:lnTo>
                    <a:pt x="55" y="100"/>
                  </a:lnTo>
                  <a:lnTo>
                    <a:pt x="60" y="99"/>
                  </a:lnTo>
                  <a:lnTo>
                    <a:pt x="65" y="98"/>
                  </a:lnTo>
                  <a:lnTo>
                    <a:pt x="70" y="96"/>
                  </a:lnTo>
                  <a:lnTo>
                    <a:pt x="74" y="94"/>
                  </a:lnTo>
                  <a:lnTo>
                    <a:pt x="78" y="92"/>
                  </a:lnTo>
                  <a:lnTo>
                    <a:pt x="82" y="89"/>
                  </a:lnTo>
                  <a:lnTo>
                    <a:pt x="86" y="86"/>
                  </a:lnTo>
                  <a:lnTo>
                    <a:pt x="89" y="82"/>
                  </a:lnTo>
                  <a:lnTo>
                    <a:pt x="92" y="78"/>
                  </a:lnTo>
                  <a:lnTo>
                    <a:pt x="94" y="74"/>
                  </a:lnTo>
                  <a:lnTo>
                    <a:pt x="96" y="70"/>
                  </a:lnTo>
                  <a:lnTo>
                    <a:pt x="98" y="65"/>
                  </a:lnTo>
                  <a:lnTo>
                    <a:pt x="99" y="60"/>
                  </a:lnTo>
                  <a:lnTo>
                    <a:pt x="100" y="55"/>
                  </a:lnTo>
                  <a:lnTo>
                    <a:pt x="101" y="50"/>
                  </a:lnTo>
                  <a:lnTo>
                    <a:pt x="101" y="50"/>
                  </a:lnTo>
                  <a:lnTo>
                    <a:pt x="100" y="45"/>
                  </a:lnTo>
                  <a:lnTo>
                    <a:pt x="99" y="40"/>
                  </a:lnTo>
                  <a:lnTo>
                    <a:pt x="98" y="35"/>
                  </a:lnTo>
                  <a:lnTo>
                    <a:pt x="96" y="31"/>
                  </a:lnTo>
                  <a:lnTo>
                    <a:pt x="94" y="26"/>
                  </a:lnTo>
                  <a:lnTo>
                    <a:pt x="92" y="22"/>
                  </a:lnTo>
                  <a:lnTo>
                    <a:pt x="89" y="19"/>
                  </a:lnTo>
                  <a:lnTo>
                    <a:pt x="86" y="15"/>
                  </a:lnTo>
                  <a:lnTo>
                    <a:pt x="82" y="12"/>
                  </a:lnTo>
                  <a:lnTo>
                    <a:pt x="78" y="9"/>
                  </a:lnTo>
                  <a:lnTo>
                    <a:pt x="74" y="7"/>
                  </a:lnTo>
                  <a:lnTo>
                    <a:pt x="70" y="4"/>
                  </a:lnTo>
                  <a:lnTo>
                    <a:pt x="65" y="2"/>
                  </a:lnTo>
                  <a:lnTo>
                    <a:pt x="60" y="1"/>
                  </a:lnTo>
                  <a:lnTo>
                    <a:pt x="55" y="1"/>
                  </a:lnTo>
                  <a:lnTo>
                    <a:pt x="50" y="0"/>
                  </a:lnTo>
                  <a:lnTo>
                    <a:pt x="50" y="0"/>
                  </a:lnTo>
                  <a:lnTo>
                    <a:pt x="45" y="1"/>
                  </a:lnTo>
                  <a:lnTo>
                    <a:pt x="40" y="1"/>
                  </a:lnTo>
                  <a:lnTo>
                    <a:pt x="35" y="2"/>
                  </a:lnTo>
                  <a:lnTo>
                    <a:pt x="31" y="4"/>
                  </a:lnTo>
                  <a:lnTo>
                    <a:pt x="26" y="7"/>
                  </a:lnTo>
                  <a:lnTo>
                    <a:pt x="22" y="9"/>
                  </a:lnTo>
                  <a:lnTo>
                    <a:pt x="18" y="12"/>
                  </a:lnTo>
                  <a:lnTo>
                    <a:pt x="14" y="15"/>
                  </a:lnTo>
                  <a:lnTo>
                    <a:pt x="11" y="19"/>
                  </a:lnTo>
                  <a:lnTo>
                    <a:pt x="8" y="22"/>
                  </a:lnTo>
                  <a:lnTo>
                    <a:pt x="6" y="26"/>
                  </a:lnTo>
                  <a:lnTo>
                    <a:pt x="4" y="31"/>
                  </a:lnTo>
                  <a:lnTo>
                    <a:pt x="2" y="35"/>
                  </a:lnTo>
                  <a:lnTo>
                    <a:pt x="1" y="40"/>
                  </a:lnTo>
                  <a:lnTo>
                    <a:pt x="0" y="45"/>
                  </a:lnTo>
                  <a:lnTo>
                    <a:pt x="0" y="50"/>
                  </a:lnTo>
                  <a:lnTo>
                    <a:pt x="0" y="50"/>
                  </a:lnTo>
                  <a:lnTo>
                    <a:pt x="0" y="55"/>
                  </a:lnTo>
                  <a:lnTo>
                    <a:pt x="1" y="60"/>
                  </a:lnTo>
                  <a:lnTo>
                    <a:pt x="2" y="65"/>
                  </a:lnTo>
                  <a:lnTo>
                    <a:pt x="4" y="70"/>
                  </a:lnTo>
                  <a:lnTo>
                    <a:pt x="6" y="74"/>
                  </a:lnTo>
                  <a:lnTo>
                    <a:pt x="8" y="78"/>
                  </a:lnTo>
                  <a:lnTo>
                    <a:pt x="11" y="82"/>
                  </a:lnTo>
                  <a:lnTo>
                    <a:pt x="14" y="86"/>
                  </a:lnTo>
                  <a:lnTo>
                    <a:pt x="18" y="89"/>
                  </a:lnTo>
                  <a:lnTo>
                    <a:pt x="22" y="92"/>
                  </a:lnTo>
                  <a:lnTo>
                    <a:pt x="26" y="94"/>
                  </a:lnTo>
                  <a:lnTo>
                    <a:pt x="31" y="96"/>
                  </a:lnTo>
                  <a:lnTo>
                    <a:pt x="35" y="98"/>
                  </a:lnTo>
                  <a:lnTo>
                    <a:pt x="40" y="99"/>
                  </a:lnTo>
                  <a:lnTo>
                    <a:pt x="45" y="100"/>
                  </a:lnTo>
                  <a:lnTo>
                    <a:pt x="50" y="100"/>
                  </a:lnTo>
                  <a:lnTo>
                    <a:pt x="50" y="100"/>
                  </a:lnTo>
                  <a:close/>
                  <a:moveTo>
                    <a:pt x="50" y="24"/>
                  </a:moveTo>
                  <a:lnTo>
                    <a:pt x="50" y="24"/>
                  </a:lnTo>
                  <a:lnTo>
                    <a:pt x="53" y="24"/>
                  </a:lnTo>
                  <a:lnTo>
                    <a:pt x="55" y="25"/>
                  </a:lnTo>
                  <a:lnTo>
                    <a:pt x="58" y="25"/>
                  </a:lnTo>
                  <a:lnTo>
                    <a:pt x="60" y="26"/>
                  </a:lnTo>
                  <a:lnTo>
                    <a:pt x="63" y="27"/>
                  </a:lnTo>
                  <a:lnTo>
                    <a:pt x="65" y="28"/>
                  </a:lnTo>
                  <a:lnTo>
                    <a:pt x="67" y="30"/>
                  </a:lnTo>
                  <a:lnTo>
                    <a:pt x="69" y="32"/>
                  </a:lnTo>
                  <a:lnTo>
                    <a:pt x="71" y="33"/>
                  </a:lnTo>
                  <a:lnTo>
                    <a:pt x="72" y="35"/>
                  </a:lnTo>
                  <a:lnTo>
                    <a:pt x="74" y="38"/>
                  </a:lnTo>
                  <a:lnTo>
                    <a:pt x="74" y="40"/>
                  </a:lnTo>
                  <a:lnTo>
                    <a:pt x="75" y="43"/>
                  </a:lnTo>
                  <a:lnTo>
                    <a:pt x="76" y="45"/>
                  </a:lnTo>
                  <a:lnTo>
                    <a:pt x="77" y="48"/>
                  </a:lnTo>
                  <a:lnTo>
                    <a:pt x="77" y="50"/>
                  </a:lnTo>
                  <a:lnTo>
                    <a:pt x="77" y="50"/>
                  </a:lnTo>
                  <a:lnTo>
                    <a:pt x="77" y="53"/>
                  </a:lnTo>
                  <a:lnTo>
                    <a:pt x="76" y="56"/>
                  </a:lnTo>
                  <a:lnTo>
                    <a:pt x="75" y="58"/>
                  </a:lnTo>
                  <a:lnTo>
                    <a:pt x="74" y="61"/>
                  </a:lnTo>
                  <a:lnTo>
                    <a:pt x="74" y="63"/>
                  </a:lnTo>
                  <a:lnTo>
                    <a:pt x="72" y="65"/>
                  </a:lnTo>
                  <a:lnTo>
                    <a:pt x="71" y="67"/>
                  </a:lnTo>
                  <a:lnTo>
                    <a:pt x="69" y="69"/>
                  </a:lnTo>
                  <a:lnTo>
                    <a:pt x="67" y="71"/>
                  </a:lnTo>
                  <a:lnTo>
                    <a:pt x="65" y="72"/>
                  </a:lnTo>
                  <a:lnTo>
                    <a:pt x="63" y="74"/>
                  </a:lnTo>
                  <a:lnTo>
                    <a:pt x="60" y="74"/>
                  </a:lnTo>
                  <a:lnTo>
                    <a:pt x="58" y="75"/>
                  </a:lnTo>
                  <a:lnTo>
                    <a:pt x="55" y="76"/>
                  </a:lnTo>
                  <a:lnTo>
                    <a:pt x="53" y="77"/>
                  </a:lnTo>
                  <a:lnTo>
                    <a:pt x="50" y="77"/>
                  </a:lnTo>
                  <a:lnTo>
                    <a:pt x="50" y="77"/>
                  </a:lnTo>
                  <a:lnTo>
                    <a:pt x="47" y="77"/>
                  </a:lnTo>
                  <a:lnTo>
                    <a:pt x="45" y="76"/>
                  </a:lnTo>
                  <a:lnTo>
                    <a:pt x="42" y="75"/>
                  </a:lnTo>
                  <a:lnTo>
                    <a:pt x="40" y="74"/>
                  </a:lnTo>
                  <a:lnTo>
                    <a:pt x="37" y="74"/>
                  </a:lnTo>
                  <a:lnTo>
                    <a:pt x="35" y="72"/>
                  </a:lnTo>
                  <a:lnTo>
                    <a:pt x="33" y="71"/>
                  </a:lnTo>
                  <a:lnTo>
                    <a:pt x="31" y="69"/>
                  </a:lnTo>
                  <a:lnTo>
                    <a:pt x="30" y="67"/>
                  </a:lnTo>
                  <a:lnTo>
                    <a:pt x="28" y="65"/>
                  </a:lnTo>
                  <a:lnTo>
                    <a:pt x="27" y="63"/>
                  </a:lnTo>
                  <a:lnTo>
                    <a:pt x="26" y="61"/>
                  </a:lnTo>
                  <a:lnTo>
                    <a:pt x="25" y="58"/>
                  </a:lnTo>
                  <a:lnTo>
                    <a:pt x="24" y="56"/>
                  </a:lnTo>
                  <a:lnTo>
                    <a:pt x="24" y="53"/>
                  </a:lnTo>
                  <a:lnTo>
                    <a:pt x="23" y="50"/>
                  </a:lnTo>
                  <a:lnTo>
                    <a:pt x="23" y="50"/>
                  </a:lnTo>
                  <a:lnTo>
                    <a:pt x="24" y="48"/>
                  </a:lnTo>
                  <a:lnTo>
                    <a:pt x="24" y="45"/>
                  </a:lnTo>
                  <a:lnTo>
                    <a:pt x="25" y="43"/>
                  </a:lnTo>
                  <a:lnTo>
                    <a:pt x="26" y="40"/>
                  </a:lnTo>
                  <a:lnTo>
                    <a:pt x="27" y="38"/>
                  </a:lnTo>
                  <a:lnTo>
                    <a:pt x="28" y="35"/>
                  </a:lnTo>
                  <a:lnTo>
                    <a:pt x="30" y="33"/>
                  </a:lnTo>
                  <a:lnTo>
                    <a:pt x="31" y="32"/>
                  </a:lnTo>
                  <a:lnTo>
                    <a:pt x="33" y="30"/>
                  </a:lnTo>
                  <a:lnTo>
                    <a:pt x="35" y="28"/>
                  </a:lnTo>
                  <a:lnTo>
                    <a:pt x="37" y="27"/>
                  </a:lnTo>
                  <a:lnTo>
                    <a:pt x="40" y="26"/>
                  </a:lnTo>
                  <a:lnTo>
                    <a:pt x="42" y="25"/>
                  </a:lnTo>
                  <a:lnTo>
                    <a:pt x="45" y="25"/>
                  </a:lnTo>
                  <a:lnTo>
                    <a:pt x="47" y="24"/>
                  </a:lnTo>
                  <a:lnTo>
                    <a:pt x="50" y="24"/>
                  </a:lnTo>
                  <a:lnTo>
                    <a:pt x="50" y="24"/>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latin typeface="Arial"/>
              </a:endParaRPr>
            </a:p>
          </p:txBody>
        </p:sp>
      </p:grpSp>
      <p:grpSp>
        <p:nvGrpSpPr>
          <p:cNvPr id="10" name="Group 10">
            <a:extLst>
              <a:ext uri="{FF2B5EF4-FFF2-40B4-BE49-F238E27FC236}">
                <a16:creationId xmlns:a16="http://schemas.microsoft.com/office/drawing/2014/main" id="{BD046E77-FDD3-4C5E-B2CF-D9B7E818A90D}"/>
              </a:ext>
            </a:extLst>
          </p:cNvPr>
          <p:cNvGrpSpPr/>
          <p:nvPr/>
        </p:nvGrpSpPr>
        <p:grpSpPr>
          <a:xfrm>
            <a:off x="8773962" y="2961138"/>
            <a:ext cx="584763" cy="1158444"/>
            <a:chOff x="1274763" y="1274763"/>
            <a:chExt cx="330200" cy="725488"/>
          </a:xfrm>
          <a:solidFill>
            <a:srgbClr val="28A532"/>
          </a:solidFill>
        </p:grpSpPr>
        <p:sp>
          <p:nvSpPr>
            <p:cNvPr id="11" name="Freeform 25">
              <a:extLst>
                <a:ext uri="{FF2B5EF4-FFF2-40B4-BE49-F238E27FC236}">
                  <a16:creationId xmlns:a16="http://schemas.microsoft.com/office/drawing/2014/main" id="{2ED30C28-41D7-4A90-88A5-638CF0D9BBB2}"/>
                </a:ext>
              </a:extLst>
            </p:cNvPr>
            <p:cNvSpPr>
              <a:spLocks noEditPoints="1"/>
            </p:cNvSpPr>
            <p:nvPr/>
          </p:nvSpPr>
          <p:spPr bwMode="auto">
            <a:xfrm>
              <a:off x="1274763" y="1465263"/>
              <a:ext cx="330200" cy="534988"/>
            </a:xfrm>
            <a:custGeom>
              <a:avLst/>
              <a:gdLst>
                <a:gd name="T0" fmla="*/ 173 w 208"/>
                <a:gd name="T1" fmla="*/ 20 h 337"/>
                <a:gd name="T2" fmla="*/ 170 w 208"/>
                <a:gd name="T3" fmla="*/ 17 h 337"/>
                <a:gd name="T4" fmla="*/ 156 w 208"/>
                <a:gd name="T5" fmla="*/ 9 h 337"/>
                <a:gd name="T6" fmla="*/ 141 w 208"/>
                <a:gd name="T7" fmla="*/ 4 h 337"/>
                <a:gd name="T8" fmla="*/ 128 w 208"/>
                <a:gd name="T9" fmla="*/ 2 h 337"/>
                <a:gd name="T10" fmla="*/ 104 w 208"/>
                <a:gd name="T11" fmla="*/ 0 h 337"/>
                <a:gd name="T12" fmla="*/ 76 w 208"/>
                <a:gd name="T13" fmla="*/ 3 h 337"/>
                <a:gd name="T14" fmla="*/ 63 w 208"/>
                <a:gd name="T15" fmla="*/ 6 h 337"/>
                <a:gd name="T16" fmla="*/ 48 w 208"/>
                <a:gd name="T17" fmla="*/ 11 h 337"/>
                <a:gd name="T18" fmla="*/ 38 w 208"/>
                <a:gd name="T19" fmla="*/ 18 h 337"/>
                <a:gd name="T20" fmla="*/ 35 w 208"/>
                <a:gd name="T21" fmla="*/ 22 h 337"/>
                <a:gd name="T22" fmla="*/ 0 w 208"/>
                <a:gd name="T23" fmla="*/ 180 h 337"/>
                <a:gd name="T24" fmla="*/ 1 w 208"/>
                <a:gd name="T25" fmla="*/ 185 h 337"/>
                <a:gd name="T26" fmla="*/ 3 w 208"/>
                <a:gd name="T27" fmla="*/ 188 h 337"/>
                <a:gd name="T28" fmla="*/ 12 w 208"/>
                <a:gd name="T29" fmla="*/ 194 h 337"/>
                <a:gd name="T30" fmla="*/ 22 w 208"/>
                <a:gd name="T31" fmla="*/ 196 h 337"/>
                <a:gd name="T32" fmla="*/ 31 w 208"/>
                <a:gd name="T33" fmla="*/ 196 h 337"/>
                <a:gd name="T34" fmla="*/ 64 w 208"/>
                <a:gd name="T35" fmla="*/ 330 h 337"/>
                <a:gd name="T36" fmla="*/ 68 w 208"/>
                <a:gd name="T37" fmla="*/ 335 h 337"/>
                <a:gd name="T38" fmla="*/ 135 w 208"/>
                <a:gd name="T39" fmla="*/ 337 h 337"/>
                <a:gd name="T40" fmla="*/ 140 w 208"/>
                <a:gd name="T41" fmla="*/ 335 h 337"/>
                <a:gd name="T42" fmla="*/ 144 w 208"/>
                <a:gd name="T43" fmla="*/ 330 h 337"/>
                <a:gd name="T44" fmla="*/ 177 w 208"/>
                <a:gd name="T45" fmla="*/ 196 h 337"/>
                <a:gd name="T46" fmla="*/ 186 w 208"/>
                <a:gd name="T47" fmla="*/ 196 h 337"/>
                <a:gd name="T48" fmla="*/ 196 w 208"/>
                <a:gd name="T49" fmla="*/ 194 h 337"/>
                <a:gd name="T50" fmla="*/ 205 w 208"/>
                <a:gd name="T51" fmla="*/ 188 h 337"/>
                <a:gd name="T52" fmla="*/ 207 w 208"/>
                <a:gd name="T53" fmla="*/ 185 h 337"/>
                <a:gd name="T54" fmla="*/ 208 w 208"/>
                <a:gd name="T55" fmla="*/ 180 h 337"/>
                <a:gd name="T56" fmla="*/ 184 w 208"/>
                <a:gd name="T57" fmla="*/ 176 h 337"/>
                <a:gd name="T58" fmla="*/ 177 w 208"/>
                <a:gd name="T59" fmla="*/ 174 h 337"/>
                <a:gd name="T60" fmla="*/ 171 w 208"/>
                <a:gd name="T61" fmla="*/ 171 h 337"/>
                <a:gd name="T62" fmla="*/ 166 w 208"/>
                <a:gd name="T63" fmla="*/ 171 h 337"/>
                <a:gd name="T64" fmla="*/ 162 w 208"/>
                <a:gd name="T65" fmla="*/ 173 h 337"/>
                <a:gd name="T66" fmla="*/ 159 w 208"/>
                <a:gd name="T67" fmla="*/ 176 h 337"/>
                <a:gd name="T68" fmla="*/ 82 w 208"/>
                <a:gd name="T69" fmla="*/ 316 h 337"/>
                <a:gd name="T70" fmla="*/ 49 w 208"/>
                <a:gd name="T71" fmla="*/ 176 h 337"/>
                <a:gd name="T72" fmla="*/ 46 w 208"/>
                <a:gd name="T73" fmla="*/ 173 h 337"/>
                <a:gd name="T74" fmla="*/ 42 w 208"/>
                <a:gd name="T75" fmla="*/ 171 h 337"/>
                <a:gd name="T76" fmla="*/ 37 w 208"/>
                <a:gd name="T77" fmla="*/ 171 h 337"/>
                <a:gd name="T78" fmla="*/ 32 w 208"/>
                <a:gd name="T79" fmla="*/ 174 h 337"/>
                <a:gd name="T80" fmla="*/ 22 w 208"/>
                <a:gd name="T81" fmla="*/ 176 h 337"/>
                <a:gd name="T82" fmla="*/ 57 w 208"/>
                <a:gd name="T83" fmla="*/ 30 h 337"/>
                <a:gd name="T84" fmla="*/ 77 w 208"/>
                <a:gd name="T85" fmla="*/ 23 h 337"/>
                <a:gd name="T86" fmla="*/ 98 w 208"/>
                <a:gd name="T87" fmla="*/ 21 h 337"/>
                <a:gd name="T88" fmla="*/ 110 w 208"/>
                <a:gd name="T89" fmla="*/ 21 h 337"/>
                <a:gd name="T90" fmla="*/ 132 w 208"/>
                <a:gd name="T91" fmla="*/ 23 h 337"/>
                <a:gd name="T92" fmla="*/ 151 w 208"/>
                <a:gd name="T93" fmla="*/ 30 h 337"/>
                <a:gd name="T94" fmla="*/ 186 w 208"/>
                <a:gd name="T95" fmla="*/ 17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337">
                  <a:moveTo>
                    <a:pt x="173" y="23"/>
                  </a:moveTo>
                  <a:lnTo>
                    <a:pt x="173" y="23"/>
                  </a:lnTo>
                  <a:lnTo>
                    <a:pt x="173" y="22"/>
                  </a:lnTo>
                  <a:lnTo>
                    <a:pt x="173" y="20"/>
                  </a:lnTo>
                  <a:lnTo>
                    <a:pt x="172" y="19"/>
                  </a:lnTo>
                  <a:lnTo>
                    <a:pt x="171" y="18"/>
                  </a:lnTo>
                  <a:lnTo>
                    <a:pt x="171" y="18"/>
                  </a:lnTo>
                  <a:lnTo>
                    <a:pt x="170" y="17"/>
                  </a:lnTo>
                  <a:lnTo>
                    <a:pt x="168" y="16"/>
                  </a:lnTo>
                  <a:lnTo>
                    <a:pt x="165" y="14"/>
                  </a:lnTo>
                  <a:lnTo>
                    <a:pt x="161" y="11"/>
                  </a:lnTo>
                  <a:lnTo>
                    <a:pt x="156" y="9"/>
                  </a:lnTo>
                  <a:lnTo>
                    <a:pt x="152" y="8"/>
                  </a:lnTo>
                  <a:lnTo>
                    <a:pt x="149" y="7"/>
                  </a:lnTo>
                  <a:lnTo>
                    <a:pt x="145" y="6"/>
                  </a:lnTo>
                  <a:lnTo>
                    <a:pt x="141" y="4"/>
                  </a:lnTo>
                  <a:lnTo>
                    <a:pt x="137" y="3"/>
                  </a:lnTo>
                  <a:lnTo>
                    <a:pt x="132" y="3"/>
                  </a:lnTo>
                  <a:lnTo>
                    <a:pt x="128" y="2"/>
                  </a:lnTo>
                  <a:lnTo>
                    <a:pt x="128" y="2"/>
                  </a:lnTo>
                  <a:lnTo>
                    <a:pt x="120" y="1"/>
                  </a:lnTo>
                  <a:lnTo>
                    <a:pt x="112" y="1"/>
                  </a:lnTo>
                  <a:lnTo>
                    <a:pt x="104" y="0"/>
                  </a:lnTo>
                  <a:lnTo>
                    <a:pt x="104" y="0"/>
                  </a:lnTo>
                  <a:lnTo>
                    <a:pt x="96" y="1"/>
                  </a:lnTo>
                  <a:lnTo>
                    <a:pt x="89" y="1"/>
                  </a:lnTo>
                  <a:lnTo>
                    <a:pt x="81" y="2"/>
                  </a:lnTo>
                  <a:lnTo>
                    <a:pt x="76" y="3"/>
                  </a:lnTo>
                  <a:lnTo>
                    <a:pt x="76" y="3"/>
                  </a:lnTo>
                  <a:lnTo>
                    <a:pt x="72" y="3"/>
                  </a:lnTo>
                  <a:lnTo>
                    <a:pt x="67" y="4"/>
                  </a:lnTo>
                  <a:lnTo>
                    <a:pt x="63" y="6"/>
                  </a:lnTo>
                  <a:lnTo>
                    <a:pt x="59" y="7"/>
                  </a:lnTo>
                  <a:lnTo>
                    <a:pt x="56" y="8"/>
                  </a:lnTo>
                  <a:lnTo>
                    <a:pt x="53" y="9"/>
                  </a:lnTo>
                  <a:lnTo>
                    <a:pt x="48" y="11"/>
                  </a:lnTo>
                  <a:lnTo>
                    <a:pt x="43" y="14"/>
                  </a:lnTo>
                  <a:lnTo>
                    <a:pt x="40" y="16"/>
                  </a:lnTo>
                  <a:lnTo>
                    <a:pt x="39" y="17"/>
                  </a:lnTo>
                  <a:lnTo>
                    <a:pt x="38" y="18"/>
                  </a:lnTo>
                  <a:lnTo>
                    <a:pt x="38" y="18"/>
                  </a:lnTo>
                  <a:lnTo>
                    <a:pt x="37" y="19"/>
                  </a:lnTo>
                  <a:lnTo>
                    <a:pt x="36" y="20"/>
                  </a:lnTo>
                  <a:lnTo>
                    <a:pt x="35" y="22"/>
                  </a:lnTo>
                  <a:lnTo>
                    <a:pt x="35" y="23"/>
                  </a:lnTo>
                  <a:lnTo>
                    <a:pt x="0" y="179"/>
                  </a:lnTo>
                  <a:lnTo>
                    <a:pt x="0" y="179"/>
                  </a:lnTo>
                  <a:lnTo>
                    <a:pt x="0" y="180"/>
                  </a:lnTo>
                  <a:lnTo>
                    <a:pt x="0" y="181"/>
                  </a:lnTo>
                  <a:lnTo>
                    <a:pt x="0" y="182"/>
                  </a:lnTo>
                  <a:lnTo>
                    <a:pt x="0" y="184"/>
                  </a:lnTo>
                  <a:lnTo>
                    <a:pt x="1" y="185"/>
                  </a:lnTo>
                  <a:lnTo>
                    <a:pt x="1" y="186"/>
                  </a:lnTo>
                  <a:lnTo>
                    <a:pt x="2" y="187"/>
                  </a:lnTo>
                  <a:lnTo>
                    <a:pt x="3" y="188"/>
                  </a:lnTo>
                  <a:lnTo>
                    <a:pt x="3" y="188"/>
                  </a:lnTo>
                  <a:lnTo>
                    <a:pt x="5" y="190"/>
                  </a:lnTo>
                  <a:lnTo>
                    <a:pt x="7" y="191"/>
                  </a:lnTo>
                  <a:lnTo>
                    <a:pt x="9" y="193"/>
                  </a:lnTo>
                  <a:lnTo>
                    <a:pt x="12" y="194"/>
                  </a:lnTo>
                  <a:lnTo>
                    <a:pt x="16" y="195"/>
                  </a:lnTo>
                  <a:lnTo>
                    <a:pt x="18" y="196"/>
                  </a:lnTo>
                  <a:lnTo>
                    <a:pt x="20" y="196"/>
                  </a:lnTo>
                  <a:lnTo>
                    <a:pt x="22" y="196"/>
                  </a:lnTo>
                  <a:lnTo>
                    <a:pt x="24" y="197"/>
                  </a:lnTo>
                  <a:lnTo>
                    <a:pt x="24" y="197"/>
                  </a:lnTo>
                  <a:lnTo>
                    <a:pt x="28" y="196"/>
                  </a:lnTo>
                  <a:lnTo>
                    <a:pt x="31" y="196"/>
                  </a:lnTo>
                  <a:lnTo>
                    <a:pt x="33" y="195"/>
                  </a:lnTo>
                  <a:lnTo>
                    <a:pt x="63" y="329"/>
                  </a:lnTo>
                  <a:lnTo>
                    <a:pt x="63" y="329"/>
                  </a:lnTo>
                  <a:lnTo>
                    <a:pt x="64" y="330"/>
                  </a:lnTo>
                  <a:lnTo>
                    <a:pt x="65" y="332"/>
                  </a:lnTo>
                  <a:lnTo>
                    <a:pt x="66" y="333"/>
                  </a:lnTo>
                  <a:lnTo>
                    <a:pt x="67" y="334"/>
                  </a:lnTo>
                  <a:lnTo>
                    <a:pt x="68" y="335"/>
                  </a:lnTo>
                  <a:lnTo>
                    <a:pt x="70" y="336"/>
                  </a:lnTo>
                  <a:lnTo>
                    <a:pt x="72" y="336"/>
                  </a:lnTo>
                  <a:lnTo>
                    <a:pt x="73" y="337"/>
                  </a:lnTo>
                  <a:lnTo>
                    <a:pt x="135" y="337"/>
                  </a:lnTo>
                  <a:lnTo>
                    <a:pt x="135" y="337"/>
                  </a:lnTo>
                  <a:lnTo>
                    <a:pt x="137" y="336"/>
                  </a:lnTo>
                  <a:lnTo>
                    <a:pt x="138" y="336"/>
                  </a:lnTo>
                  <a:lnTo>
                    <a:pt x="140" y="335"/>
                  </a:lnTo>
                  <a:lnTo>
                    <a:pt x="141" y="334"/>
                  </a:lnTo>
                  <a:lnTo>
                    <a:pt x="143" y="333"/>
                  </a:lnTo>
                  <a:lnTo>
                    <a:pt x="144" y="332"/>
                  </a:lnTo>
                  <a:lnTo>
                    <a:pt x="144" y="330"/>
                  </a:lnTo>
                  <a:lnTo>
                    <a:pt x="145" y="329"/>
                  </a:lnTo>
                  <a:lnTo>
                    <a:pt x="175" y="195"/>
                  </a:lnTo>
                  <a:lnTo>
                    <a:pt x="177" y="196"/>
                  </a:lnTo>
                  <a:lnTo>
                    <a:pt x="177" y="196"/>
                  </a:lnTo>
                  <a:lnTo>
                    <a:pt x="180" y="196"/>
                  </a:lnTo>
                  <a:lnTo>
                    <a:pt x="184" y="197"/>
                  </a:lnTo>
                  <a:lnTo>
                    <a:pt x="184" y="197"/>
                  </a:lnTo>
                  <a:lnTo>
                    <a:pt x="186" y="196"/>
                  </a:lnTo>
                  <a:lnTo>
                    <a:pt x="188" y="196"/>
                  </a:lnTo>
                  <a:lnTo>
                    <a:pt x="191" y="196"/>
                  </a:lnTo>
                  <a:lnTo>
                    <a:pt x="193" y="195"/>
                  </a:lnTo>
                  <a:lnTo>
                    <a:pt x="196" y="194"/>
                  </a:lnTo>
                  <a:lnTo>
                    <a:pt x="199" y="193"/>
                  </a:lnTo>
                  <a:lnTo>
                    <a:pt x="202" y="191"/>
                  </a:lnTo>
                  <a:lnTo>
                    <a:pt x="204" y="190"/>
                  </a:lnTo>
                  <a:lnTo>
                    <a:pt x="205" y="188"/>
                  </a:lnTo>
                  <a:lnTo>
                    <a:pt x="205" y="188"/>
                  </a:lnTo>
                  <a:lnTo>
                    <a:pt x="206" y="187"/>
                  </a:lnTo>
                  <a:lnTo>
                    <a:pt x="207" y="186"/>
                  </a:lnTo>
                  <a:lnTo>
                    <a:pt x="207" y="185"/>
                  </a:lnTo>
                  <a:lnTo>
                    <a:pt x="208" y="184"/>
                  </a:lnTo>
                  <a:lnTo>
                    <a:pt x="208" y="182"/>
                  </a:lnTo>
                  <a:lnTo>
                    <a:pt x="208" y="181"/>
                  </a:lnTo>
                  <a:lnTo>
                    <a:pt x="208" y="180"/>
                  </a:lnTo>
                  <a:lnTo>
                    <a:pt x="208" y="179"/>
                  </a:lnTo>
                  <a:lnTo>
                    <a:pt x="173" y="23"/>
                  </a:lnTo>
                  <a:close/>
                  <a:moveTo>
                    <a:pt x="186" y="176"/>
                  </a:moveTo>
                  <a:lnTo>
                    <a:pt x="184" y="176"/>
                  </a:lnTo>
                  <a:lnTo>
                    <a:pt x="184" y="176"/>
                  </a:lnTo>
                  <a:lnTo>
                    <a:pt x="181" y="176"/>
                  </a:lnTo>
                  <a:lnTo>
                    <a:pt x="179" y="175"/>
                  </a:lnTo>
                  <a:lnTo>
                    <a:pt x="177" y="174"/>
                  </a:lnTo>
                  <a:lnTo>
                    <a:pt x="174" y="173"/>
                  </a:lnTo>
                  <a:lnTo>
                    <a:pt x="174" y="173"/>
                  </a:lnTo>
                  <a:lnTo>
                    <a:pt x="173" y="172"/>
                  </a:lnTo>
                  <a:lnTo>
                    <a:pt x="171" y="171"/>
                  </a:lnTo>
                  <a:lnTo>
                    <a:pt x="169" y="171"/>
                  </a:lnTo>
                  <a:lnTo>
                    <a:pt x="168" y="171"/>
                  </a:lnTo>
                  <a:lnTo>
                    <a:pt x="168" y="171"/>
                  </a:lnTo>
                  <a:lnTo>
                    <a:pt x="166" y="171"/>
                  </a:lnTo>
                  <a:lnTo>
                    <a:pt x="164" y="171"/>
                  </a:lnTo>
                  <a:lnTo>
                    <a:pt x="164" y="171"/>
                  </a:lnTo>
                  <a:lnTo>
                    <a:pt x="163" y="172"/>
                  </a:lnTo>
                  <a:lnTo>
                    <a:pt x="162" y="173"/>
                  </a:lnTo>
                  <a:lnTo>
                    <a:pt x="161" y="174"/>
                  </a:lnTo>
                  <a:lnTo>
                    <a:pt x="160" y="174"/>
                  </a:lnTo>
                  <a:lnTo>
                    <a:pt x="159" y="175"/>
                  </a:lnTo>
                  <a:lnTo>
                    <a:pt x="159" y="176"/>
                  </a:lnTo>
                  <a:lnTo>
                    <a:pt x="158" y="178"/>
                  </a:lnTo>
                  <a:lnTo>
                    <a:pt x="158" y="179"/>
                  </a:lnTo>
                  <a:lnTo>
                    <a:pt x="127" y="316"/>
                  </a:lnTo>
                  <a:lnTo>
                    <a:pt x="82" y="316"/>
                  </a:lnTo>
                  <a:lnTo>
                    <a:pt x="50" y="179"/>
                  </a:lnTo>
                  <a:lnTo>
                    <a:pt x="50" y="179"/>
                  </a:lnTo>
                  <a:lnTo>
                    <a:pt x="50" y="178"/>
                  </a:lnTo>
                  <a:lnTo>
                    <a:pt x="49" y="176"/>
                  </a:lnTo>
                  <a:lnTo>
                    <a:pt x="49" y="175"/>
                  </a:lnTo>
                  <a:lnTo>
                    <a:pt x="48" y="174"/>
                  </a:lnTo>
                  <a:lnTo>
                    <a:pt x="47" y="174"/>
                  </a:lnTo>
                  <a:lnTo>
                    <a:pt x="46" y="173"/>
                  </a:lnTo>
                  <a:lnTo>
                    <a:pt x="45" y="172"/>
                  </a:lnTo>
                  <a:lnTo>
                    <a:pt x="44" y="171"/>
                  </a:lnTo>
                  <a:lnTo>
                    <a:pt x="44" y="171"/>
                  </a:lnTo>
                  <a:lnTo>
                    <a:pt x="42" y="171"/>
                  </a:lnTo>
                  <a:lnTo>
                    <a:pt x="40" y="171"/>
                  </a:lnTo>
                  <a:lnTo>
                    <a:pt x="40" y="171"/>
                  </a:lnTo>
                  <a:lnTo>
                    <a:pt x="39" y="171"/>
                  </a:lnTo>
                  <a:lnTo>
                    <a:pt x="37" y="171"/>
                  </a:lnTo>
                  <a:lnTo>
                    <a:pt x="36" y="172"/>
                  </a:lnTo>
                  <a:lnTo>
                    <a:pt x="35" y="173"/>
                  </a:lnTo>
                  <a:lnTo>
                    <a:pt x="35" y="173"/>
                  </a:lnTo>
                  <a:lnTo>
                    <a:pt x="32" y="174"/>
                  </a:lnTo>
                  <a:lnTo>
                    <a:pt x="29" y="175"/>
                  </a:lnTo>
                  <a:lnTo>
                    <a:pt x="27" y="176"/>
                  </a:lnTo>
                  <a:lnTo>
                    <a:pt x="24" y="176"/>
                  </a:lnTo>
                  <a:lnTo>
                    <a:pt x="22" y="176"/>
                  </a:lnTo>
                  <a:lnTo>
                    <a:pt x="54" y="31"/>
                  </a:lnTo>
                  <a:lnTo>
                    <a:pt x="55" y="31"/>
                  </a:lnTo>
                  <a:lnTo>
                    <a:pt x="55" y="31"/>
                  </a:lnTo>
                  <a:lnTo>
                    <a:pt x="57" y="30"/>
                  </a:lnTo>
                  <a:lnTo>
                    <a:pt x="60" y="28"/>
                  </a:lnTo>
                  <a:lnTo>
                    <a:pt x="65" y="27"/>
                  </a:lnTo>
                  <a:lnTo>
                    <a:pt x="70" y="25"/>
                  </a:lnTo>
                  <a:lnTo>
                    <a:pt x="77" y="23"/>
                  </a:lnTo>
                  <a:lnTo>
                    <a:pt x="84" y="22"/>
                  </a:lnTo>
                  <a:lnTo>
                    <a:pt x="89" y="22"/>
                  </a:lnTo>
                  <a:lnTo>
                    <a:pt x="93" y="21"/>
                  </a:lnTo>
                  <a:lnTo>
                    <a:pt x="98" y="21"/>
                  </a:lnTo>
                  <a:lnTo>
                    <a:pt x="103" y="21"/>
                  </a:lnTo>
                  <a:lnTo>
                    <a:pt x="105" y="21"/>
                  </a:lnTo>
                  <a:lnTo>
                    <a:pt x="105" y="21"/>
                  </a:lnTo>
                  <a:lnTo>
                    <a:pt x="110" y="21"/>
                  </a:lnTo>
                  <a:lnTo>
                    <a:pt x="115" y="21"/>
                  </a:lnTo>
                  <a:lnTo>
                    <a:pt x="120" y="22"/>
                  </a:lnTo>
                  <a:lnTo>
                    <a:pt x="124" y="22"/>
                  </a:lnTo>
                  <a:lnTo>
                    <a:pt x="132" y="23"/>
                  </a:lnTo>
                  <a:lnTo>
                    <a:pt x="138" y="25"/>
                  </a:lnTo>
                  <a:lnTo>
                    <a:pt x="144" y="27"/>
                  </a:lnTo>
                  <a:lnTo>
                    <a:pt x="148" y="28"/>
                  </a:lnTo>
                  <a:lnTo>
                    <a:pt x="151" y="30"/>
                  </a:lnTo>
                  <a:lnTo>
                    <a:pt x="154" y="31"/>
                  </a:lnTo>
                  <a:lnTo>
                    <a:pt x="154" y="31"/>
                  </a:lnTo>
                  <a:lnTo>
                    <a:pt x="186" y="174"/>
                  </a:lnTo>
                  <a:lnTo>
                    <a:pt x="186" y="176"/>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latin typeface="Arial"/>
              </a:endParaRPr>
            </a:p>
          </p:txBody>
        </p:sp>
        <p:sp>
          <p:nvSpPr>
            <p:cNvPr id="12" name="Freeform 26">
              <a:extLst>
                <a:ext uri="{FF2B5EF4-FFF2-40B4-BE49-F238E27FC236}">
                  <a16:creationId xmlns:a16="http://schemas.microsoft.com/office/drawing/2014/main" id="{F5F9B099-76B1-4FCC-A839-23622F99114E}"/>
                </a:ext>
              </a:extLst>
            </p:cNvPr>
            <p:cNvSpPr>
              <a:spLocks noEditPoints="1"/>
            </p:cNvSpPr>
            <p:nvPr/>
          </p:nvSpPr>
          <p:spPr bwMode="auto">
            <a:xfrm>
              <a:off x="1360488" y="1274763"/>
              <a:ext cx="160338" cy="158750"/>
            </a:xfrm>
            <a:custGeom>
              <a:avLst/>
              <a:gdLst>
                <a:gd name="T0" fmla="*/ 55 w 101"/>
                <a:gd name="T1" fmla="*/ 100 h 100"/>
                <a:gd name="T2" fmla="*/ 70 w 101"/>
                <a:gd name="T3" fmla="*/ 96 h 100"/>
                <a:gd name="T4" fmla="*/ 82 w 101"/>
                <a:gd name="T5" fmla="*/ 89 h 100"/>
                <a:gd name="T6" fmla="*/ 92 w 101"/>
                <a:gd name="T7" fmla="*/ 78 h 100"/>
                <a:gd name="T8" fmla="*/ 98 w 101"/>
                <a:gd name="T9" fmla="*/ 65 h 100"/>
                <a:gd name="T10" fmla="*/ 101 w 101"/>
                <a:gd name="T11" fmla="*/ 50 h 100"/>
                <a:gd name="T12" fmla="*/ 99 w 101"/>
                <a:gd name="T13" fmla="*/ 40 h 100"/>
                <a:gd name="T14" fmla="*/ 94 w 101"/>
                <a:gd name="T15" fmla="*/ 26 h 100"/>
                <a:gd name="T16" fmla="*/ 86 w 101"/>
                <a:gd name="T17" fmla="*/ 15 h 100"/>
                <a:gd name="T18" fmla="*/ 74 w 101"/>
                <a:gd name="T19" fmla="*/ 7 h 100"/>
                <a:gd name="T20" fmla="*/ 60 w 101"/>
                <a:gd name="T21" fmla="*/ 1 h 100"/>
                <a:gd name="T22" fmla="*/ 50 w 101"/>
                <a:gd name="T23" fmla="*/ 0 h 100"/>
                <a:gd name="T24" fmla="*/ 35 w 101"/>
                <a:gd name="T25" fmla="*/ 2 h 100"/>
                <a:gd name="T26" fmla="*/ 22 w 101"/>
                <a:gd name="T27" fmla="*/ 9 h 100"/>
                <a:gd name="T28" fmla="*/ 11 w 101"/>
                <a:gd name="T29" fmla="*/ 19 h 100"/>
                <a:gd name="T30" fmla="*/ 4 w 101"/>
                <a:gd name="T31" fmla="*/ 31 h 100"/>
                <a:gd name="T32" fmla="*/ 0 w 101"/>
                <a:gd name="T33" fmla="*/ 45 h 100"/>
                <a:gd name="T34" fmla="*/ 0 w 101"/>
                <a:gd name="T35" fmla="*/ 55 h 100"/>
                <a:gd name="T36" fmla="*/ 4 w 101"/>
                <a:gd name="T37" fmla="*/ 70 h 100"/>
                <a:gd name="T38" fmla="*/ 11 w 101"/>
                <a:gd name="T39" fmla="*/ 82 h 100"/>
                <a:gd name="T40" fmla="*/ 22 w 101"/>
                <a:gd name="T41" fmla="*/ 92 h 100"/>
                <a:gd name="T42" fmla="*/ 35 w 101"/>
                <a:gd name="T43" fmla="*/ 98 h 100"/>
                <a:gd name="T44" fmla="*/ 50 w 101"/>
                <a:gd name="T45" fmla="*/ 100 h 100"/>
                <a:gd name="T46" fmla="*/ 50 w 101"/>
                <a:gd name="T47" fmla="*/ 24 h 100"/>
                <a:gd name="T48" fmla="*/ 58 w 101"/>
                <a:gd name="T49" fmla="*/ 25 h 100"/>
                <a:gd name="T50" fmla="*/ 65 w 101"/>
                <a:gd name="T51" fmla="*/ 28 h 100"/>
                <a:gd name="T52" fmla="*/ 71 w 101"/>
                <a:gd name="T53" fmla="*/ 33 h 100"/>
                <a:gd name="T54" fmla="*/ 74 w 101"/>
                <a:gd name="T55" fmla="*/ 40 h 100"/>
                <a:gd name="T56" fmla="*/ 77 w 101"/>
                <a:gd name="T57" fmla="*/ 48 h 100"/>
                <a:gd name="T58" fmla="*/ 77 w 101"/>
                <a:gd name="T59" fmla="*/ 53 h 100"/>
                <a:gd name="T60" fmla="*/ 74 w 101"/>
                <a:gd name="T61" fmla="*/ 61 h 100"/>
                <a:gd name="T62" fmla="*/ 71 w 101"/>
                <a:gd name="T63" fmla="*/ 67 h 100"/>
                <a:gd name="T64" fmla="*/ 65 w 101"/>
                <a:gd name="T65" fmla="*/ 72 h 100"/>
                <a:gd name="T66" fmla="*/ 58 w 101"/>
                <a:gd name="T67" fmla="*/ 75 h 100"/>
                <a:gd name="T68" fmla="*/ 50 w 101"/>
                <a:gd name="T69" fmla="*/ 77 h 100"/>
                <a:gd name="T70" fmla="*/ 45 w 101"/>
                <a:gd name="T71" fmla="*/ 76 h 100"/>
                <a:gd name="T72" fmla="*/ 37 w 101"/>
                <a:gd name="T73" fmla="*/ 74 h 100"/>
                <a:gd name="T74" fmla="*/ 31 w 101"/>
                <a:gd name="T75" fmla="*/ 69 h 100"/>
                <a:gd name="T76" fmla="*/ 27 w 101"/>
                <a:gd name="T77" fmla="*/ 63 h 100"/>
                <a:gd name="T78" fmla="*/ 24 w 101"/>
                <a:gd name="T79" fmla="*/ 56 h 100"/>
                <a:gd name="T80" fmla="*/ 23 w 101"/>
                <a:gd name="T81" fmla="*/ 50 h 100"/>
                <a:gd name="T82" fmla="*/ 25 w 101"/>
                <a:gd name="T83" fmla="*/ 43 h 100"/>
                <a:gd name="T84" fmla="*/ 28 w 101"/>
                <a:gd name="T85" fmla="*/ 35 h 100"/>
                <a:gd name="T86" fmla="*/ 33 w 101"/>
                <a:gd name="T87" fmla="*/ 30 h 100"/>
                <a:gd name="T88" fmla="*/ 40 w 101"/>
                <a:gd name="T89" fmla="*/ 26 h 100"/>
                <a:gd name="T90" fmla="*/ 47 w 101"/>
                <a:gd name="T91"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 h="100">
                  <a:moveTo>
                    <a:pt x="50" y="100"/>
                  </a:moveTo>
                  <a:lnTo>
                    <a:pt x="50" y="100"/>
                  </a:lnTo>
                  <a:lnTo>
                    <a:pt x="55" y="100"/>
                  </a:lnTo>
                  <a:lnTo>
                    <a:pt x="60" y="99"/>
                  </a:lnTo>
                  <a:lnTo>
                    <a:pt x="65" y="98"/>
                  </a:lnTo>
                  <a:lnTo>
                    <a:pt x="70" y="96"/>
                  </a:lnTo>
                  <a:lnTo>
                    <a:pt x="74" y="94"/>
                  </a:lnTo>
                  <a:lnTo>
                    <a:pt x="78" y="92"/>
                  </a:lnTo>
                  <a:lnTo>
                    <a:pt x="82" y="89"/>
                  </a:lnTo>
                  <a:lnTo>
                    <a:pt x="86" y="86"/>
                  </a:lnTo>
                  <a:lnTo>
                    <a:pt x="89" y="82"/>
                  </a:lnTo>
                  <a:lnTo>
                    <a:pt x="92" y="78"/>
                  </a:lnTo>
                  <a:lnTo>
                    <a:pt x="94" y="74"/>
                  </a:lnTo>
                  <a:lnTo>
                    <a:pt x="96" y="70"/>
                  </a:lnTo>
                  <a:lnTo>
                    <a:pt x="98" y="65"/>
                  </a:lnTo>
                  <a:lnTo>
                    <a:pt x="99" y="60"/>
                  </a:lnTo>
                  <a:lnTo>
                    <a:pt x="100" y="55"/>
                  </a:lnTo>
                  <a:lnTo>
                    <a:pt x="101" y="50"/>
                  </a:lnTo>
                  <a:lnTo>
                    <a:pt x="101" y="50"/>
                  </a:lnTo>
                  <a:lnTo>
                    <a:pt x="100" y="45"/>
                  </a:lnTo>
                  <a:lnTo>
                    <a:pt x="99" y="40"/>
                  </a:lnTo>
                  <a:lnTo>
                    <a:pt x="98" y="35"/>
                  </a:lnTo>
                  <a:lnTo>
                    <a:pt x="96" y="31"/>
                  </a:lnTo>
                  <a:lnTo>
                    <a:pt x="94" y="26"/>
                  </a:lnTo>
                  <a:lnTo>
                    <a:pt x="92" y="22"/>
                  </a:lnTo>
                  <a:lnTo>
                    <a:pt x="89" y="19"/>
                  </a:lnTo>
                  <a:lnTo>
                    <a:pt x="86" y="15"/>
                  </a:lnTo>
                  <a:lnTo>
                    <a:pt x="82" y="12"/>
                  </a:lnTo>
                  <a:lnTo>
                    <a:pt x="78" y="9"/>
                  </a:lnTo>
                  <a:lnTo>
                    <a:pt x="74" y="7"/>
                  </a:lnTo>
                  <a:lnTo>
                    <a:pt x="70" y="4"/>
                  </a:lnTo>
                  <a:lnTo>
                    <a:pt x="65" y="2"/>
                  </a:lnTo>
                  <a:lnTo>
                    <a:pt x="60" y="1"/>
                  </a:lnTo>
                  <a:lnTo>
                    <a:pt x="55" y="1"/>
                  </a:lnTo>
                  <a:lnTo>
                    <a:pt x="50" y="0"/>
                  </a:lnTo>
                  <a:lnTo>
                    <a:pt x="50" y="0"/>
                  </a:lnTo>
                  <a:lnTo>
                    <a:pt x="45" y="1"/>
                  </a:lnTo>
                  <a:lnTo>
                    <a:pt x="40" y="1"/>
                  </a:lnTo>
                  <a:lnTo>
                    <a:pt x="35" y="2"/>
                  </a:lnTo>
                  <a:lnTo>
                    <a:pt x="31" y="4"/>
                  </a:lnTo>
                  <a:lnTo>
                    <a:pt x="26" y="7"/>
                  </a:lnTo>
                  <a:lnTo>
                    <a:pt x="22" y="9"/>
                  </a:lnTo>
                  <a:lnTo>
                    <a:pt x="18" y="12"/>
                  </a:lnTo>
                  <a:lnTo>
                    <a:pt x="14" y="15"/>
                  </a:lnTo>
                  <a:lnTo>
                    <a:pt x="11" y="19"/>
                  </a:lnTo>
                  <a:lnTo>
                    <a:pt x="8" y="22"/>
                  </a:lnTo>
                  <a:lnTo>
                    <a:pt x="6" y="26"/>
                  </a:lnTo>
                  <a:lnTo>
                    <a:pt x="4" y="31"/>
                  </a:lnTo>
                  <a:lnTo>
                    <a:pt x="2" y="35"/>
                  </a:lnTo>
                  <a:lnTo>
                    <a:pt x="1" y="40"/>
                  </a:lnTo>
                  <a:lnTo>
                    <a:pt x="0" y="45"/>
                  </a:lnTo>
                  <a:lnTo>
                    <a:pt x="0" y="50"/>
                  </a:lnTo>
                  <a:lnTo>
                    <a:pt x="0" y="50"/>
                  </a:lnTo>
                  <a:lnTo>
                    <a:pt x="0" y="55"/>
                  </a:lnTo>
                  <a:lnTo>
                    <a:pt x="1" y="60"/>
                  </a:lnTo>
                  <a:lnTo>
                    <a:pt x="2" y="65"/>
                  </a:lnTo>
                  <a:lnTo>
                    <a:pt x="4" y="70"/>
                  </a:lnTo>
                  <a:lnTo>
                    <a:pt x="6" y="74"/>
                  </a:lnTo>
                  <a:lnTo>
                    <a:pt x="8" y="78"/>
                  </a:lnTo>
                  <a:lnTo>
                    <a:pt x="11" y="82"/>
                  </a:lnTo>
                  <a:lnTo>
                    <a:pt x="14" y="86"/>
                  </a:lnTo>
                  <a:lnTo>
                    <a:pt x="18" y="89"/>
                  </a:lnTo>
                  <a:lnTo>
                    <a:pt x="22" y="92"/>
                  </a:lnTo>
                  <a:lnTo>
                    <a:pt x="26" y="94"/>
                  </a:lnTo>
                  <a:lnTo>
                    <a:pt x="31" y="96"/>
                  </a:lnTo>
                  <a:lnTo>
                    <a:pt x="35" y="98"/>
                  </a:lnTo>
                  <a:lnTo>
                    <a:pt x="40" y="99"/>
                  </a:lnTo>
                  <a:lnTo>
                    <a:pt x="45" y="100"/>
                  </a:lnTo>
                  <a:lnTo>
                    <a:pt x="50" y="100"/>
                  </a:lnTo>
                  <a:lnTo>
                    <a:pt x="50" y="100"/>
                  </a:lnTo>
                  <a:close/>
                  <a:moveTo>
                    <a:pt x="50" y="24"/>
                  </a:moveTo>
                  <a:lnTo>
                    <a:pt x="50" y="24"/>
                  </a:lnTo>
                  <a:lnTo>
                    <a:pt x="53" y="24"/>
                  </a:lnTo>
                  <a:lnTo>
                    <a:pt x="55" y="25"/>
                  </a:lnTo>
                  <a:lnTo>
                    <a:pt x="58" y="25"/>
                  </a:lnTo>
                  <a:lnTo>
                    <a:pt x="60" y="26"/>
                  </a:lnTo>
                  <a:lnTo>
                    <a:pt x="63" y="27"/>
                  </a:lnTo>
                  <a:lnTo>
                    <a:pt x="65" y="28"/>
                  </a:lnTo>
                  <a:lnTo>
                    <a:pt x="67" y="30"/>
                  </a:lnTo>
                  <a:lnTo>
                    <a:pt x="69" y="32"/>
                  </a:lnTo>
                  <a:lnTo>
                    <a:pt x="71" y="33"/>
                  </a:lnTo>
                  <a:lnTo>
                    <a:pt x="72" y="35"/>
                  </a:lnTo>
                  <a:lnTo>
                    <a:pt x="74" y="38"/>
                  </a:lnTo>
                  <a:lnTo>
                    <a:pt x="74" y="40"/>
                  </a:lnTo>
                  <a:lnTo>
                    <a:pt x="75" y="43"/>
                  </a:lnTo>
                  <a:lnTo>
                    <a:pt x="76" y="45"/>
                  </a:lnTo>
                  <a:lnTo>
                    <a:pt x="77" y="48"/>
                  </a:lnTo>
                  <a:lnTo>
                    <a:pt x="77" y="50"/>
                  </a:lnTo>
                  <a:lnTo>
                    <a:pt x="77" y="50"/>
                  </a:lnTo>
                  <a:lnTo>
                    <a:pt x="77" y="53"/>
                  </a:lnTo>
                  <a:lnTo>
                    <a:pt x="76" y="56"/>
                  </a:lnTo>
                  <a:lnTo>
                    <a:pt x="75" y="58"/>
                  </a:lnTo>
                  <a:lnTo>
                    <a:pt x="74" y="61"/>
                  </a:lnTo>
                  <a:lnTo>
                    <a:pt x="74" y="63"/>
                  </a:lnTo>
                  <a:lnTo>
                    <a:pt x="72" y="65"/>
                  </a:lnTo>
                  <a:lnTo>
                    <a:pt x="71" y="67"/>
                  </a:lnTo>
                  <a:lnTo>
                    <a:pt x="69" y="69"/>
                  </a:lnTo>
                  <a:lnTo>
                    <a:pt x="67" y="71"/>
                  </a:lnTo>
                  <a:lnTo>
                    <a:pt x="65" y="72"/>
                  </a:lnTo>
                  <a:lnTo>
                    <a:pt x="63" y="74"/>
                  </a:lnTo>
                  <a:lnTo>
                    <a:pt x="60" y="74"/>
                  </a:lnTo>
                  <a:lnTo>
                    <a:pt x="58" y="75"/>
                  </a:lnTo>
                  <a:lnTo>
                    <a:pt x="55" y="76"/>
                  </a:lnTo>
                  <a:lnTo>
                    <a:pt x="53" y="77"/>
                  </a:lnTo>
                  <a:lnTo>
                    <a:pt x="50" y="77"/>
                  </a:lnTo>
                  <a:lnTo>
                    <a:pt x="50" y="77"/>
                  </a:lnTo>
                  <a:lnTo>
                    <a:pt x="47" y="77"/>
                  </a:lnTo>
                  <a:lnTo>
                    <a:pt x="45" y="76"/>
                  </a:lnTo>
                  <a:lnTo>
                    <a:pt x="42" y="75"/>
                  </a:lnTo>
                  <a:lnTo>
                    <a:pt x="40" y="74"/>
                  </a:lnTo>
                  <a:lnTo>
                    <a:pt x="37" y="74"/>
                  </a:lnTo>
                  <a:lnTo>
                    <a:pt x="35" y="72"/>
                  </a:lnTo>
                  <a:lnTo>
                    <a:pt x="33" y="71"/>
                  </a:lnTo>
                  <a:lnTo>
                    <a:pt x="31" y="69"/>
                  </a:lnTo>
                  <a:lnTo>
                    <a:pt x="30" y="67"/>
                  </a:lnTo>
                  <a:lnTo>
                    <a:pt x="28" y="65"/>
                  </a:lnTo>
                  <a:lnTo>
                    <a:pt x="27" y="63"/>
                  </a:lnTo>
                  <a:lnTo>
                    <a:pt x="26" y="61"/>
                  </a:lnTo>
                  <a:lnTo>
                    <a:pt x="25" y="58"/>
                  </a:lnTo>
                  <a:lnTo>
                    <a:pt x="24" y="56"/>
                  </a:lnTo>
                  <a:lnTo>
                    <a:pt x="24" y="53"/>
                  </a:lnTo>
                  <a:lnTo>
                    <a:pt x="23" y="50"/>
                  </a:lnTo>
                  <a:lnTo>
                    <a:pt x="23" y="50"/>
                  </a:lnTo>
                  <a:lnTo>
                    <a:pt x="24" y="48"/>
                  </a:lnTo>
                  <a:lnTo>
                    <a:pt x="24" y="45"/>
                  </a:lnTo>
                  <a:lnTo>
                    <a:pt x="25" y="43"/>
                  </a:lnTo>
                  <a:lnTo>
                    <a:pt x="26" y="40"/>
                  </a:lnTo>
                  <a:lnTo>
                    <a:pt x="27" y="38"/>
                  </a:lnTo>
                  <a:lnTo>
                    <a:pt x="28" y="35"/>
                  </a:lnTo>
                  <a:lnTo>
                    <a:pt x="30" y="33"/>
                  </a:lnTo>
                  <a:lnTo>
                    <a:pt x="31" y="32"/>
                  </a:lnTo>
                  <a:lnTo>
                    <a:pt x="33" y="30"/>
                  </a:lnTo>
                  <a:lnTo>
                    <a:pt x="35" y="28"/>
                  </a:lnTo>
                  <a:lnTo>
                    <a:pt x="37" y="27"/>
                  </a:lnTo>
                  <a:lnTo>
                    <a:pt x="40" y="26"/>
                  </a:lnTo>
                  <a:lnTo>
                    <a:pt x="42" y="25"/>
                  </a:lnTo>
                  <a:lnTo>
                    <a:pt x="45" y="25"/>
                  </a:lnTo>
                  <a:lnTo>
                    <a:pt x="47" y="24"/>
                  </a:lnTo>
                  <a:lnTo>
                    <a:pt x="50" y="24"/>
                  </a:lnTo>
                  <a:lnTo>
                    <a:pt x="50" y="24"/>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17171"/>
                </a:solidFill>
                <a:effectLst/>
                <a:uLnTx/>
                <a:uFillTx/>
                <a:latin typeface="Arial"/>
              </a:endParaRPr>
            </a:p>
          </p:txBody>
        </p:sp>
      </p:grpSp>
      <p:grpSp>
        <p:nvGrpSpPr>
          <p:cNvPr id="13" name="Group 13">
            <a:extLst>
              <a:ext uri="{FF2B5EF4-FFF2-40B4-BE49-F238E27FC236}">
                <a16:creationId xmlns:a16="http://schemas.microsoft.com/office/drawing/2014/main" id="{6B89C530-3929-47D1-850A-DD1132DA33BE}"/>
              </a:ext>
            </a:extLst>
          </p:cNvPr>
          <p:cNvGrpSpPr/>
          <p:nvPr/>
        </p:nvGrpSpPr>
        <p:grpSpPr>
          <a:xfrm>
            <a:off x="9643298" y="2956184"/>
            <a:ext cx="584763" cy="1158444"/>
            <a:chOff x="1274763" y="1274763"/>
            <a:chExt cx="330200" cy="725488"/>
          </a:xfrm>
          <a:solidFill>
            <a:srgbClr val="E1ECEF">
              <a:alpha val="50196"/>
            </a:srgbClr>
          </a:solidFill>
        </p:grpSpPr>
        <p:sp>
          <p:nvSpPr>
            <p:cNvPr id="14" name="Freeform 25">
              <a:extLst>
                <a:ext uri="{FF2B5EF4-FFF2-40B4-BE49-F238E27FC236}">
                  <a16:creationId xmlns:a16="http://schemas.microsoft.com/office/drawing/2014/main" id="{28EF05F1-E8FE-4EFE-8E14-DC89ABA5CE0E}"/>
                </a:ext>
              </a:extLst>
            </p:cNvPr>
            <p:cNvSpPr>
              <a:spLocks noEditPoints="1"/>
            </p:cNvSpPr>
            <p:nvPr/>
          </p:nvSpPr>
          <p:spPr bwMode="auto">
            <a:xfrm>
              <a:off x="1274763" y="1465263"/>
              <a:ext cx="330200" cy="534988"/>
            </a:xfrm>
            <a:custGeom>
              <a:avLst/>
              <a:gdLst>
                <a:gd name="T0" fmla="*/ 173 w 208"/>
                <a:gd name="T1" fmla="*/ 20 h 337"/>
                <a:gd name="T2" fmla="*/ 170 w 208"/>
                <a:gd name="T3" fmla="*/ 17 h 337"/>
                <a:gd name="T4" fmla="*/ 156 w 208"/>
                <a:gd name="T5" fmla="*/ 9 h 337"/>
                <a:gd name="T6" fmla="*/ 141 w 208"/>
                <a:gd name="T7" fmla="*/ 4 h 337"/>
                <a:gd name="T8" fmla="*/ 128 w 208"/>
                <a:gd name="T9" fmla="*/ 2 h 337"/>
                <a:gd name="T10" fmla="*/ 104 w 208"/>
                <a:gd name="T11" fmla="*/ 0 h 337"/>
                <a:gd name="T12" fmla="*/ 76 w 208"/>
                <a:gd name="T13" fmla="*/ 3 h 337"/>
                <a:gd name="T14" fmla="*/ 63 w 208"/>
                <a:gd name="T15" fmla="*/ 6 h 337"/>
                <a:gd name="T16" fmla="*/ 48 w 208"/>
                <a:gd name="T17" fmla="*/ 11 h 337"/>
                <a:gd name="T18" fmla="*/ 38 w 208"/>
                <a:gd name="T19" fmla="*/ 18 h 337"/>
                <a:gd name="T20" fmla="*/ 35 w 208"/>
                <a:gd name="T21" fmla="*/ 22 h 337"/>
                <a:gd name="T22" fmla="*/ 0 w 208"/>
                <a:gd name="T23" fmla="*/ 180 h 337"/>
                <a:gd name="T24" fmla="*/ 1 w 208"/>
                <a:gd name="T25" fmla="*/ 185 h 337"/>
                <a:gd name="T26" fmla="*/ 3 w 208"/>
                <a:gd name="T27" fmla="*/ 188 h 337"/>
                <a:gd name="T28" fmla="*/ 12 w 208"/>
                <a:gd name="T29" fmla="*/ 194 h 337"/>
                <a:gd name="T30" fmla="*/ 22 w 208"/>
                <a:gd name="T31" fmla="*/ 196 h 337"/>
                <a:gd name="T32" fmla="*/ 31 w 208"/>
                <a:gd name="T33" fmla="*/ 196 h 337"/>
                <a:gd name="T34" fmla="*/ 64 w 208"/>
                <a:gd name="T35" fmla="*/ 330 h 337"/>
                <a:gd name="T36" fmla="*/ 68 w 208"/>
                <a:gd name="T37" fmla="*/ 335 h 337"/>
                <a:gd name="T38" fmla="*/ 135 w 208"/>
                <a:gd name="T39" fmla="*/ 337 h 337"/>
                <a:gd name="T40" fmla="*/ 140 w 208"/>
                <a:gd name="T41" fmla="*/ 335 h 337"/>
                <a:gd name="T42" fmla="*/ 144 w 208"/>
                <a:gd name="T43" fmla="*/ 330 h 337"/>
                <a:gd name="T44" fmla="*/ 177 w 208"/>
                <a:gd name="T45" fmla="*/ 196 h 337"/>
                <a:gd name="T46" fmla="*/ 186 w 208"/>
                <a:gd name="T47" fmla="*/ 196 h 337"/>
                <a:gd name="T48" fmla="*/ 196 w 208"/>
                <a:gd name="T49" fmla="*/ 194 h 337"/>
                <a:gd name="T50" fmla="*/ 205 w 208"/>
                <a:gd name="T51" fmla="*/ 188 h 337"/>
                <a:gd name="T52" fmla="*/ 207 w 208"/>
                <a:gd name="T53" fmla="*/ 185 h 337"/>
                <a:gd name="T54" fmla="*/ 208 w 208"/>
                <a:gd name="T55" fmla="*/ 180 h 337"/>
                <a:gd name="T56" fmla="*/ 184 w 208"/>
                <a:gd name="T57" fmla="*/ 176 h 337"/>
                <a:gd name="T58" fmla="*/ 177 w 208"/>
                <a:gd name="T59" fmla="*/ 174 h 337"/>
                <a:gd name="T60" fmla="*/ 171 w 208"/>
                <a:gd name="T61" fmla="*/ 171 h 337"/>
                <a:gd name="T62" fmla="*/ 166 w 208"/>
                <a:gd name="T63" fmla="*/ 171 h 337"/>
                <a:gd name="T64" fmla="*/ 162 w 208"/>
                <a:gd name="T65" fmla="*/ 173 h 337"/>
                <a:gd name="T66" fmla="*/ 159 w 208"/>
                <a:gd name="T67" fmla="*/ 176 h 337"/>
                <a:gd name="T68" fmla="*/ 82 w 208"/>
                <a:gd name="T69" fmla="*/ 316 h 337"/>
                <a:gd name="T70" fmla="*/ 49 w 208"/>
                <a:gd name="T71" fmla="*/ 176 h 337"/>
                <a:gd name="T72" fmla="*/ 46 w 208"/>
                <a:gd name="T73" fmla="*/ 173 h 337"/>
                <a:gd name="T74" fmla="*/ 42 w 208"/>
                <a:gd name="T75" fmla="*/ 171 h 337"/>
                <a:gd name="T76" fmla="*/ 37 w 208"/>
                <a:gd name="T77" fmla="*/ 171 h 337"/>
                <a:gd name="T78" fmla="*/ 32 w 208"/>
                <a:gd name="T79" fmla="*/ 174 h 337"/>
                <a:gd name="T80" fmla="*/ 22 w 208"/>
                <a:gd name="T81" fmla="*/ 176 h 337"/>
                <a:gd name="T82" fmla="*/ 57 w 208"/>
                <a:gd name="T83" fmla="*/ 30 h 337"/>
                <a:gd name="T84" fmla="*/ 77 w 208"/>
                <a:gd name="T85" fmla="*/ 23 h 337"/>
                <a:gd name="T86" fmla="*/ 98 w 208"/>
                <a:gd name="T87" fmla="*/ 21 h 337"/>
                <a:gd name="T88" fmla="*/ 110 w 208"/>
                <a:gd name="T89" fmla="*/ 21 h 337"/>
                <a:gd name="T90" fmla="*/ 132 w 208"/>
                <a:gd name="T91" fmla="*/ 23 h 337"/>
                <a:gd name="T92" fmla="*/ 151 w 208"/>
                <a:gd name="T93" fmla="*/ 30 h 337"/>
                <a:gd name="T94" fmla="*/ 186 w 208"/>
                <a:gd name="T95" fmla="*/ 17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337">
                  <a:moveTo>
                    <a:pt x="173" y="23"/>
                  </a:moveTo>
                  <a:lnTo>
                    <a:pt x="173" y="23"/>
                  </a:lnTo>
                  <a:lnTo>
                    <a:pt x="173" y="22"/>
                  </a:lnTo>
                  <a:lnTo>
                    <a:pt x="173" y="20"/>
                  </a:lnTo>
                  <a:lnTo>
                    <a:pt x="172" y="19"/>
                  </a:lnTo>
                  <a:lnTo>
                    <a:pt x="171" y="18"/>
                  </a:lnTo>
                  <a:lnTo>
                    <a:pt x="171" y="18"/>
                  </a:lnTo>
                  <a:lnTo>
                    <a:pt x="170" y="17"/>
                  </a:lnTo>
                  <a:lnTo>
                    <a:pt x="168" y="16"/>
                  </a:lnTo>
                  <a:lnTo>
                    <a:pt x="165" y="14"/>
                  </a:lnTo>
                  <a:lnTo>
                    <a:pt x="161" y="11"/>
                  </a:lnTo>
                  <a:lnTo>
                    <a:pt x="156" y="9"/>
                  </a:lnTo>
                  <a:lnTo>
                    <a:pt x="152" y="8"/>
                  </a:lnTo>
                  <a:lnTo>
                    <a:pt x="149" y="7"/>
                  </a:lnTo>
                  <a:lnTo>
                    <a:pt x="145" y="6"/>
                  </a:lnTo>
                  <a:lnTo>
                    <a:pt x="141" y="4"/>
                  </a:lnTo>
                  <a:lnTo>
                    <a:pt x="137" y="3"/>
                  </a:lnTo>
                  <a:lnTo>
                    <a:pt x="132" y="3"/>
                  </a:lnTo>
                  <a:lnTo>
                    <a:pt x="128" y="2"/>
                  </a:lnTo>
                  <a:lnTo>
                    <a:pt x="128" y="2"/>
                  </a:lnTo>
                  <a:lnTo>
                    <a:pt x="120" y="1"/>
                  </a:lnTo>
                  <a:lnTo>
                    <a:pt x="112" y="1"/>
                  </a:lnTo>
                  <a:lnTo>
                    <a:pt x="104" y="0"/>
                  </a:lnTo>
                  <a:lnTo>
                    <a:pt x="104" y="0"/>
                  </a:lnTo>
                  <a:lnTo>
                    <a:pt x="96" y="1"/>
                  </a:lnTo>
                  <a:lnTo>
                    <a:pt x="89" y="1"/>
                  </a:lnTo>
                  <a:lnTo>
                    <a:pt x="81" y="2"/>
                  </a:lnTo>
                  <a:lnTo>
                    <a:pt x="76" y="3"/>
                  </a:lnTo>
                  <a:lnTo>
                    <a:pt x="76" y="3"/>
                  </a:lnTo>
                  <a:lnTo>
                    <a:pt x="72" y="3"/>
                  </a:lnTo>
                  <a:lnTo>
                    <a:pt x="67" y="4"/>
                  </a:lnTo>
                  <a:lnTo>
                    <a:pt x="63" y="6"/>
                  </a:lnTo>
                  <a:lnTo>
                    <a:pt x="59" y="7"/>
                  </a:lnTo>
                  <a:lnTo>
                    <a:pt x="56" y="8"/>
                  </a:lnTo>
                  <a:lnTo>
                    <a:pt x="53" y="9"/>
                  </a:lnTo>
                  <a:lnTo>
                    <a:pt x="48" y="11"/>
                  </a:lnTo>
                  <a:lnTo>
                    <a:pt x="43" y="14"/>
                  </a:lnTo>
                  <a:lnTo>
                    <a:pt x="40" y="16"/>
                  </a:lnTo>
                  <a:lnTo>
                    <a:pt x="39" y="17"/>
                  </a:lnTo>
                  <a:lnTo>
                    <a:pt x="38" y="18"/>
                  </a:lnTo>
                  <a:lnTo>
                    <a:pt x="38" y="18"/>
                  </a:lnTo>
                  <a:lnTo>
                    <a:pt x="37" y="19"/>
                  </a:lnTo>
                  <a:lnTo>
                    <a:pt x="36" y="20"/>
                  </a:lnTo>
                  <a:lnTo>
                    <a:pt x="35" y="22"/>
                  </a:lnTo>
                  <a:lnTo>
                    <a:pt x="35" y="23"/>
                  </a:lnTo>
                  <a:lnTo>
                    <a:pt x="0" y="179"/>
                  </a:lnTo>
                  <a:lnTo>
                    <a:pt x="0" y="179"/>
                  </a:lnTo>
                  <a:lnTo>
                    <a:pt x="0" y="180"/>
                  </a:lnTo>
                  <a:lnTo>
                    <a:pt x="0" y="181"/>
                  </a:lnTo>
                  <a:lnTo>
                    <a:pt x="0" y="182"/>
                  </a:lnTo>
                  <a:lnTo>
                    <a:pt x="0" y="184"/>
                  </a:lnTo>
                  <a:lnTo>
                    <a:pt x="1" y="185"/>
                  </a:lnTo>
                  <a:lnTo>
                    <a:pt x="1" y="186"/>
                  </a:lnTo>
                  <a:lnTo>
                    <a:pt x="2" y="187"/>
                  </a:lnTo>
                  <a:lnTo>
                    <a:pt x="3" y="188"/>
                  </a:lnTo>
                  <a:lnTo>
                    <a:pt x="3" y="188"/>
                  </a:lnTo>
                  <a:lnTo>
                    <a:pt x="5" y="190"/>
                  </a:lnTo>
                  <a:lnTo>
                    <a:pt x="7" y="191"/>
                  </a:lnTo>
                  <a:lnTo>
                    <a:pt x="9" y="193"/>
                  </a:lnTo>
                  <a:lnTo>
                    <a:pt x="12" y="194"/>
                  </a:lnTo>
                  <a:lnTo>
                    <a:pt x="16" y="195"/>
                  </a:lnTo>
                  <a:lnTo>
                    <a:pt x="18" y="196"/>
                  </a:lnTo>
                  <a:lnTo>
                    <a:pt x="20" y="196"/>
                  </a:lnTo>
                  <a:lnTo>
                    <a:pt x="22" y="196"/>
                  </a:lnTo>
                  <a:lnTo>
                    <a:pt x="24" y="197"/>
                  </a:lnTo>
                  <a:lnTo>
                    <a:pt x="24" y="197"/>
                  </a:lnTo>
                  <a:lnTo>
                    <a:pt x="28" y="196"/>
                  </a:lnTo>
                  <a:lnTo>
                    <a:pt x="31" y="196"/>
                  </a:lnTo>
                  <a:lnTo>
                    <a:pt x="33" y="195"/>
                  </a:lnTo>
                  <a:lnTo>
                    <a:pt x="63" y="329"/>
                  </a:lnTo>
                  <a:lnTo>
                    <a:pt x="63" y="329"/>
                  </a:lnTo>
                  <a:lnTo>
                    <a:pt x="64" y="330"/>
                  </a:lnTo>
                  <a:lnTo>
                    <a:pt x="65" y="332"/>
                  </a:lnTo>
                  <a:lnTo>
                    <a:pt x="66" y="333"/>
                  </a:lnTo>
                  <a:lnTo>
                    <a:pt x="67" y="334"/>
                  </a:lnTo>
                  <a:lnTo>
                    <a:pt x="68" y="335"/>
                  </a:lnTo>
                  <a:lnTo>
                    <a:pt x="70" y="336"/>
                  </a:lnTo>
                  <a:lnTo>
                    <a:pt x="72" y="336"/>
                  </a:lnTo>
                  <a:lnTo>
                    <a:pt x="73" y="337"/>
                  </a:lnTo>
                  <a:lnTo>
                    <a:pt x="135" y="337"/>
                  </a:lnTo>
                  <a:lnTo>
                    <a:pt x="135" y="337"/>
                  </a:lnTo>
                  <a:lnTo>
                    <a:pt x="137" y="336"/>
                  </a:lnTo>
                  <a:lnTo>
                    <a:pt x="138" y="336"/>
                  </a:lnTo>
                  <a:lnTo>
                    <a:pt x="140" y="335"/>
                  </a:lnTo>
                  <a:lnTo>
                    <a:pt x="141" y="334"/>
                  </a:lnTo>
                  <a:lnTo>
                    <a:pt x="143" y="333"/>
                  </a:lnTo>
                  <a:lnTo>
                    <a:pt x="144" y="332"/>
                  </a:lnTo>
                  <a:lnTo>
                    <a:pt x="144" y="330"/>
                  </a:lnTo>
                  <a:lnTo>
                    <a:pt x="145" y="329"/>
                  </a:lnTo>
                  <a:lnTo>
                    <a:pt x="175" y="195"/>
                  </a:lnTo>
                  <a:lnTo>
                    <a:pt x="177" y="196"/>
                  </a:lnTo>
                  <a:lnTo>
                    <a:pt x="177" y="196"/>
                  </a:lnTo>
                  <a:lnTo>
                    <a:pt x="180" y="196"/>
                  </a:lnTo>
                  <a:lnTo>
                    <a:pt x="184" y="197"/>
                  </a:lnTo>
                  <a:lnTo>
                    <a:pt x="184" y="197"/>
                  </a:lnTo>
                  <a:lnTo>
                    <a:pt x="186" y="196"/>
                  </a:lnTo>
                  <a:lnTo>
                    <a:pt x="188" y="196"/>
                  </a:lnTo>
                  <a:lnTo>
                    <a:pt x="191" y="196"/>
                  </a:lnTo>
                  <a:lnTo>
                    <a:pt x="193" y="195"/>
                  </a:lnTo>
                  <a:lnTo>
                    <a:pt x="196" y="194"/>
                  </a:lnTo>
                  <a:lnTo>
                    <a:pt x="199" y="193"/>
                  </a:lnTo>
                  <a:lnTo>
                    <a:pt x="202" y="191"/>
                  </a:lnTo>
                  <a:lnTo>
                    <a:pt x="204" y="190"/>
                  </a:lnTo>
                  <a:lnTo>
                    <a:pt x="205" y="188"/>
                  </a:lnTo>
                  <a:lnTo>
                    <a:pt x="205" y="188"/>
                  </a:lnTo>
                  <a:lnTo>
                    <a:pt x="206" y="187"/>
                  </a:lnTo>
                  <a:lnTo>
                    <a:pt x="207" y="186"/>
                  </a:lnTo>
                  <a:lnTo>
                    <a:pt x="207" y="185"/>
                  </a:lnTo>
                  <a:lnTo>
                    <a:pt x="208" y="184"/>
                  </a:lnTo>
                  <a:lnTo>
                    <a:pt x="208" y="182"/>
                  </a:lnTo>
                  <a:lnTo>
                    <a:pt x="208" y="181"/>
                  </a:lnTo>
                  <a:lnTo>
                    <a:pt x="208" y="180"/>
                  </a:lnTo>
                  <a:lnTo>
                    <a:pt x="208" y="179"/>
                  </a:lnTo>
                  <a:lnTo>
                    <a:pt x="173" y="23"/>
                  </a:lnTo>
                  <a:close/>
                  <a:moveTo>
                    <a:pt x="186" y="176"/>
                  </a:moveTo>
                  <a:lnTo>
                    <a:pt x="184" y="176"/>
                  </a:lnTo>
                  <a:lnTo>
                    <a:pt x="184" y="176"/>
                  </a:lnTo>
                  <a:lnTo>
                    <a:pt x="181" y="176"/>
                  </a:lnTo>
                  <a:lnTo>
                    <a:pt x="179" y="175"/>
                  </a:lnTo>
                  <a:lnTo>
                    <a:pt x="177" y="174"/>
                  </a:lnTo>
                  <a:lnTo>
                    <a:pt x="174" y="173"/>
                  </a:lnTo>
                  <a:lnTo>
                    <a:pt x="174" y="173"/>
                  </a:lnTo>
                  <a:lnTo>
                    <a:pt x="173" y="172"/>
                  </a:lnTo>
                  <a:lnTo>
                    <a:pt x="171" y="171"/>
                  </a:lnTo>
                  <a:lnTo>
                    <a:pt x="169" y="171"/>
                  </a:lnTo>
                  <a:lnTo>
                    <a:pt x="168" y="171"/>
                  </a:lnTo>
                  <a:lnTo>
                    <a:pt x="168" y="171"/>
                  </a:lnTo>
                  <a:lnTo>
                    <a:pt x="166" y="171"/>
                  </a:lnTo>
                  <a:lnTo>
                    <a:pt x="164" y="171"/>
                  </a:lnTo>
                  <a:lnTo>
                    <a:pt x="164" y="171"/>
                  </a:lnTo>
                  <a:lnTo>
                    <a:pt x="163" y="172"/>
                  </a:lnTo>
                  <a:lnTo>
                    <a:pt x="162" y="173"/>
                  </a:lnTo>
                  <a:lnTo>
                    <a:pt x="161" y="174"/>
                  </a:lnTo>
                  <a:lnTo>
                    <a:pt x="160" y="174"/>
                  </a:lnTo>
                  <a:lnTo>
                    <a:pt x="159" y="175"/>
                  </a:lnTo>
                  <a:lnTo>
                    <a:pt x="159" y="176"/>
                  </a:lnTo>
                  <a:lnTo>
                    <a:pt x="158" y="178"/>
                  </a:lnTo>
                  <a:lnTo>
                    <a:pt x="158" y="179"/>
                  </a:lnTo>
                  <a:lnTo>
                    <a:pt x="127" y="316"/>
                  </a:lnTo>
                  <a:lnTo>
                    <a:pt x="82" y="316"/>
                  </a:lnTo>
                  <a:lnTo>
                    <a:pt x="50" y="179"/>
                  </a:lnTo>
                  <a:lnTo>
                    <a:pt x="50" y="179"/>
                  </a:lnTo>
                  <a:lnTo>
                    <a:pt x="50" y="178"/>
                  </a:lnTo>
                  <a:lnTo>
                    <a:pt x="49" y="176"/>
                  </a:lnTo>
                  <a:lnTo>
                    <a:pt x="49" y="175"/>
                  </a:lnTo>
                  <a:lnTo>
                    <a:pt x="48" y="174"/>
                  </a:lnTo>
                  <a:lnTo>
                    <a:pt x="47" y="174"/>
                  </a:lnTo>
                  <a:lnTo>
                    <a:pt x="46" y="173"/>
                  </a:lnTo>
                  <a:lnTo>
                    <a:pt x="45" y="172"/>
                  </a:lnTo>
                  <a:lnTo>
                    <a:pt x="44" y="171"/>
                  </a:lnTo>
                  <a:lnTo>
                    <a:pt x="44" y="171"/>
                  </a:lnTo>
                  <a:lnTo>
                    <a:pt x="42" y="171"/>
                  </a:lnTo>
                  <a:lnTo>
                    <a:pt x="40" y="171"/>
                  </a:lnTo>
                  <a:lnTo>
                    <a:pt x="40" y="171"/>
                  </a:lnTo>
                  <a:lnTo>
                    <a:pt x="39" y="171"/>
                  </a:lnTo>
                  <a:lnTo>
                    <a:pt x="37" y="171"/>
                  </a:lnTo>
                  <a:lnTo>
                    <a:pt x="36" y="172"/>
                  </a:lnTo>
                  <a:lnTo>
                    <a:pt x="35" y="173"/>
                  </a:lnTo>
                  <a:lnTo>
                    <a:pt x="35" y="173"/>
                  </a:lnTo>
                  <a:lnTo>
                    <a:pt x="32" y="174"/>
                  </a:lnTo>
                  <a:lnTo>
                    <a:pt x="29" y="175"/>
                  </a:lnTo>
                  <a:lnTo>
                    <a:pt x="27" y="176"/>
                  </a:lnTo>
                  <a:lnTo>
                    <a:pt x="24" y="176"/>
                  </a:lnTo>
                  <a:lnTo>
                    <a:pt x="22" y="176"/>
                  </a:lnTo>
                  <a:lnTo>
                    <a:pt x="54" y="31"/>
                  </a:lnTo>
                  <a:lnTo>
                    <a:pt x="55" y="31"/>
                  </a:lnTo>
                  <a:lnTo>
                    <a:pt x="55" y="31"/>
                  </a:lnTo>
                  <a:lnTo>
                    <a:pt x="57" y="30"/>
                  </a:lnTo>
                  <a:lnTo>
                    <a:pt x="60" y="28"/>
                  </a:lnTo>
                  <a:lnTo>
                    <a:pt x="65" y="27"/>
                  </a:lnTo>
                  <a:lnTo>
                    <a:pt x="70" y="25"/>
                  </a:lnTo>
                  <a:lnTo>
                    <a:pt x="77" y="23"/>
                  </a:lnTo>
                  <a:lnTo>
                    <a:pt x="84" y="22"/>
                  </a:lnTo>
                  <a:lnTo>
                    <a:pt x="89" y="22"/>
                  </a:lnTo>
                  <a:lnTo>
                    <a:pt x="93" y="21"/>
                  </a:lnTo>
                  <a:lnTo>
                    <a:pt x="98" y="21"/>
                  </a:lnTo>
                  <a:lnTo>
                    <a:pt x="103" y="21"/>
                  </a:lnTo>
                  <a:lnTo>
                    <a:pt x="105" y="21"/>
                  </a:lnTo>
                  <a:lnTo>
                    <a:pt x="105" y="21"/>
                  </a:lnTo>
                  <a:lnTo>
                    <a:pt x="110" y="21"/>
                  </a:lnTo>
                  <a:lnTo>
                    <a:pt x="115" y="21"/>
                  </a:lnTo>
                  <a:lnTo>
                    <a:pt x="120" y="22"/>
                  </a:lnTo>
                  <a:lnTo>
                    <a:pt x="124" y="22"/>
                  </a:lnTo>
                  <a:lnTo>
                    <a:pt x="132" y="23"/>
                  </a:lnTo>
                  <a:lnTo>
                    <a:pt x="138" y="25"/>
                  </a:lnTo>
                  <a:lnTo>
                    <a:pt x="144" y="27"/>
                  </a:lnTo>
                  <a:lnTo>
                    <a:pt x="148" y="28"/>
                  </a:lnTo>
                  <a:lnTo>
                    <a:pt x="151" y="30"/>
                  </a:lnTo>
                  <a:lnTo>
                    <a:pt x="154" y="31"/>
                  </a:lnTo>
                  <a:lnTo>
                    <a:pt x="154" y="31"/>
                  </a:lnTo>
                  <a:lnTo>
                    <a:pt x="186" y="174"/>
                  </a:lnTo>
                  <a:lnTo>
                    <a:pt x="18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sp>
          <p:nvSpPr>
            <p:cNvPr id="15" name="Freeform 26">
              <a:extLst>
                <a:ext uri="{FF2B5EF4-FFF2-40B4-BE49-F238E27FC236}">
                  <a16:creationId xmlns:a16="http://schemas.microsoft.com/office/drawing/2014/main" id="{0D08F4F1-87CB-4D43-A6C5-9D7F08E59BC2}"/>
                </a:ext>
              </a:extLst>
            </p:cNvPr>
            <p:cNvSpPr>
              <a:spLocks noEditPoints="1"/>
            </p:cNvSpPr>
            <p:nvPr/>
          </p:nvSpPr>
          <p:spPr bwMode="auto">
            <a:xfrm>
              <a:off x="1360488" y="1274763"/>
              <a:ext cx="160338" cy="158750"/>
            </a:xfrm>
            <a:custGeom>
              <a:avLst/>
              <a:gdLst>
                <a:gd name="T0" fmla="*/ 55 w 101"/>
                <a:gd name="T1" fmla="*/ 100 h 100"/>
                <a:gd name="T2" fmla="*/ 70 w 101"/>
                <a:gd name="T3" fmla="*/ 96 h 100"/>
                <a:gd name="T4" fmla="*/ 82 w 101"/>
                <a:gd name="T5" fmla="*/ 89 h 100"/>
                <a:gd name="T6" fmla="*/ 92 w 101"/>
                <a:gd name="T7" fmla="*/ 78 h 100"/>
                <a:gd name="T8" fmla="*/ 98 w 101"/>
                <a:gd name="T9" fmla="*/ 65 h 100"/>
                <a:gd name="T10" fmla="*/ 101 w 101"/>
                <a:gd name="T11" fmla="*/ 50 h 100"/>
                <a:gd name="T12" fmla="*/ 99 w 101"/>
                <a:gd name="T13" fmla="*/ 40 h 100"/>
                <a:gd name="T14" fmla="*/ 94 w 101"/>
                <a:gd name="T15" fmla="*/ 26 h 100"/>
                <a:gd name="T16" fmla="*/ 86 w 101"/>
                <a:gd name="T17" fmla="*/ 15 h 100"/>
                <a:gd name="T18" fmla="*/ 74 w 101"/>
                <a:gd name="T19" fmla="*/ 7 h 100"/>
                <a:gd name="T20" fmla="*/ 60 w 101"/>
                <a:gd name="T21" fmla="*/ 1 h 100"/>
                <a:gd name="T22" fmla="*/ 50 w 101"/>
                <a:gd name="T23" fmla="*/ 0 h 100"/>
                <a:gd name="T24" fmla="*/ 35 w 101"/>
                <a:gd name="T25" fmla="*/ 2 h 100"/>
                <a:gd name="T26" fmla="*/ 22 w 101"/>
                <a:gd name="T27" fmla="*/ 9 h 100"/>
                <a:gd name="T28" fmla="*/ 11 w 101"/>
                <a:gd name="T29" fmla="*/ 19 h 100"/>
                <a:gd name="T30" fmla="*/ 4 w 101"/>
                <a:gd name="T31" fmla="*/ 31 h 100"/>
                <a:gd name="T32" fmla="*/ 0 w 101"/>
                <a:gd name="T33" fmla="*/ 45 h 100"/>
                <a:gd name="T34" fmla="*/ 0 w 101"/>
                <a:gd name="T35" fmla="*/ 55 h 100"/>
                <a:gd name="T36" fmla="*/ 4 w 101"/>
                <a:gd name="T37" fmla="*/ 70 h 100"/>
                <a:gd name="T38" fmla="*/ 11 w 101"/>
                <a:gd name="T39" fmla="*/ 82 h 100"/>
                <a:gd name="T40" fmla="*/ 22 w 101"/>
                <a:gd name="T41" fmla="*/ 92 h 100"/>
                <a:gd name="T42" fmla="*/ 35 w 101"/>
                <a:gd name="T43" fmla="*/ 98 h 100"/>
                <a:gd name="T44" fmla="*/ 50 w 101"/>
                <a:gd name="T45" fmla="*/ 100 h 100"/>
                <a:gd name="T46" fmla="*/ 50 w 101"/>
                <a:gd name="T47" fmla="*/ 24 h 100"/>
                <a:gd name="T48" fmla="*/ 58 w 101"/>
                <a:gd name="T49" fmla="*/ 25 h 100"/>
                <a:gd name="T50" fmla="*/ 65 w 101"/>
                <a:gd name="T51" fmla="*/ 28 h 100"/>
                <a:gd name="T52" fmla="*/ 71 w 101"/>
                <a:gd name="T53" fmla="*/ 33 h 100"/>
                <a:gd name="T54" fmla="*/ 74 w 101"/>
                <a:gd name="T55" fmla="*/ 40 h 100"/>
                <a:gd name="T56" fmla="*/ 77 w 101"/>
                <a:gd name="T57" fmla="*/ 48 h 100"/>
                <a:gd name="T58" fmla="*/ 77 w 101"/>
                <a:gd name="T59" fmla="*/ 53 h 100"/>
                <a:gd name="T60" fmla="*/ 74 w 101"/>
                <a:gd name="T61" fmla="*/ 61 h 100"/>
                <a:gd name="T62" fmla="*/ 71 w 101"/>
                <a:gd name="T63" fmla="*/ 67 h 100"/>
                <a:gd name="T64" fmla="*/ 65 w 101"/>
                <a:gd name="T65" fmla="*/ 72 h 100"/>
                <a:gd name="T66" fmla="*/ 58 w 101"/>
                <a:gd name="T67" fmla="*/ 75 h 100"/>
                <a:gd name="T68" fmla="*/ 50 w 101"/>
                <a:gd name="T69" fmla="*/ 77 h 100"/>
                <a:gd name="T70" fmla="*/ 45 w 101"/>
                <a:gd name="T71" fmla="*/ 76 h 100"/>
                <a:gd name="T72" fmla="*/ 37 w 101"/>
                <a:gd name="T73" fmla="*/ 74 h 100"/>
                <a:gd name="T74" fmla="*/ 31 w 101"/>
                <a:gd name="T75" fmla="*/ 69 h 100"/>
                <a:gd name="T76" fmla="*/ 27 w 101"/>
                <a:gd name="T77" fmla="*/ 63 h 100"/>
                <a:gd name="T78" fmla="*/ 24 w 101"/>
                <a:gd name="T79" fmla="*/ 56 h 100"/>
                <a:gd name="T80" fmla="*/ 23 w 101"/>
                <a:gd name="T81" fmla="*/ 50 h 100"/>
                <a:gd name="T82" fmla="*/ 25 w 101"/>
                <a:gd name="T83" fmla="*/ 43 h 100"/>
                <a:gd name="T84" fmla="*/ 28 w 101"/>
                <a:gd name="T85" fmla="*/ 35 h 100"/>
                <a:gd name="T86" fmla="*/ 33 w 101"/>
                <a:gd name="T87" fmla="*/ 30 h 100"/>
                <a:gd name="T88" fmla="*/ 40 w 101"/>
                <a:gd name="T89" fmla="*/ 26 h 100"/>
                <a:gd name="T90" fmla="*/ 47 w 101"/>
                <a:gd name="T91"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 h="100">
                  <a:moveTo>
                    <a:pt x="50" y="100"/>
                  </a:moveTo>
                  <a:lnTo>
                    <a:pt x="50" y="100"/>
                  </a:lnTo>
                  <a:lnTo>
                    <a:pt x="55" y="100"/>
                  </a:lnTo>
                  <a:lnTo>
                    <a:pt x="60" y="99"/>
                  </a:lnTo>
                  <a:lnTo>
                    <a:pt x="65" y="98"/>
                  </a:lnTo>
                  <a:lnTo>
                    <a:pt x="70" y="96"/>
                  </a:lnTo>
                  <a:lnTo>
                    <a:pt x="74" y="94"/>
                  </a:lnTo>
                  <a:lnTo>
                    <a:pt x="78" y="92"/>
                  </a:lnTo>
                  <a:lnTo>
                    <a:pt x="82" y="89"/>
                  </a:lnTo>
                  <a:lnTo>
                    <a:pt x="86" y="86"/>
                  </a:lnTo>
                  <a:lnTo>
                    <a:pt x="89" y="82"/>
                  </a:lnTo>
                  <a:lnTo>
                    <a:pt x="92" y="78"/>
                  </a:lnTo>
                  <a:lnTo>
                    <a:pt x="94" y="74"/>
                  </a:lnTo>
                  <a:lnTo>
                    <a:pt x="96" y="70"/>
                  </a:lnTo>
                  <a:lnTo>
                    <a:pt x="98" y="65"/>
                  </a:lnTo>
                  <a:lnTo>
                    <a:pt x="99" y="60"/>
                  </a:lnTo>
                  <a:lnTo>
                    <a:pt x="100" y="55"/>
                  </a:lnTo>
                  <a:lnTo>
                    <a:pt x="101" y="50"/>
                  </a:lnTo>
                  <a:lnTo>
                    <a:pt x="101" y="50"/>
                  </a:lnTo>
                  <a:lnTo>
                    <a:pt x="100" y="45"/>
                  </a:lnTo>
                  <a:lnTo>
                    <a:pt x="99" y="40"/>
                  </a:lnTo>
                  <a:lnTo>
                    <a:pt x="98" y="35"/>
                  </a:lnTo>
                  <a:lnTo>
                    <a:pt x="96" y="31"/>
                  </a:lnTo>
                  <a:lnTo>
                    <a:pt x="94" y="26"/>
                  </a:lnTo>
                  <a:lnTo>
                    <a:pt x="92" y="22"/>
                  </a:lnTo>
                  <a:lnTo>
                    <a:pt x="89" y="19"/>
                  </a:lnTo>
                  <a:lnTo>
                    <a:pt x="86" y="15"/>
                  </a:lnTo>
                  <a:lnTo>
                    <a:pt x="82" y="12"/>
                  </a:lnTo>
                  <a:lnTo>
                    <a:pt x="78" y="9"/>
                  </a:lnTo>
                  <a:lnTo>
                    <a:pt x="74" y="7"/>
                  </a:lnTo>
                  <a:lnTo>
                    <a:pt x="70" y="4"/>
                  </a:lnTo>
                  <a:lnTo>
                    <a:pt x="65" y="2"/>
                  </a:lnTo>
                  <a:lnTo>
                    <a:pt x="60" y="1"/>
                  </a:lnTo>
                  <a:lnTo>
                    <a:pt x="55" y="1"/>
                  </a:lnTo>
                  <a:lnTo>
                    <a:pt x="50" y="0"/>
                  </a:lnTo>
                  <a:lnTo>
                    <a:pt x="50" y="0"/>
                  </a:lnTo>
                  <a:lnTo>
                    <a:pt x="45" y="1"/>
                  </a:lnTo>
                  <a:lnTo>
                    <a:pt x="40" y="1"/>
                  </a:lnTo>
                  <a:lnTo>
                    <a:pt x="35" y="2"/>
                  </a:lnTo>
                  <a:lnTo>
                    <a:pt x="31" y="4"/>
                  </a:lnTo>
                  <a:lnTo>
                    <a:pt x="26" y="7"/>
                  </a:lnTo>
                  <a:lnTo>
                    <a:pt x="22" y="9"/>
                  </a:lnTo>
                  <a:lnTo>
                    <a:pt x="18" y="12"/>
                  </a:lnTo>
                  <a:lnTo>
                    <a:pt x="14" y="15"/>
                  </a:lnTo>
                  <a:lnTo>
                    <a:pt x="11" y="19"/>
                  </a:lnTo>
                  <a:lnTo>
                    <a:pt x="8" y="22"/>
                  </a:lnTo>
                  <a:lnTo>
                    <a:pt x="6" y="26"/>
                  </a:lnTo>
                  <a:lnTo>
                    <a:pt x="4" y="31"/>
                  </a:lnTo>
                  <a:lnTo>
                    <a:pt x="2" y="35"/>
                  </a:lnTo>
                  <a:lnTo>
                    <a:pt x="1" y="40"/>
                  </a:lnTo>
                  <a:lnTo>
                    <a:pt x="0" y="45"/>
                  </a:lnTo>
                  <a:lnTo>
                    <a:pt x="0" y="50"/>
                  </a:lnTo>
                  <a:lnTo>
                    <a:pt x="0" y="50"/>
                  </a:lnTo>
                  <a:lnTo>
                    <a:pt x="0" y="55"/>
                  </a:lnTo>
                  <a:lnTo>
                    <a:pt x="1" y="60"/>
                  </a:lnTo>
                  <a:lnTo>
                    <a:pt x="2" y="65"/>
                  </a:lnTo>
                  <a:lnTo>
                    <a:pt x="4" y="70"/>
                  </a:lnTo>
                  <a:lnTo>
                    <a:pt x="6" y="74"/>
                  </a:lnTo>
                  <a:lnTo>
                    <a:pt x="8" y="78"/>
                  </a:lnTo>
                  <a:lnTo>
                    <a:pt x="11" y="82"/>
                  </a:lnTo>
                  <a:lnTo>
                    <a:pt x="14" y="86"/>
                  </a:lnTo>
                  <a:lnTo>
                    <a:pt x="18" y="89"/>
                  </a:lnTo>
                  <a:lnTo>
                    <a:pt x="22" y="92"/>
                  </a:lnTo>
                  <a:lnTo>
                    <a:pt x="26" y="94"/>
                  </a:lnTo>
                  <a:lnTo>
                    <a:pt x="31" y="96"/>
                  </a:lnTo>
                  <a:lnTo>
                    <a:pt x="35" y="98"/>
                  </a:lnTo>
                  <a:lnTo>
                    <a:pt x="40" y="99"/>
                  </a:lnTo>
                  <a:lnTo>
                    <a:pt x="45" y="100"/>
                  </a:lnTo>
                  <a:lnTo>
                    <a:pt x="50" y="100"/>
                  </a:lnTo>
                  <a:lnTo>
                    <a:pt x="50" y="100"/>
                  </a:lnTo>
                  <a:close/>
                  <a:moveTo>
                    <a:pt x="50" y="24"/>
                  </a:moveTo>
                  <a:lnTo>
                    <a:pt x="50" y="24"/>
                  </a:lnTo>
                  <a:lnTo>
                    <a:pt x="53" y="24"/>
                  </a:lnTo>
                  <a:lnTo>
                    <a:pt x="55" y="25"/>
                  </a:lnTo>
                  <a:lnTo>
                    <a:pt x="58" y="25"/>
                  </a:lnTo>
                  <a:lnTo>
                    <a:pt x="60" y="26"/>
                  </a:lnTo>
                  <a:lnTo>
                    <a:pt x="63" y="27"/>
                  </a:lnTo>
                  <a:lnTo>
                    <a:pt x="65" y="28"/>
                  </a:lnTo>
                  <a:lnTo>
                    <a:pt x="67" y="30"/>
                  </a:lnTo>
                  <a:lnTo>
                    <a:pt x="69" y="32"/>
                  </a:lnTo>
                  <a:lnTo>
                    <a:pt x="71" y="33"/>
                  </a:lnTo>
                  <a:lnTo>
                    <a:pt x="72" y="35"/>
                  </a:lnTo>
                  <a:lnTo>
                    <a:pt x="74" y="38"/>
                  </a:lnTo>
                  <a:lnTo>
                    <a:pt x="74" y="40"/>
                  </a:lnTo>
                  <a:lnTo>
                    <a:pt x="75" y="43"/>
                  </a:lnTo>
                  <a:lnTo>
                    <a:pt x="76" y="45"/>
                  </a:lnTo>
                  <a:lnTo>
                    <a:pt x="77" y="48"/>
                  </a:lnTo>
                  <a:lnTo>
                    <a:pt x="77" y="50"/>
                  </a:lnTo>
                  <a:lnTo>
                    <a:pt x="77" y="50"/>
                  </a:lnTo>
                  <a:lnTo>
                    <a:pt x="77" y="53"/>
                  </a:lnTo>
                  <a:lnTo>
                    <a:pt x="76" y="56"/>
                  </a:lnTo>
                  <a:lnTo>
                    <a:pt x="75" y="58"/>
                  </a:lnTo>
                  <a:lnTo>
                    <a:pt x="74" y="61"/>
                  </a:lnTo>
                  <a:lnTo>
                    <a:pt x="74" y="63"/>
                  </a:lnTo>
                  <a:lnTo>
                    <a:pt x="72" y="65"/>
                  </a:lnTo>
                  <a:lnTo>
                    <a:pt x="71" y="67"/>
                  </a:lnTo>
                  <a:lnTo>
                    <a:pt x="69" y="69"/>
                  </a:lnTo>
                  <a:lnTo>
                    <a:pt x="67" y="71"/>
                  </a:lnTo>
                  <a:lnTo>
                    <a:pt x="65" y="72"/>
                  </a:lnTo>
                  <a:lnTo>
                    <a:pt x="63" y="74"/>
                  </a:lnTo>
                  <a:lnTo>
                    <a:pt x="60" y="74"/>
                  </a:lnTo>
                  <a:lnTo>
                    <a:pt x="58" y="75"/>
                  </a:lnTo>
                  <a:lnTo>
                    <a:pt x="55" y="76"/>
                  </a:lnTo>
                  <a:lnTo>
                    <a:pt x="53" y="77"/>
                  </a:lnTo>
                  <a:lnTo>
                    <a:pt x="50" y="77"/>
                  </a:lnTo>
                  <a:lnTo>
                    <a:pt x="50" y="77"/>
                  </a:lnTo>
                  <a:lnTo>
                    <a:pt x="47" y="77"/>
                  </a:lnTo>
                  <a:lnTo>
                    <a:pt x="45" y="76"/>
                  </a:lnTo>
                  <a:lnTo>
                    <a:pt x="42" y="75"/>
                  </a:lnTo>
                  <a:lnTo>
                    <a:pt x="40" y="74"/>
                  </a:lnTo>
                  <a:lnTo>
                    <a:pt x="37" y="74"/>
                  </a:lnTo>
                  <a:lnTo>
                    <a:pt x="35" y="72"/>
                  </a:lnTo>
                  <a:lnTo>
                    <a:pt x="33" y="71"/>
                  </a:lnTo>
                  <a:lnTo>
                    <a:pt x="31" y="69"/>
                  </a:lnTo>
                  <a:lnTo>
                    <a:pt x="30" y="67"/>
                  </a:lnTo>
                  <a:lnTo>
                    <a:pt x="28" y="65"/>
                  </a:lnTo>
                  <a:lnTo>
                    <a:pt x="27" y="63"/>
                  </a:lnTo>
                  <a:lnTo>
                    <a:pt x="26" y="61"/>
                  </a:lnTo>
                  <a:lnTo>
                    <a:pt x="25" y="58"/>
                  </a:lnTo>
                  <a:lnTo>
                    <a:pt x="24" y="56"/>
                  </a:lnTo>
                  <a:lnTo>
                    <a:pt x="24" y="53"/>
                  </a:lnTo>
                  <a:lnTo>
                    <a:pt x="23" y="50"/>
                  </a:lnTo>
                  <a:lnTo>
                    <a:pt x="23" y="50"/>
                  </a:lnTo>
                  <a:lnTo>
                    <a:pt x="24" y="48"/>
                  </a:lnTo>
                  <a:lnTo>
                    <a:pt x="24" y="45"/>
                  </a:lnTo>
                  <a:lnTo>
                    <a:pt x="25" y="43"/>
                  </a:lnTo>
                  <a:lnTo>
                    <a:pt x="26" y="40"/>
                  </a:lnTo>
                  <a:lnTo>
                    <a:pt x="27" y="38"/>
                  </a:lnTo>
                  <a:lnTo>
                    <a:pt x="28" y="35"/>
                  </a:lnTo>
                  <a:lnTo>
                    <a:pt x="30" y="33"/>
                  </a:lnTo>
                  <a:lnTo>
                    <a:pt x="31" y="32"/>
                  </a:lnTo>
                  <a:lnTo>
                    <a:pt x="33" y="30"/>
                  </a:lnTo>
                  <a:lnTo>
                    <a:pt x="35" y="28"/>
                  </a:lnTo>
                  <a:lnTo>
                    <a:pt x="37" y="27"/>
                  </a:lnTo>
                  <a:lnTo>
                    <a:pt x="40" y="26"/>
                  </a:lnTo>
                  <a:lnTo>
                    <a:pt x="42" y="25"/>
                  </a:lnTo>
                  <a:lnTo>
                    <a:pt x="45" y="25"/>
                  </a:lnTo>
                  <a:lnTo>
                    <a:pt x="47" y="24"/>
                  </a:lnTo>
                  <a:lnTo>
                    <a:pt x="50" y="24"/>
                  </a:lnTo>
                  <a:lnTo>
                    <a:pt x="5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grpSp>
      <p:grpSp>
        <p:nvGrpSpPr>
          <p:cNvPr id="16" name="Group 16">
            <a:extLst>
              <a:ext uri="{FF2B5EF4-FFF2-40B4-BE49-F238E27FC236}">
                <a16:creationId xmlns:a16="http://schemas.microsoft.com/office/drawing/2014/main" id="{906F08BF-ADEB-4C6B-AFE0-84F2E7B553B2}"/>
              </a:ext>
            </a:extLst>
          </p:cNvPr>
          <p:cNvGrpSpPr/>
          <p:nvPr/>
        </p:nvGrpSpPr>
        <p:grpSpPr>
          <a:xfrm>
            <a:off x="10506682" y="2965240"/>
            <a:ext cx="584763" cy="1158444"/>
            <a:chOff x="1274763" y="1274763"/>
            <a:chExt cx="330200" cy="725488"/>
          </a:xfrm>
          <a:solidFill>
            <a:srgbClr val="E1ECEF">
              <a:alpha val="50196"/>
            </a:srgbClr>
          </a:solidFill>
        </p:grpSpPr>
        <p:sp>
          <p:nvSpPr>
            <p:cNvPr id="17" name="Freeform 25">
              <a:extLst>
                <a:ext uri="{FF2B5EF4-FFF2-40B4-BE49-F238E27FC236}">
                  <a16:creationId xmlns:a16="http://schemas.microsoft.com/office/drawing/2014/main" id="{FC83D621-83C3-47EC-8C73-7EFDDE17DED2}"/>
                </a:ext>
              </a:extLst>
            </p:cNvPr>
            <p:cNvSpPr>
              <a:spLocks noEditPoints="1"/>
            </p:cNvSpPr>
            <p:nvPr/>
          </p:nvSpPr>
          <p:spPr bwMode="auto">
            <a:xfrm>
              <a:off x="1274763" y="1465263"/>
              <a:ext cx="330200" cy="534988"/>
            </a:xfrm>
            <a:custGeom>
              <a:avLst/>
              <a:gdLst>
                <a:gd name="T0" fmla="*/ 173 w 208"/>
                <a:gd name="T1" fmla="*/ 20 h 337"/>
                <a:gd name="T2" fmla="*/ 170 w 208"/>
                <a:gd name="T3" fmla="*/ 17 h 337"/>
                <a:gd name="T4" fmla="*/ 156 w 208"/>
                <a:gd name="T5" fmla="*/ 9 h 337"/>
                <a:gd name="T6" fmla="*/ 141 w 208"/>
                <a:gd name="T7" fmla="*/ 4 h 337"/>
                <a:gd name="T8" fmla="*/ 128 w 208"/>
                <a:gd name="T9" fmla="*/ 2 h 337"/>
                <a:gd name="T10" fmla="*/ 104 w 208"/>
                <a:gd name="T11" fmla="*/ 0 h 337"/>
                <a:gd name="T12" fmla="*/ 76 w 208"/>
                <a:gd name="T13" fmla="*/ 3 h 337"/>
                <a:gd name="T14" fmla="*/ 63 w 208"/>
                <a:gd name="T15" fmla="*/ 6 h 337"/>
                <a:gd name="T16" fmla="*/ 48 w 208"/>
                <a:gd name="T17" fmla="*/ 11 h 337"/>
                <a:gd name="T18" fmla="*/ 38 w 208"/>
                <a:gd name="T19" fmla="*/ 18 h 337"/>
                <a:gd name="T20" fmla="*/ 35 w 208"/>
                <a:gd name="T21" fmla="*/ 22 h 337"/>
                <a:gd name="T22" fmla="*/ 0 w 208"/>
                <a:gd name="T23" fmla="*/ 180 h 337"/>
                <a:gd name="T24" fmla="*/ 1 w 208"/>
                <a:gd name="T25" fmla="*/ 185 h 337"/>
                <a:gd name="T26" fmla="*/ 3 w 208"/>
                <a:gd name="T27" fmla="*/ 188 h 337"/>
                <a:gd name="T28" fmla="*/ 12 w 208"/>
                <a:gd name="T29" fmla="*/ 194 h 337"/>
                <a:gd name="T30" fmla="*/ 22 w 208"/>
                <a:gd name="T31" fmla="*/ 196 h 337"/>
                <a:gd name="T32" fmla="*/ 31 w 208"/>
                <a:gd name="T33" fmla="*/ 196 h 337"/>
                <a:gd name="T34" fmla="*/ 64 w 208"/>
                <a:gd name="T35" fmla="*/ 330 h 337"/>
                <a:gd name="T36" fmla="*/ 68 w 208"/>
                <a:gd name="T37" fmla="*/ 335 h 337"/>
                <a:gd name="T38" fmla="*/ 135 w 208"/>
                <a:gd name="T39" fmla="*/ 337 h 337"/>
                <a:gd name="T40" fmla="*/ 140 w 208"/>
                <a:gd name="T41" fmla="*/ 335 h 337"/>
                <a:gd name="T42" fmla="*/ 144 w 208"/>
                <a:gd name="T43" fmla="*/ 330 h 337"/>
                <a:gd name="T44" fmla="*/ 177 w 208"/>
                <a:gd name="T45" fmla="*/ 196 h 337"/>
                <a:gd name="T46" fmla="*/ 186 w 208"/>
                <a:gd name="T47" fmla="*/ 196 h 337"/>
                <a:gd name="T48" fmla="*/ 196 w 208"/>
                <a:gd name="T49" fmla="*/ 194 h 337"/>
                <a:gd name="T50" fmla="*/ 205 w 208"/>
                <a:gd name="T51" fmla="*/ 188 h 337"/>
                <a:gd name="T52" fmla="*/ 207 w 208"/>
                <a:gd name="T53" fmla="*/ 185 h 337"/>
                <a:gd name="T54" fmla="*/ 208 w 208"/>
                <a:gd name="T55" fmla="*/ 180 h 337"/>
                <a:gd name="T56" fmla="*/ 184 w 208"/>
                <a:gd name="T57" fmla="*/ 176 h 337"/>
                <a:gd name="T58" fmla="*/ 177 w 208"/>
                <a:gd name="T59" fmla="*/ 174 h 337"/>
                <a:gd name="T60" fmla="*/ 171 w 208"/>
                <a:gd name="T61" fmla="*/ 171 h 337"/>
                <a:gd name="T62" fmla="*/ 166 w 208"/>
                <a:gd name="T63" fmla="*/ 171 h 337"/>
                <a:gd name="T64" fmla="*/ 162 w 208"/>
                <a:gd name="T65" fmla="*/ 173 h 337"/>
                <a:gd name="T66" fmla="*/ 159 w 208"/>
                <a:gd name="T67" fmla="*/ 176 h 337"/>
                <a:gd name="T68" fmla="*/ 82 w 208"/>
                <a:gd name="T69" fmla="*/ 316 h 337"/>
                <a:gd name="T70" fmla="*/ 49 w 208"/>
                <a:gd name="T71" fmla="*/ 176 h 337"/>
                <a:gd name="T72" fmla="*/ 46 w 208"/>
                <a:gd name="T73" fmla="*/ 173 h 337"/>
                <a:gd name="T74" fmla="*/ 42 w 208"/>
                <a:gd name="T75" fmla="*/ 171 h 337"/>
                <a:gd name="T76" fmla="*/ 37 w 208"/>
                <a:gd name="T77" fmla="*/ 171 h 337"/>
                <a:gd name="T78" fmla="*/ 32 w 208"/>
                <a:gd name="T79" fmla="*/ 174 h 337"/>
                <a:gd name="T80" fmla="*/ 22 w 208"/>
                <a:gd name="T81" fmla="*/ 176 h 337"/>
                <a:gd name="T82" fmla="*/ 57 w 208"/>
                <a:gd name="T83" fmla="*/ 30 h 337"/>
                <a:gd name="T84" fmla="*/ 77 w 208"/>
                <a:gd name="T85" fmla="*/ 23 h 337"/>
                <a:gd name="T86" fmla="*/ 98 w 208"/>
                <a:gd name="T87" fmla="*/ 21 h 337"/>
                <a:gd name="T88" fmla="*/ 110 w 208"/>
                <a:gd name="T89" fmla="*/ 21 h 337"/>
                <a:gd name="T90" fmla="*/ 132 w 208"/>
                <a:gd name="T91" fmla="*/ 23 h 337"/>
                <a:gd name="T92" fmla="*/ 151 w 208"/>
                <a:gd name="T93" fmla="*/ 30 h 337"/>
                <a:gd name="T94" fmla="*/ 186 w 208"/>
                <a:gd name="T95" fmla="*/ 17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337">
                  <a:moveTo>
                    <a:pt x="173" y="23"/>
                  </a:moveTo>
                  <a:lnTo>
                    <a:pt x="173" y="23"/>
                  </a:lnTo>
                  <a:lnTo>
                    <a:pt x="173" y="22"/>
                  </a:lnTo>
                  <a:lnTo>
                    <a:pt x="173" y="20"/>
                  </a:lnTo>
                  <a:lnTo>
                    <a:pt x="172" y="19"/>
                  </a:lnTo>
                  <a:lnTo>
                    <a:pt x="171" y="18"/>
                  </a:lnTo>
                  <a:lnTo>
                    <a:pt x="171" y="18"/>
                  </a:lnTo>
                  <a:lnTo>
                    <a:pt x="170" y="17"/>
                  </a:lnTo>
                  <a:lnTo>
                    <a:pt x="168" y="16"/>
                  </a:lnTo>
                  <a:lnTo>
                    <a:pt x="165" y="14"/>
                  </a:lnTo>
                  <a:lnTo>
                    <a:pt x="161" y="11"/>
                  </a:lnTo>
                  <a:lnTo>
                    <a:pt x="156" y="9"/>
                  </a:lnTo>
                  <a:lnTo>
                    <a:pt x="152" y="8"/>
                  </a:lnTo>
                  <a:lnTo>
                    <a:pt x="149" y="7"/>
                  </a:lnTo>
                  <a:lnTo>
                    <a:pt x="145" y="6"/>
                  </a:lnTo>
                  <a:lnTo>
                    <a:pt x="141" y="4"/>
                  </a:lnTo>
                  <a:lnTo>
                    <a:pt x="137" y="3"/>
                  </a:lnTo>
                  <a:lnTo>
                    <a:pt x="132" y="3"/>
                  </a:lnTo>
                  <a:lnTo>
                    <a:pt x="128" y="2"/>
                  </a:lnTo>
                  <a:lnTo>
                    <a:pt x="128" y="2"/>
                  </a:lnTo>
                  <a:lnTo>
                    <a:pt x="120" y="1"/>
                  </a:lnTo>
                  <a:lnTo>
                    <a:pt x="112" y="1"/>
                  </a:lnTo>
                  <a:lnTo>
                    <a:pt x="104" y="0"/>
                  </a:lnTo>
                  <a:lnTo>
                    <a:pt x="104" y="0"/>
                  </a:lnTo>
                  <a:lnTo>
                    <a:pt x="96" y="1"/>
                  </a:lnTo>
                  <a:lnTo>
                    <a:pt x="89" y="1"/>
                  </a:lnTo>
                  <a:lnTo>
                    <a:pt x="81" y="2"/>
                  </a:lnTo>
                  <a:lnTo>
                    <a:pt x="76" y="3"/>
                  </a:lnTo>
                  <a:lnTo>
                    <a:pt x="76" y="3"/>
                  </a:lnTo>
                  <a:lnTo>
                    <a:pt x="72" y="3"/>
                  </a:lnTo>
                  <a:lnTo>
                    <a:pt x="67" y="4"/>
                  </a:lnTo>
                  <a:lnTo>
                    <a:pt x="63" y="6"/>
                  </a:lnTo>
                  <a:lnTo>
                    <a:pt x="59" y="7"/>
                  </a:lnTo>
                  <a:lnTo>
                    <a:pt x="56" y="8"/>
                  </a:lnTo>
                  <a:lnTo>
                    <a:pt x="53" y="9"/>
                  </a:lnTo>
                  <a:lnTo>
                    <a:pt x="48" y="11"/>
                  </a:lnTo>
                  <a:lnTo>
                    <a:pt x="43" y="14"/>
                  </a:lnTo>
                  <a:lnTo>
                    <a:pt x="40" y="16"/>
                  </a:lnTo>
                  <a:lnTo>
                    <a:pt x="39" y="17"/>
                  </a:lnTo>
                  <a:lnTo>
                    <a:pt x="38" y="18"/>
                  </a:lnTo>
                  <a:lnTo>
                    <a:pt x="38" y="18"/>
                  </a:lnTo>
                  <a:lnTo>
                    <a:pt x="37" y="19"/>
                  </a:lnTo>
                  <a:lnTo>
                    <a:pt x="36" y="20"/>
                  </a:lnTo>
                  <a:lnTo>
                    <a:pt x="35" y="22"/>
                  </a:lnTo>
                  <a:lnTo>
                    <a:pt x="35" y="23"/>
                  </a:lnTo>
                  <a:lnTo>
                    <a:pt x="0" y="179"/>
                  </a:lnTo>
                  <a:lnTo>
                    <a:pt x="0" y="179"/>
                  </a:lnTo>
                  <a:lnTo>
                    <a:pt x="0" y="180"/>
                  </a:lnTo>
                  <a:lnTo>
                    <a:pt x="0" y="181"/>
                  </a:lnTo>
                  <a:lnTo>
                    <a:pt x="0" y="182"/>
                  </a:lnTo>
                  <a:lnTo>
                    <a:pt x="0" y="184"/>
                  </a:lnTo>
                  <a:lnTo>
                    <a:pt x="1" y="185"/>
                  </a:lnTo>
                  <a:lnTo>
                    <a:pt x="1" y="186"/>
                  </a:lnTo>
                  <a:lnTo>
                    <a:pt x="2" y="187"/>
                  </a:lnTo>
                  <a:lnTo>
                    <a:pt x="3" y="188"/>
                  </a:lnTo>
                  <a:lnTo>
                    <a:pt x="3" y="188"/>
                  </a:lnTo>
                  <a:lnTo>
                    <a:pt x="5" y="190"/>
                  </a:lnTo>
                  <a:lnTo>
                    <a:pt x="7" y="191"/>
                  </a:lnTo>
                  <a:lnTo>
                    <a:pt x="9" y="193"/>
                  </a:lnTo>
                  <a:lnTo>
                    <a:pt x="12" y="194"/>
                  </a:lnTo>
                  <a:lnTo>
                    <a:pt x="16" y="195"/>
                  </a:lnTo>
                  <a:lnTo>
                    <a:pt x="18" y="196"/>
                  </a:lnTo>
                  <a:lnTo>
                    <a:pt x="20" y="196"/>
                  </a:lnTo>
                  <a:lnTo>
                    <a:pt x="22" y="196"/>
                  </a:lnTo>
                  <a:lnTo>
                    <a:pt x="24" y="197"/>
                  </a:lnTo>
                  <a:lnTo>
                    <a:pt x="24" y="197"/>
                  </a:lnTo>
                  <a:lnTo>
                    <a:pt x="28" y="196"/>
                  </a:lnTo>
                  <a:lnTo>
                    <a:pt x="31" y="196"/>
                  </a:lnTo>
                  <a:lnTo>
                    <a:pt x="33" y="195"/>
                  </a:lnTo>
                  <a:lnTo>
                    <a:pt x="63" y="329"/>
                  </a:lnTo>
                  <a:lnTo>
                    <a:pt x="63" y="329"/>
                  </a:lnTo>
                  <a:lnTo>
                    <a:pt x="64" y="330"/>
                  </a:lnTo>
                  <a:lnTo>
                    <a:pt x="65" y="332"/>
                  </a:lnTo>
                  <a:lnTo>
                    <a:pt x="66" y="333"/>
                  </a:lnTo>
                  <a:lnTo>
                    <a:pt x="67" y="334"/>
                  </a:lnTo>
                  <a:lnTo>
                    <a:pt x="68" y="335"/>
                  </a:lnTo>
                  <a:lnTo>
                    <a:pt x="70" y="336"/>
                  </a:lnTo>
                  <a:lnTo>
                    <a:pt x="72" y="336"/>
                  </a:lnTo>
                  <a:lnTo>
                    <a:pt x="73" y="337"/>
                  </a:lnTo>
                  <a:lnTo>
                    <a:pt x="135" y="337"/>
                  </a:lnTo>
                  <a:lnTo>
                    <a:pt x="135" y="337"/>
                  </a:lnTo>
                  <a:lnTo>
                    <a:pt x="137" y="336"/>
                  </a:lnTo>
                  <a:lnTo>
                    <a:pt x="138" y="336"/>
                  </a:lnTo>
                  <a:lnTo>
                    <a:pt x="140" y="335"/>
                  </a:lnTo>
                  <a:lnTo>
                    <a:pt x="141" y="334"/>
                  </a:lnTo>
                  <a:lnTo>
                    <a:pt x="143" y="333"/>
                  </a:lnTo>
                  <a:lnTo>
                    <a:pt x="144" y="332"/>
                  </a:lnTo>
                  <a:lnTo>
                    <a:pt x="144" y="330"/>
                  </a:lnTo>
                  <a:lnTo>
                    <a:pt x="145" y="329"/>
                  </a:lnTo>
                  <a:lnTo>
                    <a:pt x="175" y="195"/>
                  </a:lnTo>
                  <a:lnTo>
                    <a:pt x="177" y="196"/>
                  </a:lnTo>
                  <a:lnTo>
                    <a:pt x="177" y="196"/>
                  </a:lnTo>
                  <a:lnTo>
                    <a:pt x="180" y="196"/>
                  </a:lnTo>
                  <a:lnTo>
                    <a:pt x="184" y="197"/>
                  </a:lnTo>
                  <a:lnTo>
                    <a:pt x="184" y="197"/>
                  </a:lnTo>
                  <a:lnTo>
                    <a:pt x="186" y="196"/>
                  </a:lnTo>
                  <a:lnTo>
                    <a:pt x="188" y="196"/>
                  </a:lnTo>
                  <a:lnTo>
                    <a:pt x="191" y="196"/>
                  </a:lnTo>
                  <a:lnTo>
                    <a:pt x="193" y="195"/>
                  </a:lnTo>
                  <a:lnTo>
                    <a:pt x="196" y="194"/>
                  </a:lnTo>
                  <a:lnTo>
                    <a:pt x="199" y="193"/>
                  </a:lnTo>
                  <a:lnTo>
                    <a:pt x="202" y="191"/>
                  </a:lnTo>
                  <a:lnTo>
                    <a:pt x="204" y="190"/>
                  </a:lnTo>
                  <a:lnTo>
                    <a:pt x="205" y="188"/>
                  </a:lnTo>
                  <a:lnTo>
                    <a:pt x="205" y="188"/>
                  </a:lnTo>
                  <a:lnTo>
                    <a:pt x="206" y="187"/>
                  </a:lnTo>
                  <a:lnTo>
                    <a:pt x="207" y="186"/>
                  </a:lnTo>
                  <a:lnTo>
                    <a:pt x="207" y="185"/>
                  </a:lnTo>
                  <a:lnTo>
                    <a:pt x="208" y="184"/>
                  </a:lnTo>
                  <a:lnTo>
                    <a:pt x="208" y="182"/>
                  </a:lnTo>
                  <a:lnTo>
                    <a:pt x="208" y="181"/>
                  </a:lnTo>
                  <a:lnTo>
                    <a:pt x="208" y="180"/>
                  </a:lnTo>
                  <a:lnTo>
                    <a:pt x="208" y="179"/>
                  </a:lnTo>
                  <a:lnTo>
                    <a:pt x="173" y="23"/>
                  </a:lnTo>
                  <a:close/>
                  <a:moveTo>
                    <a:pt x="186" y="176"/>
                  </a:moveTo>
                  <a:lnTo>
                    <a:pt x="184" y="176"/>
                  </a:lnTo>
                  <a:lnTo>
                    <a:pt x="184" y="176"/>
                  </a:lnTo>
                  <a:lnTo>
                    <a:pt x="181" y="176"/>
                  </a:lnTo>
                  <a:lnTo>
                    <a:pt x="179" y="175"/>
                  </a:lnTo>
                  <a:lnTo>
                    <a:pt x="177" y="174"/>
                  </a:lnTo>
                  <a:lnTo>
                    <a:pt x="174" y="173"/>
                  </a:lnTo>
                  <a:lnTo>
                    <a:pt x="174" y="173"/>
                  </a:lnTo>
                  <a:lnTo>
                    <a:pt x="173" y="172"/>
                  </a:lnTo>
                  <a:lnTo>
                    <a:pt x="171" y="171"/>
                  </a:lnTo>
                  <a:lnTo>
                    <a:pt x="169" y="171"/>
                  </a:lnTo>
                  <a:lnTo>
                    <a:pt x="168" y="171"/>
                  </a:lnTo>
                  <a:lnTo>
                    <a:pt x="168" y="171"/>
                  </a:lnTo>
                  <a:lnTo>
                    <a:pt x="166" y="171"/>
                  </a:lnTo>
                  <a:lnTo>
                    <a:pt x="164" y="171"/>
                  </a:lnTo>
                  <a:lnTo>
                    <a:pt x="164" y="171"/>
                  </a:lnTo>
                  <a:lnTo>
                    <a:pt x="163" y="172"/>
                  </a:lnTo>
                  <a:lnTo>
                    <a:pt x="162" y="173"/>
                  </a:lnTo>
                  <a:lnTo>
                    <a:pt x="161" y="174"/>
                  </a:lnTo>
                  <a:lnTo>
                    <a:pt x="160" y="174"/>
                  </a:lnTo>
                  <a:lnTo>
                    <a:pt x="159" y="175"/>
                  </a:lnTo>
                  <a:lnTo>
                    <a:pt x="159" y="176"/>
                  </a:lnTo>
                  <a:lnTo>
                    <a:pt x="158" y="178"/>
                  </a:lnTo>
                  <a:lnTo>
                    <a:pt x="158" y="179"/>
                  </a:lnTo>
                  <a:lnTo>
                    <a:pt x="127" y="316"/>
                  </a:lnTo>
                  <a:lnTo>
                    <a:pt x="82" y="316"/>
                  </a:lnTo>
                  <a:lnTo>
                    <a:pt x="50" y="179"/>
                  </a:lnTo>
                  <a:lnTo>
                    <a:pt x="50" y="179"/>
                  </a:lnTo>
                  <a:lnTo>
                    <a:pt x="50" y="178"/>
                  </a:lnTo>
                  <a:lnTo>
                    <a:pt x="49" y="176"/>
                  </a:lnTo>
                  <a:lnTo>
                    <a:pt x="49" y="175"/>
                  </a:lnTo>
                  <a:lnTo>
                    <a:pt x="48" y="174"/>
                  </a:lnTo>
                  <a:lnTo>
                    <a:pt x="47" y="174"/>
                  </a:lnTo>
                  <a:lnTo>
                    <a:pt x="46" y="173"/>
                  </a:lnTo>
                  <a:lnTo>
                    <a:pt x="45" y="172"/>
                  </a:lnTo>
                  <a:lnTo>
                    <a:pt x="44" y="171"/>
                  </a:lnTo>
                  <a:lnTo>
                    <a:pt x="44" y="171"/>
                  </a:lnTo>
                  <a:lnTo>
                    <a:pt x="42" y="171"/>
                  </a:lnTo>
                  <a:lnTo>
                    <a:pt x="40" y="171"/>
                  </a:lnTo>
                  <a:lnTo>
                    <a:pt x="40" y="171"/>
                  </a:lnTo>
                  <a:lnTo>
                    <a:pt x="39" y="171"/>
                  </a:lnTo>
                  <a:lnTo>
                    <a:pt x="37" y="171"/>
                  </a:lnTo>
                  <a:lnTo>
                    <a:pt x="36" y="172"/>
                  </a:lnTo>
                  <a:lnTo>
                    <a:pt x="35" y="173"/>
                  </a:lnTo>
                  <a:lnTo>
                    <a:pt x="35" y="173"/>
                  </a:lnTo>
                  <a:lnTo>
                    <a:pt x="32" y="174"/>
                  </a:lnTo>
                  <a:lnTo>
                    <a:pt x="29" y="175"/>
                  </a:lnTo>
                  <a:lnTo>
                    <a:pt x="27" y="176"/>
                  </a:lnTo>
                  <a:lnTo>
                    <a:pt x="24" y="176"/>
                  </a:lnTo>
                  <a:lnTo>
                    <a:pt x="22" y="176"/>
                  </a:lnTo>
                  <a:lnTo>
                    <a:pt x="54" y="31"/>
                  </a:lnTo>
                  <a:lnTo>
                    <a:pt x="55" y="31"/>
                  </a:lnTo>
                  <a:lnTo>
                    <a:pt x="55" y="31"/>
                  </a:lnTo>
                  <a:lnTo>
                    <a:pt x="57" y="30"/>
                  </a:lnTo>
                  <a:lnTo>
                    <a:pt x="60" y="28"/>
                  </a:lnTo>
                  <a:lnTo>
                    <a:pt x="65" y="27"/>
                  </a:lnTo>
                  <a:lnTo>
                    <a:pt x="70" y="25"/>
                  </a:lnTo>
                  <a:lnTo>
                    <a:pt x="77" y="23"/>
                  </a:lnTo>
                  <a:lnTo>
                    <a:pt x="84" y="22"/>
                  </a:lnTo>
                  <a:lnTo>
                    <a:pt x="89" y="22"/>
                  </a:lnTo>
                  <a:lnTo>
                    <a:pt x="93" y="21"/>
                  </a:lnTo>
                  <a:lnTo>
                    <a:pt x="98" y="21"/>
                  </a:lnTo>
                  <a:lnTo>
                    <a:pt x="103" y="21"/>
                  </a:lnTo>
                  <a:lnTo>
                    <a:pt x="105" y="21"/>
                  </a:lnTo>
                  <a:lnTo>
                    <a:pt x="105" y="21"/>
                  </a:lnTo>
                  <a:lnTo>
                    <a:pt x="110" y="21"/>
                  </a:lnTo>
                  <a:lnTo>
                    <a:pt x="115" y="21"/>
                  </a:lnTo>
                  <a:lnTo>
                    <a:pt x="120" y="22"/>
                  </a:lnTo>
                  <a:lnTo>
                    <a:pt x="124" y="22"/>
                  </a:lnTo>
                  <a:lnTo>
                    <a:pt x="132" y="23"/>
                  </a:lnTo>
                  <a:lnTo>
                    <a:pt x="138" y="25"/>
                  </a:lnTo>
                  <a:lnTo>
                    <a:pt x="144" y="27"/>
                  </a:lnTo>
                  <a:lnTo>
                    <a:pt x="148" y="28"/>
                  </a:lnTo>
                  <a:lnTo>
                    <a:pt x="151" y="30"/>
                  </a:lnTo>
                  <a:lnTo>
                    <a:pt x="154" y="31"/>
                  </a:lnTo>
                  <a:lnTo>
                    <a:pt x="154" y="31"/>
                  </a:lnTo>
                  <a:lnTo>
                    <a:pt x="186" y="174"/>
                  </a:lnTo>
                  <a:lnTo>
                    <a:pt x="18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sp>
          <p:nvSpPr>
            <p:cNvPr id="18" name="Freeform 26">
              <a:extLst>
                <a:ext uri="{FF2B5EF4-FFF2-40B4-BE49-F238E27FC236}">
                  <a16:creationId xmlns:a16="http://schemas.microsoft.com/office/drawing/2014/main" id="{55AA1385-3B9F-4987-A280-965DA9CE7285}"/>
                </a:ext>
              </a:extLst>
            </p:cNvPr>
            <p:cNvSpPr>
              <a:spLocks noEditPoints="1"/>
            </p:cNvSpPr>
            <p:nvPr/>
          </p:nvSpPr>
          <p:spPr bwMode="auto">
            <a:xfrm>
              <a:off x="1360488" y="1274763"/>
              <a:ext cx="160338" cy="158750"/>
            </a:xfrm>
            <a:custGeom>
              <a:avLst/>
              <a:gdLst>
                <a:gd name="T0" fmla="*/ 55 w 101"/>
                <a:gd name="T1" fmla="*/ 100 h 100"/>
                <a:gd name="T2" fmla="*/ 70 w 101"/>
                <a:gd name="T3" fmla="*/ 96 h 100"/>
                <a:gd name="T4" fmla="*/ 82 w 101"/>
                <a:gd name="T5" fmla="*/ 89 h 100"/>
                <a:gd name="T6" fmla="*/ 92 w 101"/>
                <a:gd name="T7" fmla="*/ 78 h 100"/>
                <a:gd name="T8" fmla="*/ 98 w 101"/>
                <a:gd name="T9" fmla="*/ 65 h 100"/>
                <a:gd name="T10" fmla="*/ 101 w 101"/>
                <a:gd name="T11" fmla="*/ 50 h 100"/>
                <a:gd name="T12" fmla="*/ 99 w 101"/>
                <a:gd name="T13" fmla="*/ 40 h 100"/>
                <a:gd name="T14" fmla="*/ 94 w 101"/>
                <a:gd name="T15" fmla="*/ 26 h 100"/>
                <a:gd name="T16" fmla="*/ 86 w 101"/>
                <a:gd name="T17" fmla="*/ 15 h 100"/>
                <a:gd name="T18" fmla="*/ 74 w 101"/>
                <a:gd name="T19" fmla="*/ 7 h 100"/>
                <a:gd name="T20" fmla="*/ 60 w 101"/>
                <a:gd name="T21" fmla="*/ 1 h 100"/>
                <a:gd name="T22" fmla="*/ 50 w 101"/>
                <a:gd name="T23" fmla="*/ 0 h 100"/>
                <a:gd name="T24" fmla="*/ 35 w 101"/>
                <a:gd name="T25" fmla="*/ 2 h 100"/>
                <a:gd name="T26" fmla="*/ 22 w 101"/>
                <a:gd name="T27" fmla="*/ 9 h 100"/>
                <a:gd name="T28" fmla="*/ 11 w 101"/>
                <a:gd name="T29" fmla="*/ 19 h 100"/>
                <a:gd name="T30" fmla="*/ 4 w 101"/>
                <a:gd name="T31" fmla="*/ 31 h 100"/>
                <a:gd name="T32" fmla="*/ 0 w 101"/>
                <a:gd name="T33" fmla="*/ 45 h 100"/>
                <a:gd name="T34" fmla="*/ 0 w 101"/>
                <a:gd name="T35" fmla="*/ 55 h 100"/>
                <a:gd name="T36" fmla="*/ 4 w 101"/>
                <a:gd name="T37" fmla="*/ 70 h 100"/>
                <a:gd name="T38" fmla="*/ 11 w 101"/>
                <a:gd name="T39" fmla="*/ 82 h 100"/>
                <a:gd name="T40" fmla="*/ 22 w 101"/>
                <a:gd name="T41" fmla="*/ 92 h 100"/>
                <a:gd name="T42" fmla="*/ 35 w 101"/>
                <a:gd name="T43" fmla="*/ 98 h 100"/>
                <a:gd name="T44" fmla="*/ 50 w 101"/>
                <a:gd name="T45" fmla="*/ 100 h 100"/>
                <a:gd name="T46" fmla="*/ 50 w 101"/>
                <a:gd name="T47" fmla="*/ 24 h 100"/>
                <a:gd name="T48" fmla="*/ 58 w 101"/>
                <a:gd name="T49" fmla="*/ 25 h 100"/>
                <a:gd name="T50" fmla="*/ 65 w 101"/>
                <a:gd name="T51" fmla="*/ 28 h 100"/>
                <a:gd name="T52" fmla="*/ 71 w 101"/>
                <a:gd name="T53" fmla="*/ 33 h 100"/>
                <a:gd name="T54" fmla="*/ 74 w 101"/>
                <a:gd name="T55" fmla="*/ 40 h 100"/>
                <a:gd name="T56" fmla="*/ 77 w 101"/>
                <a:gd name="T57" fmla="*/ 48 h 100"/>
                <a:gd name="T58" fmla="*/ 77 w 101"/>
                <a:gd name="T59" fmla="*/ 53 h 100"/>
                <a:gd name="T60" fmla="*/ 74 w 101"/>
                <a:gd name="T61" fmla="*/ 61 h 100"/>
                <a:gd name="T62" fmla="*/ 71 w 101"/>
                <a:gd name="T63" fmla="*/ 67 h 100"/>
                <a:gd name="T64" fmla="*/ 65 w 101"/>
                <a:gd name="T65" fmla="*/ 72 h 100"/>
                <a:gd name="T66" fmla="*/ 58 w 101"/>
                <a:gd name="T67" fmla="*/ 75 h 100"/>
                <a:gd name="T68" fmla="*/ 50 w 101"/>
                <a:gd name="T69" fmla="*/ 77 h 100"/>
                <a:gd name="T70" fmla="*/ 45 w 101"/>
                <a:gd name="T71" fmla="*/ 76 h 100"/>
                <a:gd name="T72" fmla="*/ 37 w 101"/>
                <a:gd name="T73" fmla="*/ 74 h 100"/>
                <a:gd name="T74" fmla="*/ 31 w 101"/>
                <a:gd name="T75" fmla="*/ 69 h 100"/>
                <a:gd name="T76" fmla="*/ 27 w 101"/>
                <a:gd name="T77" fmla="*/ 63 h 100"/>
                <a:gd name="T78" fmla="*/ 24 w 101"/>
                <a:gd name="T79" fmla="*/ 56 h 100"/>
                <a:gd name="T80" fmla="*/ 23 w 101"/>
                <a:gd name="T81" fmla="*/ 50 h 100"/>
                <a:gd name="T82" fmla="*/ 25 w 101"/>
                <a:gd name="T83" fmla="*/ 43 h 100"/>
                <a:gd name="T84" fmla="*/ 28 w 101"/>
                <a:gd name="T85" fmla="*/ 35 h 100"/>
                <a:gd name="T86" fmla="*/ 33 w 101"/>
                <a:gd name="T87" fmla="*/ 30 h 100"/>
                <a:gd name="T88" fmla="*/ 40 w 101"/>
                <a:gd name="T89" fmla="*/ 26 h 100"/>
                <a:gd name="T90" fmla="*/ 47 w 101"/>
                <a:gd name="T91"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 h="100">
                  <a:moveTo>
                    <a:pt x="50" y="100"/>
                  </a:moveTo>
                  <a:lnTo>
                    <a:pt x="50" y="100"/>
                  </a:lnTo>
                  <a:lnTo>
                    <a:pt x="55" y="100"/>
                  </a:lnTo>
                  <a:lnTo>
                    <a:pt x="60" y="99"/>
                  </a:lnTo>
                  <a:lnTo>
                    <a:pt x="65" y="98"/>
                  </a:lnTo>
                  <a:lnTo>
                    <a:pt x="70" y="96"/>
                  </a:lnTo>
                  <a:lnTo>
                    <a:pt x="74" y="94"/>
                  </a:lnTo>
                  <a:lnTo>
                    <a:pt x="78" y="92"/>
                  </a:lnTo>
                  <a:lnTo>
                    <a:pt x="82" y="89"/>
                  </a:lnTo>
                  <a:lnTo>
                    <a:pt x="86" y="86"/>
                  </a:lnTo>
                  <a:lnTo>
                    <a:pt x="89" y="82"/>
                  </a:lnTo>
                  <a:lnTo>
                    <a:pt x="92" y="78"/>
                  </a:lnTo>
                  <a:lnTo>
                    <a:pt x="94" y="74"/>
                  </a:lnTo>
                  <a:lnTo>
                    <a:pt x="96" y="70"/>
                  </a:lnTo>
                  <a:lnTo>
                    <a:pt x="98" y="65"/>
                  </a:lnTo>
                  <a:lnTo>
                    <a:pt x="99" y="60"/>
                  </a:lnTo>
                  <a:lnTo>
                    <a:pt x="100" y="55"/>
                  </a:lnTo>
                  <a:lnTo>
                    <a:pt x="101" y="50"/>
                  </a:lnTo>
                  <a:lnTo>
                    <a:pt x="101" y="50"/>
                  </a:lnTo>
                  <a:lnTo>
                    <a:pt x="100" y="45"/>
                  </a:lnTo>
                  <a:lnTo>
                    <a:pt x="99" y="40"/>
                  </a:lnTo>
                  <a:lnTo>
                    <a:pt x="98" y="35"/>
                  </a:lnTo>
                  <a:lnTo>
                    <a:pt x="96" y="31"/>
                  </a:lnTo>
                  <a:lnTo>
                    <a:pt x="94" y="26"/>
                  </a:lnTo>
                  <a:lnTo>
                    <a:pt x="92" y="22"/>
                  </a:lnTo>
                  <a:lnTo>
                    <a:pt x="89" y="19"/>
                  </a:lnTo>
                  <a:lnTo>
                    <a:pt x="86" y="15"/>
                  </a:lnTo>
                  <a:lnTo>
                    <a:pt x="82" y="12"/>
                  </a:lnTo>
                  <a:lnTo>
                    <a:pt x="78" y="9"/>
                  </a:lnTo>
                  <a:lnTo>
                    <a:pt x="74" y="7"/>
                  </a:lnTo>
                  <a:lnTo>
                    <a:pt x="70" y="4"/>
                  </a:lnTo>
                  <a:lnTo>
                    <a:pt x="65" y="2"/>
                  </a:lnTo>
                  <a:lnTo>
                    <a:pt x="60" y="1"/>
                  </a:lnTo>
                  <a:lnTo>
                    <a:pt x="55" y="1"/>
                  </a:lnTo>
                  <a:lnTo>
                    <a:pt x="50" y="0"/>
                  </a:lnTo>
                  <a:lnTo>
                    <a:pt x="50" y="0"/>
                  </a:lnTo>
                  <a:lnTo>
                    <a:pt x="45" y="1"/>
                  </a:lnTo>
                  <a:lnTo>
                    <a:pt x="40" y="1"/>
                  </a:lnTo>
                  <a:lnTo>
                    <a:pt x="35" y="2"/>
                  </a:lnTo>
                  <a:lnTo>
                    <a:pt x="31" y="4"/>
                  </a:lnTo>
                  <a:lnTo>
                    <a:pt x="26" y="7"/>
                  </a:lnTo>
                  <a:lnTo>
                    <a:pt x="22" y="9"/>
                  </a:lnTo>
                  <a:lnTo>
                    <a:pt x="18" y="12"/>
                  </a:lnTo>
                  <a:lnTo>
                    <a:pt x="14" y="15"/>
                  </a:lnTo>
                  <a:lnTo>
                    <a:pt x="11" y="19"/>
                  </a:lnTo>
                  <a:lnTo>
                    <a:pt x="8" y="22"/>
                  </a:lnTo>
                  <a:lnTo>
                    <a:pt x="6" y="26"/>
                  </a:lnTo>
                  <a:lnTo>
                    <a:pt x="4" y="31"/>
                  </a:lnTo>
                  <a:lnTo>
                    <a:pt x="2" y="35"/>
                  </a:lnTo>
                  <a:lnTo>
                    <a:pt x="1" y="40"/>
                  </a:lnTo>
                  <a:lnTo>
                    <a:pt x="0" y="45"/>
                  </a:lnTo>
                  <a:lnTo>
                    <a:pt x="0" y="50"/>
                  </a:lnTo>
                  <a:lnTo>
                    <a:pt x="0" y="50"/>
                  </a:lnTo>
                  <a:lnTo>
                    <a:pt x="0" y="55"/>
                  </a:lnTo>
                  <a:lnTo>
                    <a:pt x="1" y="60"/>
                  </a:lnTo>
                  <a:lnTo>
                    <a:pt x="2" y="65"/>
                  </a:lnTo>
                  <a:lnTo>
                    <a:pt x="4" y="70"/>
                  </a:lnTo>
                  <a:lnTo>
                    <a:pt x="6" y="74"/>
                  </a:lnTo>
                  <a:lnTo>
                    <a:pt x="8" y="78"/>
                  </a:lnTo>
                  <a:lnTo>
                    <a:pt x="11" y="82"/>
                  </a:lnTo>
                  <a:lnTo>
                    <a:pt x="14" y="86"/>
                  </a:lnTo>
                  <a:lnTo>
                    <a:pt x="18" y="89"/>
                  </a:lnTo>
                  <a:lnTo>
                    <a:pt x="22" y="92"/>
                  </a:lnTo>
                  <a:lnTo>
                    <a:pt x="26" y="94"/>
                  </a:lnTo>
                  <a:lnTo>
                    <a:pt x="31" y="96"/>
                  </a:lnTo>
                  <a:lnTo>
                    <a:pt x="35" y="98"/>
                  </a:lnTo>
                  <a:lnTo>
                    <a:pt x="40" y="99"/>
                  </a:lnTo>
                  <a:lnTo>
                    <a:pt x="45" y="100"/>
                  </a:lnTo>
                  <a:lnTo>
                    <a:pt x="50" y="100"/>
                  </a:lnTo>
                  <a:lnTo>
                    <a:pt x="50" y="100"/>
                  </a:lnTo>
                  <a:close/>
                  <a:moveTo>
                    <a:pt x="50" y="24"/>
                  </a:moveTo>
                  <a:lnTo>
                    <a:pt x="50" y="24"/>
                  </a:lnTo>
                  <a:lnTo>
                    <a:pt x="53" y="24"/>
                  </a:lnTo>
                  <a:lnTo>
                    <a:pt x="55" y="25"/>
                  </a:lnTo>
                  <a:lnTo>
                    <a:pt x="58" y="25"/>
                  </a:lnTo>
                  <a:lnTo>
                    <a:pt x="60" y="26"/>
                  </a:lnTo>
                  <a:lnTo>
                    <a:pt x="63" y="27"/>
                  </a:lnTo>
                  <a:lnTo>
                    <a:pt x="65" y="28"/>
                  </a:lnTo>
                  <a:lnTo>
                    <a:pt x="67" y="30"/>
                  </a:lnTo>
                  <a:lnTo>
                    <a:pt x="69" y="32"/>
                  </a:lnTo>
                  <a:lnTo>
                    <a:pt x="71" y="33"/>
                  </a:lnTo>
                  <a:lnTo>
                    <a:pt x="72" y="35"/>
                  </a:lnTo>
                  <a:lnTo>
                    <a:pt x="74" y="38"/>
                  </a:lnTo>
                  <a:lnTo>
                    <a:pt x="74" y="40"/>
                  </a:lnTo>
                  <a:lnTo>
                    <a:pt x="75" y="43"/>
                  </a:lnTo>
                  <a:lnTo>
                    <a:pt x="76" y="45"/>
                  </a:lnTo>
                  <a:lnTo>
                    <a:pt x="77" y="48"/>
                  </a:lnTo>
                  <a:lnTo>
                    <a:pt x="77" y="50"/>
                  </a:lnTo>
                  <a:lnTo>
                    <a:pt x="77" y="50"/>
                  </a:lnTo>
                  <a:lnTo>
                    <a:pt x="77" y="53"/>
                  </a:lnTo>
                  <a:lnTo>
                    <a:pt x="76" y="56"/>
                  </a:lnTo>
                  <a:lnTo>
                    <a:pt x="75" y="58"/>
                  </a:lnTo>
                  <a:lnTo>
                    <a:pt x="74" y="61"/>
                  </a:lnTo>
                  <a:lnTo>
                    <a:pt x="74" y="63"/>
                  </a:lnTo>
                  <a:lnTo>
                    <a:pt x="72" y="65"/>
                  </a:lnTo>
                  <a:lnTo>
                    <a:pt x="71" y="67"/>
                  </a:lnTo>
                  <a:lnTo>
                    <a:pt x="69" y="69"/>
                  </a:lnTo>
                  <a:lnTo>
                    <a:pt x="67" y="71"/>
                  </a:lnTo>
                  <a:lnTo>
                    <a:pt x="65" y="72"/>
                  </a:lnTo>
                  <a:lnTo>
                    <a:pt x="63" y="74"/>
                  </a:lnTo>
                  <a:lnTo>
                    <a:pt x="60" y="74"/>
                  </a:lnTo>
                  <a:lnTo>
                    <a:pt x="58" y="75"/>
                  </a:lnTo>
                  <a:lnTo>
                    <a:pt x="55" y="76"/>
                  </a:lnTo>
                  <a:lnTo>
                    <a:pt x="53" y="77"/>
                  </a:lnTo>
                  <a:lnTo>
                    <a:pt x="50" y="77"/>
                  </a:lnTo>
                  <a:lnTo>
                    <a:pt x="50" y="77"/>
                  </a:lnTo>
                  <a:lnTo>
                    <a:pt x="47" y="77"/>
                  </a:lnTo>
                  <a:lnTo>
                    <a:pt x="45" y="76"/>
                  </a:lnTo>
                  <a:lnTo>
                    <a:pt x="42" y="75"/>
                  </a:lnTo>
                  <a:lnTo>
                    <a:pt x="40" y="74"/>
                  </a:lnTo>
                  <a:lnTo>
                    <a:pt x="37" y="74"/>
                  </a:lnTo>
                  <a:lnTo>
                    <a:pt x="35" y="72"/>
                  </a:lnTo>
                  <a:lnTo>
                    <a:pt x="33" y="71"/>
                  </a:lnTo>
                  <a:lnTo>
                    <a:pt x="31" y="69"/>
                  </a:lnTo>
                  <a:lnTo>
                    <a:pt x="30" y="67"/>
                  </a:lnTo>
                  <a:lnTo>
                    <a:pt x="28" y="65"/>
                  </a:lnTo>
                  <a:lnTo>
                    <a:pt x="27" y="63"/>
                  </a:lnTo>
                  <a:lnTo>
                    <a:pt x="26" y="61"/>
                  </a:lnTo>
                  <a:lnTo>
                    <a:pt x="25" y="58"/>
                  </a:lnTo>
                  <a:lnTo>
                    <a:pt x="24" y="56"/>
                  </a:lnTo>
                  <a:lnTo>
                    <a:pt x="24" y="53"/>
                  </a:lnTo>
                  <a:lnTo>
                    <a:pt x="23" y="50"/>
                  </a:lnTo>
                  <a:lnTo>
                    <a:pt x="23" y="50"/>
                  </a:lnTo>
                  <a:lnTo>
                    <a:pt x="24" y="48"/>
                  </a:lnTo>
                  <a:lnTo>
                    <a:pt x="24" y="45"/>
                  </a:lnTo>
                  <a:lnTo>
                    <a:pt x="25" y="43"/>
                  </a:lnTo>
                  <a:lnTo>
                    <a:pt x="26" y="40"/>
                  </a:lnTo>
                  <a:lnTo>
                    <a:pt x="27" y="38"/>
                  </a:lnTo>
                  <a:lnTo>
                    <a:pt x="28" y="35"/>
                  </a:lnTo>
                  <a:lnTo>
                    <a:pt x="30" y="33"/>
                  </a:lnTo>
                  <a:lnTo>
                    <a:pt x="31" y="32"/>
                  </a:lnTo>
                  <a:lnTo>
                    <a:pt x="33" y="30"/>
                  </a:lnTo>
                  <a:lnTo>
                    <a:pt x="35" y="28"/>
                  </a:lnTo>
                  <a:lnTo>
                    <a:pt x="37" y="27"/>
                  </a:lnTo>
                  <a:lnTo>
                    <a:pt x="40" y="26"/>
                  </a:lnTo>
                  <a:lnTo>
                    <a:pt x="42" y="25"/>
                  </a:lnTo>
                  <a:lnTo>
                    <a:pt x="45" y="25"/>
                  </a:lnTo>
                  <a:lnTo>
                    <a:pt x="47" y="24"/>
                  </a:lnTo>
                  <a:lnTo>
                    <a:pt x="50" y="24"/>
                  </a:lnTo>
                  <a:lnTo>
                    <a:pt x="5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grpSp>
      <p:grpSp>
        <p:nvGrpSpPr>
          <p:cNvPr id="19" name="Group 19">
            <a:extLst>
              <a:ext uri="{FF2B5EF4-FFF2-40B4-BE49-F238E27FC236}">
                <a16:creationId xmlns:a16="http://schemas.microsoft.com/office/drawing/2014/main" id="{37D8FE08-6816-4EB0-94B6-FF86AFB5770D}"/>
              </a:ext>
            </a:extLst>
          </p:cNvPr>
          <p:cNvGrpSpPr/>
          <p:nvPr/>
        </p:nvGrpSpPr>
        <p:grpSpPr>
          <a:xfrm>
            <a:off x="11377385" y="4410994"/>
            <a:ext cx="584763" cy="1158444"/>
            <a:chOff x="1274763" y="1274763"/>
            <a:chExt cx="330200" cy="725488"/>
          </a:xfrm>
          <a:solidFill>
            <a:srgbClr val="E1ECEF">
              <a:alpha val="50196"/>
            </a:srgbClr>
          </a:solidFill>
        </p:grpSpPr>
        <p:sp>
          <p:nvSpPr>
            <p:cNvPr id="20" name="Freeform 25">
              <a:extLst>
                <a:ext uri="{FF2B5EF4-FFF2-40B4-BE49-F238E27FC236}">
                  <a16:creationId xmlns:a16="http://schemas.microsoft.com/office/drawing/2014/main" id="{11CBEC62-E65B-4C74-A397-EE0E6CAC3E5C}"/>
                </a:ext>
              </a:extLst>
            </p:cNvPr>
            <p:cNvSpPr>
              <a:spLocks noEditPoints="1"/>
            </p:cNvSpPr>
            <p:nvPr/>
          </p:nvSpPr>
          <p:spPr bwMode="auto">
            <a:xfrm>
              <a:off x="1274763" y="1465263"/>
              <a:ext cx="330200" cy="534988"/>
            </a:xfrm>
            <a:custGeom>
              <a:avLst/>
              <a:gdLst>
                <a:gd name="T0" fmla="*/ 173 w 208"/>
                <a:gd name="T1" fmla="*/ 20 h 337"/>
                <a:gd name="T2" fmla="*/ 170 w 208"/>
                <a:gd name="T3" fmla="*/ 17 h 337"/>
                <a:gd name="T4" fmla="*/ 156 w 208"/>
                <a:gd name="T5" fmla="*/ 9 h 337"/>
                <a:gd name="T6" fmla="*/ 141 w 208"/>
                <a:gd name="T7" fmla="*/ 4 h 337"/>
                <a:gd name="T8" fmla="*/ 128 w 208"/>
                <a:gd name="T9" fmla="*/ 2 h 337"/>
                <a:gd name="T10" fmla="*/ 104 w 208"/>
                <a:gd name="T11" fmla="*/ 0 h 337"/>
                <a:gd name="T12" fmla="*/ 76 w 208"/>
                <a:gd name="T13" fmla="*/ 3 h 337"/>
                <a:gd name="T14" fmla="*/ 63 w 208"/>
                <a:gd name="T15" fmla="*/ 6 h 337"/>
                <a:gd name="T16" fmla="*/ 48 w 208"/>
                <a:gd name="T17" fmla="*/ 11 h 337"/>
                <a:gd name="T18" fmla="*/ 38 w 208"/>
                <a:gd name="T19" fmla="*/ 18 h 337"/>
                <a:gd name="T20" fmla="*/ 35 w 208"/>
                <a:gd name="T21" fmla="*/ 22 h 337"/>
                <a:gd name="T22" fmla="*/ 0 w 208"/>
                <a:gd name="T23" fmla="*/ 180 h 337"/>
                <a:gd name="T24" fmla="*/ 1 w 208"/>
                <a:gd name="T25" fmla="*/ 185 h 337"/>
                <a:gd name="T26" fmla="*/ 3 w 208"/>
                <a:gd name="T27" fmla="*/ 188 h 337"/>
                <a:gd name="T28" fmla="*/ 12 w 208"/>
                <a:gd name="T29" fmla="*/ 194 h 337"/>
                <a:gd name="T30" fmla="*/ 22 w 208"/>
                <a:gd name="T31" fmla="*/ 196 h 337"/>
                <a:gd name="T32" fmla="*/ 31 w 208"/>
                <a:gd name="T33" fmla="*/ 196 h 337"/>
                <a:gd name="T34" fmla="*/ 64 w 208"/>
                <a:gd name="T35" fmla="*/ 330 h 337"/>
                <a:gd name="T36" fmla="*/ 68 w 208"/>
                <a:gd name="T37" fmla="*/ 335 h 337"/>
                <a:gd name="T38" fmla="*/ 135 w 208"/>
                <a:gd name="T39" fmla="*/ 337 h 337"/>
                <a:gd name="T40" fmla="*/ 140 w 208"/>
                <a:gd name="T41" fmla="*/ 335 h 337"/>
                <a:gd name="T42" fmla="*/ 144 w 208"/>
                <a:gd name="T43" fmla="*/ 330 h 337"/>
                <a:gd name="T44" fmla="*/ 177 w 208"/>
                <a:gd name="T45" fmla="*/ 196 h 337"/>
                <a:gd name="T46" fmla="*/ 186 w 208"/>
                <a:gd name="T47" fmla="*/ 196 h 337"/>
                <a:gd name="T48" fmla="*/ 196 w 208"/>
                <a:gd name="T49" fmla="*/ 194 h 337"/>
                <a:gd name="T50" fmla="*/ 205 w 208"/>
                <a:gd name="T51" fmla="*/ 188 h 337"/>
                <a:gd name="T52" fmla="*/ 207 w 208"/>
                <a:gd name="T53" fmla="*/ 185 h 337"/>
                <a:gd name="T54" fmla="*/ 208 w 208"/>
                <a:gd name="T55" fmla="*/ 180 h 337"/>
                <a:gd name="T56" fmla="*/ 184 w 208"/>
                <a:gd name="T57" fmla="*/ 176 h 337"/>
                <a:gd name="T58" fmla="*/ 177 w 208"/>
                <a:gd name="T59" fmla="*/ 174 h 337"/>
                <a:gd name="T60" fmla="*/ 171 w 208"/>
                <a:gd name="T61" fmla="*/ 171 h 337"/>
                <a:gd name="T62" fmla="*/ 166 w 208"/>
                <a:gd name="T63" fmla="*/ 171 h 337"/>
                <a:gd name="T64" fmla="*/ 162 w 208"/>
                <a:gd name="T65" fmla="*/ 173 h 337"/>
                <a:gd name="T66" fmla="*/ 159 w 208"/>
                <a:gd name="T67" fmla="*/ 176 h 337"/>
                <a:gd name="T68" fmla="*/ 82 w 208"/>
                <a:gd name="T69" fmla="*/ 316 h 337"/>
                <a:gd name="T70" fmla="*/ 49 w 208"/>
                <a:gd name="T71" fmla="*/ 176 h 337"/>
                <a:gd name="T72" fmla="*/ 46 w 208"/>
                <a:gd name="T73" fmla="*/ 173 h 337"/>
                <a:gd name="T74" fmla="*/ 42 w 208"/>
                <a:gd name="T75" fmla="*/ 171 h 337"/>
                <a:gd name="T76" fmla="*/ 37 w 208"/>
                <a:gd name="T77" fmla="*/ 171 h 337"/>
                <a:gd name="T78" fmla="*/ 32 w 208"/>
                <a:gd name="T79" fmla="*/ 174 h 337"/>
                <a:gd name="T80" fmla="*/ 22 w 208"/>
                <a:gd name="T81" fmla="*/ 176 h 337"/>
                <a:gd name="T82" fmla="*/ 57 w 208"/>
                <a:gd name="T83" fmla="*/ 30 h 337"/>
                <a:gd name="T84" fmla="*/ 77 w 208"/>
                <a:gd name="T85" fmla="*/ 23 h 337"/>
                <a:gd name="T86" fmla="*/ 98 w 208"/>
                <a:gd name="T87" fmla="*/ 21 h 337"/>
                <a:gd name="T88" fmla="*/ 110 w 208"/>
                <a:gd name="T89" fmla="*/ 21 h 337"/>
                <a:gd name="T90" fmla="*/ 132 w 208"/>
                <a:gd name="T91" fmla="*/ 23 h 337"/>
                <a:gd name="T92" fmla="*/ 151 w 208"/>
                <a:gd name="T93" fmla="*/ 30 h 337"/>
                <a:gd name="T94" fmla="*/ 186 w 208"/>
                <a:gd name="T95" fmla="*/ 17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337">
                  <a:moveTo>
                    <a:pt x="173" y="23"/>
                  </a:moveTo>
                  <a:lnTo>
                    <a:pt x="173" y="23"/>
                  </a:lnTo>
                  <a:lnTo>
                    <a:pt x="173" y="22"/>
                  </a:lnTo>
                  <a:lnTo>
                    <a:pt x="173" y="20"/>
                  </a:lnTo>
                  <a:lnTo>
                    <a:pt x="172" y="19"/>
                  </a:lnTo>
                  <a:lnTo>
                    <a:pt x="171" y="18"/>
                  </a:lnTo>
                  <a:lnTo>
                    <a:pt x="171" y="18"/>
                  </a:lnTo>
                  <a:lnTo>
                    <a:pt x="170" y="17"/>
                  </a:lnTo>
                  <a:lnTo>
                    <a:pt x="168" y="16"/>
                  </a:lnTo>
                  <a:lnTo>
                    <a:pt x="165" y="14"/>
                  </a:lnTo>
                  <a:lnTo>
                    <a:pt x="161" y="11"/>
                  </a:lnTo>
                  <a:lnTo>
                    <a:pt x="156" y="9"/>
                  </a:lnTo>
                  <a:lnTo>
                    <a:pt x="152" y="8"/>
                  </a:lnTo>
                  <a:lnTo>
                    <a:pt x="149" y="7"/>
                  </a:lnTo>
                  <a:lnTo>
                    <a:pt x="145" y="6"/>
                  </a:lnTo>
                  <a:lnTo>
                    <a:pt x="141" y="4"/>
                  </a:lnTo>
                  <a:lnTo>
                    <a:pt x="137" y="3"/>
                  </a:lnTo>
                  <a:lnTo>
                    <a:pt x="132" y="3"/>
                  </a:lnTo>
                  <a:lnTo>
                    <a:pt x="128" y="2"/>
                  </a:lnTo>
                  <a:lnTo>
                    <a:pt x="128" y="2"/>
                  </a:lnTo>
                  <a:lnTo>
                    <a:pt x="120" y="1"/>
                  </a:lnTo>
                  <a:lnTo>
                    <a:pt x="112" y="1"/>
                  </a:lnTo>
                  <a:lnTo>
                    <a:pt x="104" y="0"/>
                  </a:lnTo>
                  <a:lnTo>
                    <a:pt x="104" y="0"/>
                  </a:lnTo>
                  <a:lnTo>
                    <a:pt x="96" y="1"/>
                  </a:lnTo>
                  <a:lnTo>
                    <a:pt x="89" y="1"/>
                  </a:lnTo>
                  <a:lnTo>
                    <a:pt x="81" y="2"/>
                  </a:lnTo>
                  <a:lnTo>
                    <a:pt x="76" y="3"/>
                  </a:lnTo>
                  <a:lnTo>
                    <a:pt x="76" y="3"/>
                  </a:lnTo>
                  <a:lnTo>
                    <a:pt x="72" y="3"/>
                  </a:lnTo>
                  <a:lnTo>
                    <a:pt x="67" y="4"/>
                  </a:lnTo>
                  <a:lnTo>
                    <a:pt x="63" y="6"/>
                  </a:lnTo>
                  <a:lnTo>
                    <a:pt x="59" y="7"/>
                  </a:lnTo>
                  <a:lnTo>
                    <a:pt x="56" y="8"/>
                  </a:lnTo>
                  <a:lnTo>
                    <a:pt x="53" y="9"/>
                  </a:lnTo>
                  <a:lnTo>
                    <a:pt x="48" y="11"/>
                  </a:lnTo>
                  <a:lnTo>
                    <a:pt x="43" y="14"/>
                  </a:lnTo>
                  <a:lnTo>
                    <a:pt x="40" y="16"/>
                  </a:lnTo>
                  <a:lnTo>
                    <a:pt x="39" y="17"/>
                  </a:lnTo>
                  <a:lnTo>
                    <a:pt x="38" y="18"/>
                  </a:lnTo>
                  <a:lnTo>
                    <a:pt x="38" y="18"/>
                  </a:lnTo>
                  <a:lnTo>
                    <a:pt x="37" y="19"/>
                  </a:lnTo>
                  <a:lnTo>
                    <a:pt x="36" y="20"/>
                  </a:lnTo>
                  <a:lnTo>
                    <a:pt x="35" y="22"/>
                  </a:lnTo>
                  <a:lnTo>
                    <a:pt x="35" y="23"/>
                  </a:lnTo>
                  <a:lnTo>
                    <a:pt x="0" y="179"/>
                  </a:lnTo>
                  <a:lnTo>
                    <a:pt x="0" y="179"/>
                  </a:lnTo>
                  <a:lnTo>
                    <a:pt x="0" y="180"/>
                  </a:lnTo>
                  <a:lnTo>
                    <a:pt x="0" y="181"/>
                  </a:lnTo>
                  <a:lnTo>
                    <a:pt x="0" y="182"/>
                  </a:lnTo>
                  <a:lnTo>
                    <a:pt x="0" y="184"/>
                  </a:lnTo>
                  <a:lnTo>
                    <a:pt x="1" y="185"/>
                  </a:lnTo>
                  <a:lnTo>
                    <a:pt x="1" y="186"/>
                  </a:lnTo>
                  <a:lnTo>
                    <a:pt x="2" y="187"/>
                  </a:lnTo>
                  <a:lnTo>
                    <a:pt x="3" y="188"/>
                  </a:lnTo>
                  <a:lnTo>
                    <a:pt x="3" y="188"/>
                  </a:lnTo>
                  <a:lnTo>
                    <a:pt x="5" y="190"/>
                  </a:lnTo>
                  <a:lnTo>
                    <a:pt x="7" y="191"/>
                  </a:lnTo>
                  <a:lnTo>
                    <a:pt x="9" y="193"/>
                  </a:lnTo>
                  <a:lnTo>
                    <a:pt x="12" y="194"/>
                  </a:lnTo>
                  <a:lnTo>
                    <a:pt x="16" y="195"/>
                  </a:lnTo>
                  <a:lnTo>
                    <a:pt x="18" y="196"/>
                  </a:lnTo>
                  <a:lnTo>
                    <a:pt x="20" y="196"/>
                  </a:lnTo>
                  <a:lnTo>
                    <a:pt x="22" y="196"/>
                  </a:lnTo>
                  <a:lnTo>
                    <a:pt x="24" y="197"/>
                  </a:lnTo>
                  <a:lnTo>
                    <a:pt x="24" y="197"/>
                  </a:lnTo>
                  <a:lnTo>
                    <a:pt x="28" y="196"/>
                  </a:lnTo>
                  <a:lnTo>
                    <a:pt x="31" y="196"/>
                  </a:lnTo>
                  <a:lnTo>
                    <a:pt x="33" y="195"/>
                  </a:lnTo>
                  <a:lnTo>
                    <a:pt x="63" y="329"/>
                  </a:lnTo>
                  <a:lnTo>
                    <a:pt x="63" y="329"/>
                  </a:lnTo>
                  <a:lnTo>
                    <a:pt x="64" y="330"/>
                  </a:lnTo>
                  <a:lnTo>
                    <a:pt x="65" y="332"/>
                  </a:lnTo>
                  <a:lnTo>
                    <a:pt x="66" y="333"/>
                  </a:lnTo>
                  <a:lnTo>
                    <a:pt x="67" y="334"/>
                  </a:lnTo>
                  <a:lnTo>
                    <a:pt x="68" y="335"/>
                  </a:lnTo>
                  <a:lnTo>
                    <a:pt x="70" y="336"/>
                  </a:lnTo>
                  <a:lnTo>
                    <a:pt x="72" y="336"/>
                  </a:lnTo>
                  <a:lnTo>
                    <a:pt x="73" y="337"/>
                  </a:lnTo>
                  <a:lnTo>
                    <a:pt x="135" y="337"/>
                  </a:lnTo>
                  <a:lnTo>
                    <a:pt x="135" y="337"/>
                  </a:lnTo>
                  <a:lnTo>
                    <a:pt x="137" y="336"/>
                  </a:lnTo>
                  <a:lnTo>
                    <a:pt x="138" y="336"/>
                  </a:lnTo>
                  <a:lnTo>
                    <a:pt x="140" y="335"/>
                  </a:lnTo>
                  <a:lnTo>
                    <a:pt x="141" y="334"/>
                  </a:lnTo>
                  <a:lnTo>
                    <a:pt x="143" y="333"/>
                  </a:lnTo>
                  <a:lnTo>
                    <a:pt x="144" y="332"/>
                  </a:lnTo>
                  <a:lnTo>
                    <a:pt x="144" y="330"/>
                  </a:lnTo>
                  <a:lnTo>
                    <a:pt x="145" y="329"/>
                  </a:lnTo>
                  <a:lnTo>
                    <a:pt x="175" y="195"/>
                  </a:lnTo>
                  <a:lnTo>
                    <a:pt x="177" y="196"/>
                  </a:lnTo>
                  <a:lnTo>
                    <a:pt x="177" y="196"/>
                  </a:lnTo>
                  <a:lnTo>
                    <a:pt x="180" y="196"/>
                  </a:lnTo>
                  <a:lnTo>
                    <a:pt x="184" y="197"/>
                  </a:lnTo>
                  <a:lnTo>
                    <a:pt x="184" y="197"/>
                  </a:lnTo>
                  <a:lnTo>
                    <a:pt x="186" y="196"/>
                  </a:lnTo>
                  <a:lnTo>
                    <a:pt x="188" y="196"/>
                  </a:lnTo>
                  <a:lnTo>
                    <a:pt x="191" y="196"/>
                  </a:lnTo>
                  <a:lnTo>
                    <a:pt x="193" y="195"/>
                  </a:lnTo>
                  <a:lnTo>
                    <a:pt x="196" y="194"/>
                  </a:lnTo>
                  <a:lnTo>
                    <a:pt x="199" y="193"/>
                  </a:lnTo>
                  <a:lnTo>
                    <a:pt x="202" y="191"/>
                  </a:lnTo>
                  <a:lnTo>
                    <a:pt x="204" y="190"/>
                  </a:lnTo>
                  <a:lnTo>
                    <a:pt x="205" y="188"/>
                  </a:lnTo>
                  <a:lnTo>
                    <a:pt x="205" y="188"/>
                  </a:lnTo>
                  <a:lnTo>
                    <a:pt x="206" y="187"/>
                  </a:lnTo>
                  <a:lnTo>
                    <a:pt x="207" y="186"/>
                  </a:lnTo>
                  <a:lnTo>
                    <a:pt x="207" y="185"/>
                  </a:lnTo>
                  <a:lnTo>
                    <a:pt x="208" y="184"/>
                  </a:lnTo>
                  <a:lnTo>
                    <a:pt x="208" y="182"/>
                  </a:lnTo>
                  <a:lnTo>
                    <a:pt x="208" y="181"/>
                  </a:lnTo>
                  <a:lnTo>
                    <a:pt x="208" y="180"/>
                  </a:lnTo>
                  <a:lnTo>
                    <a:pt x="208" y="179"/>
                  </a:lnTo>
                  <a:lnTo>
                    <a:pt x="173" y="23"/>
                  </a:lnTo>
                  <a:close/>
                  <a:moveTo>
                    <a:pt x="186" y="176"/>
                  </a:moveTo>
                  <a:lnTo>
                    <a:pt x="184" y="176"/>
                  </a:lnTo>
                  <a:lnTo>
                    <a:pt x="184" y="176"/>
                  </a:lnTo>
                  <a:lnTo>
                    <a:pt x="181" y="176"/>
                  </a:lnTo>
                  <a:lnTo>
                    <a:pt x="179" y="175"/>
                  </a:lnTo>
                  <a:lnTo>
                    <a:pt x="177" y="174"/>
                  </a:lnTo>
                  <a:lnTo>
                    <a:pt x="174" y="173"/>
                  </a:lnTo>
                  <a:lnTo>
                    <a:pt x="174" y="173"/>
                  </a:lnTo>
                  <a:lnTo>
                    <a:pt x="173" y="172"/>
                  </a:lnTo>
                  <a:lnTo>
                    <a:pt x="171" y="171"/>
                  </a:lnTo>
                  <a:lnTo>
                    <a:pt x="169" y="171"/>
                  </a:lnTo>
                  <a:lnTo>
                    <a:pt x="168" y="171"/>
                  </a:lnTo>
                  <a:lnTo>
                    <a:pt x="168" y="171"/>
                  </a:lnTo>
                  <a:lnTo>
                    <a:pt x="166" y="171"/>
                  </a:lnTo>
                  <a:lnTo>
                    <a:pt x="164" y="171"/>
                  </a:lnTo>
                  <a:lnTo>
                    <a:pt x="164" y="171"/>
                  </a:lnTo>
                  <a:lnTo>
                    <a:pt x="163" y="172"/>
                  </a:lnTo>
                  <a:lnTo>
                    <a:pt x="162" y="173"/>
                  </a:lnTo>
                  <a:lnTo>
                    <a:pt x="161" y="174"/>
                  </a:lnTo>
                  <a:lnTo>
                    <a:pt x="160" y="174"/>
                  </a:lnTo>
                  <a:lnTo>
                    <a:pt x="159" y="175"/>
                  </a:lnTo>
                  <a:lnTo>
                    <a:pt x="159" y="176"/>
                  </a:lnTo>
                  <a:lnTo>
                    <a:pt x="158" y="178"/>
                  </a:lnTo>
                  <a:lnTo>
                    <a:pt x="158" y="179"/>
                  </a:lnTo>
                  <a:lnTo>
                    <a:pt x="127" y="316"/>
                  </a:lnTo>
                  <a:lnTo>
                    <a:pt x="82" y="316"/>
                  </a:lnTo>
                  <a:lnTo>
                    <a:pt x="50" y="179"/>
                  </a:lnTo>
                  <a:lnTo>
                    <a:pt x="50" y="179"/>
                  </a:lnTo>
                  <a:lnTo>
                    <a:pt x="50" y="178"/>
                  </a:lnTo>
                  <a:lnTo>
                    <a:pt x="49" y="176"/>
                  </a:lnTo>
                  <a:lnTo>
                    <a:pt x="49" y="175"/>
                  </a:lnTo>
                  <a:lnTo>
                    <a:pt x="48" y="174"/>
                  </a:lnTo>
                  <a:lnTo>
                    <a:pt x="47" y="174"/>
                  </a:lnTo>
                  <a:lnTo>
                    <a:pt x="46" y="173"/>
                  </a:lnTo>
                  <a:lnTo>
                    <a:pt x="45" y="172"/>
                  </a:lnTo>
                  <a:lnTo>
                    <a:pt x="44" y="171"/>
                  </a:lnTo>
                  <a:lnTo>
                    <a:pt x="44" y="171"/>
                  </a:lnTo>
                  <a:lnTo>
                    <a:pt x="42" y="171"/>
                  </a:lnTo>
                  <a:lnTo>
                    <a:pt x="40" y="171"/>
                  </a:lnTo>
                  <a:lnTo>
                    <a:pt x="40" y="171"/>
                  </a:lnTo>
                  <a:lnTo>
                    <a:pt x="39" y="171"/>
                  </a:lnTo>
                  <a:lnTo>
                    <a:pt x="37" y="171"/>
                  </a:lnTo>
                  <a:lnTo>
                    <a:pt x="36" y="172"/>
                  </a:lnTo>
                  <a:lnTo>
                    <a:pt x="35" y="173"/>
                  </a:lnTo>
                  <a:lnTo>
                    <a:pt x="35" y="173"/>
                  </a:lnTo>
                  <a:lnTo>
                    <a:pt x="32" y="174"/>
                  </a:lnTo>
                  <a:lnTo>
                    <a:pt x="29" y="175"/>
                  </a:lnTo>
                  <a:lnTo>
                    <a:pt x="27" y="176"/>
                  </a:lnTo>
                  <a:lnTo>
                    <a:pt x="24" y="176"/>
                  </a:lnTo>
                  <a:lnTo>
                    <a:pt x="22" y="176"/>
                  </a:lnTo>
                  <a:lnTo>
                    <a:pt x="54" y="31"/>
                  </a:lnTo>
                  <a:lnTo>
                    <a:pt x="55" y="31"/>
                  </a:lnTo>
                  <a:lnTo>
                    <a:pt x="55" y="31"/>
                  </a:lnTo>
                  <a:lnTo>
                    <a:pt x="57" y="30"/>
                  </a:lnTo>
                  <a:lnTo>
                    <a:pt x="60" y="28"/>
                  </a:lnTo>
                  <a:lnTo>
                    <a:pt x="65" y="27"/>
                  </a:lnTo>
                  <a:lnTo>
                    <a:pt x="70" y="25"/>
                  </a:lnTo>
                  <a:lnTo>
                    <a:pt x="77" y="23"/>
                  </a:lnTo>
                  <a:lnTo>
                    <a:pt x="84" y="22"/>
                  </a:lnTo>
                  <a:lnTo>
                    <a:pt x="89" y="22"/>
                  </a:lnTo>
                  <a:lnTo>
                    <a:pt x="93" y="21"/>
                  </a:lnTo>
                  <a:lnTo>
                    <a:pt x="98" y="21"/>
                  </a:lnTo>
                  <a:lnTo>
                    <a:pt x="103" y="21"/>
                  </a:lnTo>
                  <a:lnTo>
                    <a:pt x="105" y="21"/>
                  </a:lnTo>
                  <a:lnTo>
                    <a:pt x="105" y="21"/>
                  </a:lnTo>
                  <a:lnTo>
                    <a:pt x="110" y="21"/>
                  </a:lnTo>
                  <a:lnTo>
                    <a:pt x="115" y="21"/>
                  </a:lnTo>
                  <a:lnTo>
                    <a:pt x="120" y="22"/>
                  </a:lnTo>
                  <a:lnTo>
                    <a:pt x="124" y="22"/>
                  </a:lnTo>
                  <a:lnTo>
                    <a:pt x="132" y="23"/>
                  </a:lnTo>
                  <a:lnTo>
                    <a:pt x="138" y="25"/>
                  </a:lnTo>
                  <a:lnTo>
                    <a:pt x="144" y="27"/>
                  </a:lnTo>
                  <a:lnTo>
                    <a:pt x="148" y="28"/>
                  </a:lnTo>
                  <a:lnTo>
                    <a:pt x="151" y="30"/>
                  </a:lnTo>
                  <a:lnTo>
                    <a:pt x="154" y="31"/>
                  </a:lnTo>
                  <a:lnTo>
                    <a:pt x="154" y="31"/>
                  </a:lnTo>
                  <a:lnTo>
                    <a:pt x="186" y="174"/>
                  </a:lnTo>
                  <a:lnTo>
                    <a:pt x="18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sp>
          <p:nvSpPr>
            <p:cNvPr id="21" name="Freeform 26">
              <a:extLst>
                <a:ext uri="{FF2B5EF4-FFF2-40B4-BE49-F238E27FC236}">
                  <a16:creationId xmlns:a16="http://schemas.microsoft.com/office/drawing/2014/main" id="{1FB70CFA-BF44-4D22-BCC6-F9CEC8089AF4}"/>
                </a:ext>
              </a:extLst>
            </p:cNvPr>
            <p:cNvSpPr>
              <a:spLocks noEditPoints="1"/>
            </p:cNvSpPr>
            <p:nvPr/>
          </p:nvSpPr>
          <p:spPr bwMode="auto">
            <a:xfrm>
              <a:off x="1360488" y="1274763"/>
              <a:ext cx="160338" cy="158750"/>
            </a:xfrm>
            <a:custGeom>
              <a:avLst/>
              <a:gdLst>
                <a:gd name="T0" fmla="*/ 55 w 101"/>
                <a:gd name="T1" fmla="*/ 100 h 100"/>
                <a:gd name="T2" fmla="*/ 70 w 101"/>
                <a:gd name="T3" fmla="*/ 96 h 100"/>
                <a:gd name="T4" fmla="*/ 82 w 101"/>
                <a:gd name="T5" fmla="*/ 89 h 100"/>
                <a:gd name="T6" fmla="*/ 92 w 101"/>
                <a:gd name="T7" fmla="*/ 78 h 100"/>
                <a:gd name="T8" fmla="*/ 98 w 101"/>
                <a:gd name="T9" fmla="*/ 65 h 100"/>
                <a:gd name="T10" fmla="*/ 101 w 101"/>
                <a:gd name="T11" fmla="*/ 50 h 100"/>
                <a:gd name="T12" fmla="*/ 99 w 101"/>
                <a:gd name="T13" fmla="*/ 40 h 100"/>
                <a:gd name="T14" fmla="*/ 94 w 101"/>
                <a:gd name="T15" fmla="*/ 26 h 100"/>
                <a:gd name="T16" fmla="*/ 86 w 101"/>
                <a:gd name="T17" fmla="*/ 15 h 100"/>
                <a:gd name="T18" fmla="*/ 74 w 101"/>
                <a:gd name="T19" fmla="*/ 7 h 100"/>
                <a:gd name="T20" fmla="*/ 60 w 101"/>
                <a:gd name="T21" fmla="*/ 1 h 100"/>
                <a:gd name="T22" fmla="*/ 50 w 101"/>
                <a:gd name="T23" fmla="*/ 0 h 100"/>
                <a:gd name="T24" fmla="*/ 35 w 101"/>
                <a:gd name="T25" fmla="*/ 2 h 100"/>
                <a:gd name="T26" fmla="*/ 22 w 101"/>
                <a:gd name="T27" fmla="*/ 9 h 100"/>
                <a:gd name="T28" fmla="*/ 11 w 101"/>
                <a:gd name="T29" fmla="*/ 19 h 100"/>
                <a:gd name="T30" fmla="*/ 4 w 101"/>
                <a:gd name="T31" fmla="*/ 31 h 100"/>
                <a:gd name="T32" fmla="*/ 0 w 101"/>
                <a:gd name="T33" fmla="*/ 45 h 100"/>
                <a:gd name="T34" fmla="*/ 0 w 101"/>
                <a:gd name="T35" fmla="*/ 55 h 100"/>
                <a:gd name="T36" fmla="*/ 4 w 101"/>
                <a:gd name="T37" fmla="*/ 70 h 100"/>
                <a:gd name="T38" fmla="*/ 11 w 101"/>
                <a:gd name="T39" fmla="*/ 82 h 100"/>
                <a:gd name="T40" fmla="*/ 22 w 101"/>
                <a:gd name="T41" fmla="*/ 92 h 100"/>
                <a:gd name="T42" fmla="*/ 35 w 101"/>
                <a:gd name="T43" fmla="*/ 98 h 100"/>
                <a:gd name="T44" fmla="*/ 50 w 101"/>
                <a:gd name="T45" fmla="*/ 100 h 100"/>
                <a:gd name="T46" fmla="*/ 50 w 101"/>
                <a:gd name="T47" fmla="*/ 24 h 100"/>
                <a:gd name="T48" fmla="*/ 58 w 101"/>
                <a:gd name="T49" fmla="*/ 25 h 100"/>
                <a:gd name="T50" fmla="*/ 65 w 101"/>
                <a:gd name="T51" fmla="*/ 28 h 100"/>
                <a:gd name="T52" fmla="*/ 71 w 101"/>
                <a:gd name="T53" fmla="*/ 33 h 100"/>
                <a:gd name="T54" fmla="*/ 74 w 101"/>
                <a:gd name="T55" fmla="*/ 40 h 100"/>
                <a:gd name="T56" fmla="*/ 77 w 101"/>
                <a:gd name="T57" fmla="*/ 48 h 100"/>
                <a:gd name="T58" fmla="*/ 77 w 101"/>
                <a:gd name="T59" fmla="*/ 53 h 100"/>
                <a:gd name="T60" fmla="*/ 74 w 101"/>
                <a:gd name="T61" fmla="*/ 61 h 100"/>
                <a:gd name="T62" fmla="*/ 71 w 101"/>
                <a:gd name="T63" fmla="*/ 67 h 100"/>
                <a:gd name="T64" fmla="*/ 65 w 101"/>
                <a:gd name="T65" fmla="*/ 72 h 100"/>
                <a:gd name="T66" fmla="*/ 58 w 101"/>
                <a:gd name="T67" fmla="*/ 75 h 100"/>
                <a:gd name="T68" fmla="*/ 50 w 101"/>
                <a:gd name="T69" fmla="*/ 77 h 100"/>
                <a:gd name="T70" fmla="*/ 45 w 101"/>
                <a:gd name="T71" fmla="*/ 76 h 100"/>
                <a:gd name="T72" fmla="*/ 37 w 101"/>
                <a:gd name="T73" fmla="*/ 74 h 100"/>
                <a:gd name="T74" fmla="*/ 31 w 101"/>
                <a:gd name="T75" fmla="*/ 69 h 100"/>
                <a:gd name="T76" fmla="*/ 27 w 101"/>
                <a:gd name="T77" fmla="*/ 63 h 100"/>
                <a:gd name="T78" fmla="*/ 24 w 101"/>
                <a:gd name="T79" fmla="*/ 56 h 100"/>
                <a:gd name="T80" fmla="*/ 23 w 101"/>
                <a:gd name="T81" fmla="*/ 50 h 100"/>
                <a:gd name="T82" fmla="*/ 25 w 101"/>
                <a:gd name="T83" fmla="*/ 43 h 100"/>
                <a:gd name="T84" fmla="*/ 28 w 101"/>
                <a:gd name="T85" fmla="*/ 35 h 100"/>
                <a:gd name="T86" fmla="*/ 33 w 101"/>
                <a:gd name="T87" fmla="*/ 30 h 100"/>
                <a:gd name="T88" fmla="*/ 40 w 101"/>
                <a:gd name="T89" fmla="*/ 26 h 100"/>
                <a:gd name="T90" fmla="*/ 47 w 101"/>
                <a:gd name="T91"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 h="100">
                  <a:moveTo>
                    <a:pt x="50" y="100"/>
                  </a:moveTo>
                  <a:lnTo>
                    <a:pt x="50" y="100"/>
                  </a:lnTo>
                  <a:lnTo>
                    <a:pt x="55" y="100"/>
                  </a:lnTo>
                  <a:lnTo>
                    <a:pt x="60" y="99"/>
                  </a:lnTo>
                  <a:lnTo>
                    <a:pt x="65" y="98"/>
                  </a:lnTo>
                  <a:lnTo>
                    <a:pt x="70" y="96"/>
                  </a:lnTo>
                  <a:lnTo>
                    <a:pt x="74" y="94"/>
                  </a:lnTo>
                  <a:lnTo>
                    <a:pt x="78" y="92"/>
                  </a:lnTo>
                  <a:lnTo>
                    <a:pt x="82" y="89"/>
                  </a:lnTo>
                  <a:lnTo>
                    <a:pt x="86" y="86"/>
                  </a:lnTo>
                  <a:lnTo>
                    <a:pt x="89" y="82"/>
                  </a:lnTo>
                  <a:lnTo>
                    <a:pt x="92" y="78"/>
                  </a:lnTo>
                  <a:lnTo>
                    <a:pt x="94" y="74"/>
                  </a:lnTo>
                  <a:lnTo>
                    <a:pt x="96" y="70"/>
                  </a:lnTo>
                  <a:lnTo>
                    <a:pt x="98" y="65"/>
                  </a:lnTo>
                  <a:lnTo>
                    <a:pt x="99" y="60"/>
                  </a:lnTo>
                  <a:lnTo>
                    <a:pt x="100" y="55"/>
                  </a:lnTo>
                  <a:lnTo>
                    <a:pt x="101" y="50"/>
                  </a:lnTo>
                  <a:lnTo>
                    <a:pt x="101" y="50"/>
                  </a:lnTo>
                  <a:lnTo>
                    <a:pt x="100" y="45"/>
                  </a:lnTo>
                  <a:lnTo>
                    <a:pt x="99" y="40"/>
                  </a:lnTo>
                  <a:lnTo>
                    <a:pt x="98" y="35"/>
                  </a:lnTo>
                  <a:lnTo>
                    <a:pt x="96" y="31"/>
                  </a:lnTo>
                  <a:lnTo>
                    <a:pt x="94" y="26"/>
                  </a:lnTo>
                  <a:lnTo>
                    <a:pt x="92" y="22"/>
                  </a:lnTo>
                  <a:lnTo>
                    <a:pt x="89" y="19"/>
                  </a:lnTo>
                  <a:lnTo>
                    <a:pt x="86" y="15"/>
                  </a:lnTo>
                  <a:lnTo>
                    <a:pt x="82" y="12"/>
                  </a:lnTo>
                  <a:lnTo>
                    <a:pt x="78" y="9"/>
                  </a:lnTo>
                  <a:lnTo>
                    <a:pt x="74" y="7"/>
                  </a:lnTo>
                  <a:lnTo>
                    <a:pt x="70" y="4"/>
                  </a:lnTo>
                  <a:lnTo>
                    <a:pt x="65" y="2"/>
                  </a:lnTo>
                  <a:lnTo>
                    <a:pt x="60" y="1"/>
                  </a:lnTo>
                  <a:lnTo>
                    <a:pt x="55" y="1"/>
                  </a:lnTo>
                  <a:lnTo>
                    <a:pt x="50" y="0"/>
                  </a:lnTo>
                  <a:lnTo>
                    <a:pt x="50" y="0"/>
                  </a:lnTo>
                  <a:lnTo>
                    <a:pt x="45" y="1"/>
                  </a:lnTo>
                  <a:lnTo>
                    <a:pt x="40" y="1"/>
                  </a:lnTo>
                  <a:lnTo>
                    <a:pt x="35" y="2"/>
                  </a:lnTo>
                  <a:lnTo>
                    <a:pt x="31" y="4"/>
                  </a:lnTo>
                  <a:lnTo>
                    <a:pt x="26" y="7"/>
                  </a:lnTo>
                  <a:lnTo>
                    <a:pt x="22" y="9"/>
                  </a:lnTo>
                  <a:lnTo>
                    <a:pt x="18" y="12"/>
                  </a:lnTo>
                  <a:lnTo>
                    <a:pt x="14" y="15"/>
                  </a:lnTo>
                  <a:lnTo>
                    <a:pt x="11" y="19"/>
                  </a:lnTo>
                  <a:lnTo>
                    <a:pt x="8" y="22"/>
                  </a:lnTo>
                  <a:lnTo>
                    <a:pt x="6" y="26"/>
                  </a:lnTo>
                  <a:lnTo>
                    <a:pt x="4" y="31"/>
                  </a:lnTo>
                  <a:lnTo>
                    <a:pt x="2" y="35"/>
                  </a:lnTo>
                  <a:lnTo>
                    <a:pt x="1" y="40"/>
                  </a:lnTo>
                  <a:lnTo>
                    <a:pt x="0" y="45"/>
                  </a:lnTo>
                  <a:lnTo>
                    <a:pt x="0" y="50"/>
                  </a:lnTo>
                  <a:lnTo>
                    <a:pt x="0" y="50"/>
                  </a:lnTo>
                  <a:lnTo>
                    <a:pt x="0" y="55"/>
                  </a:lnTo>
                  <a:lnTo>
                    <a:pt x="1" y="60"/>
                  </a:lnTo>
                  <a:lnTo>
                    <a:pt x="2" y="65"/>
                  </a:lnTo>
                  <a:lnTo>
                    <a:pt x="4" y="70"/>
                  </a:lnTo>
                  <a:lnTo>
                    <a:pt x="6" y="74"/>
                  </a:lnTo>
                  <a:lnTo>
                    <a:pt x="8" y="78"/>
                  </a:lnTo>
                  <a:lnTo>
                    <a:pt x="11" y="82"/>
                  </a:lnTo>
                  <a:lnTo>
                    <a:pt x="14" y="86"/>
                  </a:lnTo>
                  <a:lnTo>
                    <a:pt x="18" y="89"/>
                  </a:lnTo>
                  <a:lnTo>
                    <a:pt x="22" y="92"/>
                  </a:lnTo>
                  <a:lnTo>
                    <a:pt x="26" y="94"/>
                  </a:lnTo>
                  <a:lnTo>
                    <a:pt x="31" y="96"/>
                  </a:lnTo>
                  <a:lnTo>
                    <a:pt x="35" y="98"/>
                  </a:lnTo>
                  <a:lnTo>
                    <a:pt x="40" y="99"/>
                  </a:lnTo>
                  <a:lnTo>
                    <a:pt x="45" y="100"/>
                  </a:lnTo>
                  <a:lnTo>
                    <a:pt x="50" y="100"/>
                  </a:lnTo>
                  <a:lnTo>
                    <a:pt x="50" y="100"/>
                  </a:lnTo>
                  <a:close/>
                  <a:moveTo>
                    <a:pt x="50" y="24"/>
                  </a:moveTo>
                  <a:lnTo>
                    <a:pt x="50" y="24"/>
                  </a:lnTo>
                  <a:lnTo>
                    <a:pt x="53" y="24"/>
                  </a:lnTo>
                  <a:lnTo>
                    <a:pt x="55" y="25"/>
                  </a:lnTo>
                  <a:lnTo>
                    <a:pt x="58" y="25"/>
                  </a:lnTo>
                  <a:lnTo>
                    <a:pt x="60" y="26"/>
                  </a:lnTo>
                  <a:lnTo>
                    <a:pt x="63" y="27"/>
                  </a:lnTo>
                  <a:lnTo>
                    <a:pt x="65" y="28"/>
                  </a:lnTo>
                  <a:lnTo>
                    <a:pt x="67" y="30"/>
                  </a:lnTo>
                  <a:lnTo>
                    <a:pt x="69" y="32"/>
                  </a:lnTo>
                  <a:lnTo>
                    <a:pt x="71" y="33"/>
                  </a:lnTo>
                  <a:lnTo>
                    <a:pt x="72" y="35"/>
                  </a:lnTo>
                  <a:lnTo>
                    <a:pt x="74" y="38"/>
                  </a:lnTo>
                  <a:lnTo>
                    <a:pt x="74" y="40"/>
                  </a:lnTo>
                  <a:lnTo>
                    <a:pt x="75" y="43"/>
                  </a:lnTo>
                  <a:lnTo>
                    <a:pt x="76" y="45"/>
                  </a:lnTo>
                  <a:lnTo>
                    <a:pt x="77" y="48"/>
                  </a:lnTo>
                  <a:lnTo>
                    <a:pt x="77" y="50"/>
                  </a:lnTo>
                  <a:lnTo>
                    <a:pt x="77" y="50"/>
                  </a:lnTo>
                  <a:lnTo>
                    <a:pt x="77" y="53"/>
                  </a:lnTo>
                  <a:lnTo>
                    <a:pt x="76" y="56"/>
                  </a:lnTo>
                  <a:lnTo>
                    <a:pt x="75" y="58"/>
                  </a:lnTo>
                  <a:lnTo>
                    <a:pt x="74" y="61"/>
                  </a:lnTo>
                  <a:lnTo>
                    <a:pt x="74" y="63"/>
                  </a:lnTo>
                  <a:lnTo>
                    <a:pt x="72" y="65"/>
                  </a:lnTo>
                  <a:lnTo>
                    <a:pt x="71" y="67"/>
                  </a:lnTo>
                  <a:lnTo>
                    <a:pt x="69" y="69"/>
                  </a:lnTo>
                  <a:lnTo>
                    <a:pt x="67" y="71"/>
                  </a:lnTo>
                  <a:lnTo>
                    <a:pt x="65" y="72"/>
                  </a:lnTo>
                  <a:lnTo>
                    <a:pt x="63" y="74"/>
                  </a:lnTo>
                  <a:lnTo>
                    <a:pt x="60" y="74"/>
                  </a:lnTo>
                  <a:lnTo>
                    <a:pt x="58" y="75"/>
                  </a:lnTo>
                  <a:lnTo>
                    <a:pt x="55" y="76"/>
                  </a:lnTo>
                  <a:lnTo>
                    <a:pt x="53" y="77"/>
                  </a:lnTo>
                  <a:lnTo>
                    <a:pt x="50" y="77"/>
                  </a:lnTo>
                  <a:lnTo>
                    <a:pt x="50" y="77"/>
                  </a:lnTo>
                  <a:lnTo>
                    <a:pt x="47" y="77"/>
                  </a:lnTo>
                  <a:lnTo>
                    <a:pt x="45" y="76"/>
                  </a:lnTo>
                  <a:lnTo>
                    <a:pt x="42" y="75"/>
                  </a:lnTo>
                  <a:lnTo>
                    <a:pt x="40" y="74"/>
                  </a:lnTo>
                  <a:lnTo>
                    <a:pt x="37" y="74"/>
                  </a:lnTo>
                  <a:lnTo>
                    <a:pt x="35" y="72"/>
                  </a:lnTo>
                  <a:lnTo>
                    <a:pt x="33" y="71"/>
                  </a:lnTo>
                  <a:lnTo>
                    <a:pt x="31" y="69"/>
                  </a:lnTo>
                  <a:lnTo>
                    <a:pt x="30" y="67"/>
                  </a:lnTo>
                  <a:lnTo>
                    <a:pt x="28" y="65"/>
                  </a:lnTo>
                  <a:lnTo>
                    <a:pt x="27" y="63"/>
                  </a:lnTo>
                  <a:lnTo>
                    <a:pt x="26" y="61"/>
                  </a:lnTo>
                  <a:lnTo>
                    <a:pt x="25" y="58"/>
                  </a:lnTo>
                  <a:lnTo>
                    <a:pt x="24" y="56"/>
                  </a:lnTo>
                  <a:lnTo>
                    <a:pt x="24" y="53"/>
                  </a:lnTo>
                  <a:lnTo>
                    <a:pt x="23" y="50"/>
                  </a:lnTo>
                  <a:lnTo>
                    <a:pt x="23" y="50"/>
                  </a:lnTo>
                  <a:lnTo>
                    <a:pt x="24" y="48"/>
                  </a:lnTo>
                  <a:lnTo>
                    <a:pt x="24" y="45"/>
                  </a:lnTo>
                  <a:lnTo>
                    <a:pt x="25" y="43"/>
                  </a:lnTo>
                  <a:lnTo>
                    <a:pt x="26" y="40"/>
                  </a:lnTo>
                  <a:lnTo>
                    <a:pt x="27" y="38"/>
                  </a:lnTo>
                  <a:lnTo>
                    <a:pt x="28" y="35"/>
                  </a:lnTo>
                  <a:lnTo>
                    <a:pt x="30" y="33"/>
                  </a:lnTo>
                  <a:lnTo>
                    <a:pt x="31" y="32"/>
                  </a:lnTo>
                  <a:lnTo>
                    <a:pt x="33" y="30"/>
                  </a:lnTo>
                  <a:lnTo>
                    <a:pt x="35" y="28"/>
                  </a:lnTo>
                  <a:lnTo>
                    <a:pt x="37" y="27"/>
                  </a:lnTo>
                  <a:lnTo>
                    <a:pt x="40" y="26"/>
                  </a:lnTo>
                  <a:lnTo>
                    <a:pt x="42" y="25"/>
                  </a:lnTo>
                  <a:lnTo>
                    <a:pt x="45" y="25"/>
                  </a:lnTo>
                  <a:lnTo>
                    <a:pt x="47" y="24"/>
                  </a:lnTo>
                  <a:lnTo>
                    <a:pt x="50" y="24"/>
                  </a:lnTo>
                  <a:lnTo>
                    <a:pt x="5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grpSp>
      <p:grpSp>
        <p:nvGrpSpPr>
          <p:cNvPr id="22" name="Group 22">
            <a:extLst>
              <a:ext uri="{FF2B5EF4-FFF2-40B4-BE49-F238E27FC236}">
                <a16:creationId xmlns:a16="http://schemas.microsoft.com/office/drawing/2014/main" id="{C67B823E-FCB7-4036-A814-272167C39AC3}"/>
              </a:ext>
            </a:extLst>
          </p:cNvPr>
          <p:cNvGrpSpPr/>
          <p:nvPr/>
        </p:nvGrpSpPr>
        <p:grpSpPr>
          <a:xfrm>
            <a:off x="9682893" y="4410994"/>
            <a:ext cx="584763" cy="1158444"/>
            <a:chOff x="1274763" y="1274763"/>
            <a:chExt cx="330200" cy="725488"/>
          </a:xfrm>
          <a:solidFill>
            <a:srgbClr val="E1ECEF">
              <a:alpha val="50196"/>
            </a:srgbClr>
          </a:solidFill>
        </p:grpSpPr>
        <p:sp>
          <p:nvSpPr>
            <p:cNvPr id="23" name="Freeform 25">
              <a:extLst>
                <a:ext uri="{FF2B5EF4-FFF2-40B4-BE49-F238E27FC236}">
                  <a16:creationId xmlns:a16="http://schemas.microsoft.com/office/drawing/2014/main" id="{ABB16334-48A7-4B9D-B5A4-67D63665AE75}"/>
                </a:ext>
              </a:extLst>
            </p:cNvPr>
            <p:cNvSpPr>
              <a:spLocks noEditPoints="1"/>
            </p:cNvSpPr>
            <p:nvPr/>
          </p:nvSpPr>
          <p:spPr bwMode="auto">
            <a:xfrm>
              <a:off x="1274763" y="1465263"/>
              <a:ext cx="330200" cy="534988"/>
            </a:xfrm>
            <a:custGeom>
              <a:avLst/>
              <a:gdLst>
                <a:gd name="T0" fmla="*/ 173 w 208"/>
                <a:gd name="T1" fmla="*/ 20 h 337"/>
                <a:gd name="T2" fmla="*/ 170 w 208"/>
                <a:gd name="T3" fmla="*/ 17 h 337"/>
                <a:gd name="T4" fmla="*/ 156 w 208"/>
                <a:gd name="T5" fmla="*/ 9 h 337"/>
                <a:gd name="T6" fmla="*/ 141 w 208"/>
                <a:gd name="T7" fmla="*/ 4 h 337"/>
                <a:gd name="T8" fmla="*/ 128 w 208"/>
                <a:gd name="T9" fmla="*/ 2 h 337"/>
                <a:gd name="T10" fmla="*/ 104 w 208"/>
                <a:gd name="T11" fmla="*/ 0 h 337"/>
                <a:gd name="T12" fmla="*/ 76 w 208"/>
                <a:gd name="T13" fmla="*/ 3 h 337"/>
                <a:gd name="T14" fmla="*/ 63 w 208"/>
                <a:gd name="T15" fmla="*/ 6 h 337"/>
                <a:gd name="T16" fmla="*/ 48 w 208"/>
                <a:gd name="T17" fmla="*/ 11 h 337"/>
                <a:gd name="T18" fmla="*/ 38 w 208"/>
                <a:gd name="T19" fmla="*/ 18 h 337"/>
                <a:gd name="T20" fmla="*/ 35 w 208"/>
                <a:gd name="T21" fmla="*/ 22 h 337"/>
                <a:gd name="T22" fmla="*/ 0 w 208"/>
                <a:gd name="T23" fmla="*/ 180 h 337"/>
                <a:gd name="T24" fmla="*/ 1 w 208"/>
                <a:gd name="T25" fmla="*/ 185 h 337"/>
                <a:gd name="T26" fmla="*/ 3 w 208"/>
                <a:gd name="T27" fmla="*/ 188 h 337"/>
                <a:gd name="T28" fmla="*/ 12 w 208"/>
                <a:gd name="T29" fmla="*/ 194 h 337"/>
                <a:gd name="T30" fmla="*/ 22 w 208"/>
                <a:gd name="T31" fmla="*/ 196 h 337"/>
                <a:gd name="T32" fmla="*/ 31 w 208"/>
                <a:gd name="T33" fmla="*/ 196 h 337"/>
                <a:gd name="T34" fmla="*/ 64 w 208"/>
                <a:gd name="T35" fmla="*/ 330 h 337"/>
                <a:gd name="T36" fmla="*/ 68 w 208"/>
                <a:gd name="T37" fmla="*/ 335 h 337"/>
                <a:gd name="T38" fmla="*/ 135 w 208"/>
                <a:gd name="T39" fmla="*/ 337 h 337"/>
                <a:gd name="T40" fmla="*/ 140 w 208"/>
                <a:gd name="T41" fmla="*/ 335 h 337"/>
                <a:gd name="T42" fmla="*/ 144 w 208"/>
                <a:gd name="T43" fmla="*/ 330 h 337"/>
                <a:gd name="T44" fmla="*/ 177 w 208"/>
                <a:gd name="T45" fmla="*/ 196 h 337"/>
                <a:gd name="T46" fmla="*/ 186 w 208"/>
                <a:gd name="T47" fmla="*/ 196 h 337"/>
                <a:gd name="T48" fmla="*/ 196 w 208"/>
                <a:gd name="T49" fmla="*/ 194 h 337"/>
                <a:gd name="T50" fmla="*/ 205 w 208"/>
                <a:gd name="T51" fmla="*/ 188 h 337"/>
                <a:gd name="T52" fmla="*/ 207 w 208"/>
                <a:gd name="T53" fmla="*/ 185 h 337"/>
                <a:gd name="T54" fmla="*/ 208 w 208"/>
                <a:gd name="T55" fmla="*/ 180 h 337"/>
                <a:gd name="T56" fmla="*/ 184 w 208"/>
                <a:gd name="T57" fmla="*/ 176 h 337"/>
                <a:gd name="T58" fmla="*/ 177 w 208"/>
                <a:gd name="T59" fmla="*/ 174 h 337"/>
                <a:gd name="T60" fmla="*/ 171 w 208"/>
                <a:gd name="T61" fmla="*/ 171 h 337"/>
                <a:gd name="T62" fmla="*/ 166 w 208"/>
                <a:gd name="T63" fmla="*/ 171 h 337"/>
                <a:gd name="T64" fmla="*/ 162 w 208"/>
                <a:gd name="T65" fmla="*/ 173 h 337"/>
                <a:gd name="T66" fmla="*/ 159 w 208"/>
                <a:gd name="T67" fmla="*/ 176 h 337"/>
                <a:gd name="T68" fmla="*/ 82 w 208"/>
                <a:gd name="T69" fmla="*/ 316 h 337"/>
                <a:gd name="T70" fmla="*/ 49 w 208"/>
                <a:gd name="T71" fmla="*/ 176 h 337"/>
                <a:gd name="T72" fmla="*/ 46 w 208"/>
                <a:gd name="T73" fmla="*/ 173 h 337"/>
                <a:gd name="T74" fmla="*/ 42 w 208"/>
                <a:gd name="T75" fmla="*/ 171 h 337"/>
                <a:gd name="T76" fmla="*/ 37 w 208"/>
                <a:gd name="T77" fmla="*/ 171 h 337"/>
                <a:gd name="T78" fmla="*/ 32 w 208"/>
                <a:gd name="T79" fmla="*/ 174 h 337"/>
                <a:gd name="T80" fmla="*/ 22 w 208"/>
                <a:gd name="T81" fmla="*/ 176 h 337"/>
                <a:gd name="T82" fmla="*/ 57 w 208"/>
                <a:gd name="T83" fmla="*/ 30 h 337"/>
                <a:gd name="T84" fmla="*/ 77 w 208"/>
                <a:gd name="T85" fmla="*/ 23 h 337"/>
                <a:gd name="T86" fmla="*/ 98 w 208"/>
                <a:gd name="T87" fmla="*/ 21 h 337"/>
                <a:gd name="T88" fmla="*/ 110 w 208"/>
                <a:gd name="T89" fmla="*/ 21 h 337"/>
                <a:gd name="T90" fmla="*/ 132 w 208"/>
                <a:gd name="T91" fmla="*/ 23 h 337"/>
                <a:gd name="T92" fmla="*/ 151 w 208"/>
                <a:gd name="T93" fmla="*/ 30 h 337"/>
                <a:gd name="T94" fmla="*/ 186 w 208"/>
                <a:gd name="T95" fmla="*/ 17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337">
                  <a:moveTo>
                    <a:pt x="173" y="23"/>
                  </a:moveTo>
                  <a:lnTo>
                    <a:pt x="173" y="23"/>
                  </a:lnTo>
                  <a:lnTo>
                    <a:pt x="173" y="22"/>
                  </a:lnTo>
                  <a:lnTo>
                    <a:pt x="173" y="20"/>
                  </a:lnTo>
                  <a:lnTo>
                    <a:pt x="172" y="19"/>
                  </a:lnTo>
                  <a:lnTo>
                    <a:pt x="171" y="18"/>
                  </a:lnTo>
                  <a:lnTo>
                    <a:pt x="171" y="18"/>
                  </a:lnTo>
                  <a:lnTo>
                    <a:pt x="170" y="17"/>
                  </a:lnTo>
                  <a:lnTo>
                    <a:pt x="168" y="16"/>
                  </a:lnTo>
                  <a:lnTo>
                    <a:pt x="165" y="14"/>
                  </a:lnTo>
                  <a:lnTo>
                    <a:pt x="161" y="11"/>
                  </a:lnTo>
                  <a:lnTo>
                    <a:pt x="156" y="9"/>
                  </a:lnTo>
                  <a:lnTo>
                    <a:pt x="152" y="8"/>
                  </a:lnTo>
                  <a:lnTo>
                    <a:pt x="149" y="7"/>
                  </a:lnTo>
                  <a:lnTo>
                    <a:pt x="145" y="6"/>
                  </a:lnTo>
                  <a:lnTo>
                    <a:pt x="141" y="4"/>
                  </a:lnTo>
                  <a:lnTo>
                    <a:pt x="137" y="3"/>
                  </a:lnTo>
                  <a:lnTo>
                    <a:pt x="132" y="3"/>
                  </a:lnTo>
                  <a:lnTo>
                    <a:pt x="128" y="2"/>
                  </a:lnTo>
                  <a:lnTo>
                    <a:pt x="128" y="2"/>
                  </a:lnTo>
                  <a:lnTo>
                    <a:pt x="120" y="1"/>
                  </a:lnTo>
                  <a:lnTo>
                    <a:pt x="112" y="1"/>
                  </a:lnTo>
                  <a:lnTo>
                    <a:pt x="104" y="0"/>
                  </a:lnTo>
                  <a:lnTo>
                    <a:pt x="104" y="0"/>
                  </a:lnTo>
                  <a:lnTo>
                    <a:pt x="96" y="1"/>
                  </a:lnTo>
                  <a:lnTo>
                    <a:pt x="89" y="1"/>
                  </a:lnTo>
                  <a:lnTo>
                    <a:pt x="81" y="2"/>
                  </a:lnTo>
                  <a:lnTo>
                    <a:pt x="76" y="3"/>
                  </a:lnTo>
                  <a:lnTo>
                    <a:pt x="76" y="3"/>
                  </a:lnTo>
                  <a:lnTo>
                    <a:pt x="72" y="3"/>
                  </a:lnTo>
                  <a:lnTo>
                    <a:pt x="67" y="4"/>
                  </a:lnTo>
                  <a:lnTo>
                    <a:pt x="63" y="6"/>
                  </a:lnTo>
                  <a:lnTo>
                    <a:pt x="59" y="7"/>
                  </a:lnTo>
                  <a:lnTo>
                    <a:pt x="56" y="8"/>
                  </a:lnTo>
                  <a:lnTo>
                    <a:pt x="53" y="9"/>
                  </a:lnTo>
                  <a:lnTo>
                    <a:pt x="48" y="11"/>
                  </a:lnTo>
                  <a:lnTo>
                    <a:pt x="43" y="14"/>
                  </a:lnTo>
                  <a:lnTo>
                    <a:pt x="40" y="16"/>
                  </a:lnTo>
                  <a:lnTo>
                    <a:pt x="39" y="17"/>
                  </a:lnTo>
                  <a:lnTo>
                    <a:pt x="38" y="18"/>
                  </a:lnTo>
                  <a:lnTo>
                    <a:pt x="38" y="18"/>
                  </a:lnTo>
                  <a:lnTo>
                    <a:pt x="37" y="19"/>
                  </a:lnTo>
                  <a:lnTo>
                    <a:pt x="36" y="20"/>
                  </a:lnTo>
                  <a:lnTo>
                    <a:pt x="35" y="22"/>
                  </a:lnTo>
                  <a:lnTo>
                    <a:pt x="35" y="23"/>
                  </a:lnTo>
                  <a:lnTo>
                    <a:pt x="0" y="179"/>
                  </a:lnTo>
                  <a:lnTo>
                    <a:pt x="0" y="179"/>
                  </a:lnTo>
                  <a:lnTo>
                    <a:pt x="0" y="180"/>
                  </a:lnTo>
                  <a:lnTo>
                    <a:pt x="0" y="181"/>
                  </a:lnTo>
                  <a:lnTo>
                    <a:pt x="0" y="182"/>
                  </a:lnTo>
                  <a:lnTo>
                    <a:pt x="0" y="184"/>
                  </a:lnTo>
                  <a:lnTo>
                    <a:pt x="1" y="185"/>
                  </a:lnTo>
                  <a:lnTo>
                    <a:pt x="1" y="186"/>
                  </a:lnTo>
                  <a:lnTo>
                    <a:pt x="2" y="187"/>
                  </a:lnTo>
                  <a:lnTo>
                    <a:pt x="3" y="188"/>
                  </a:lnTo>
                  <a:lnTo>
                    <a:pt x="3" y="188"/>
                  </a:lnTo>
                  <a:lnTo>
                    <a:pt x="5" y="190"/>
                  </a:lnTo>
                  <a:lnTo>
                    <a:pt x="7" y="191"/>
                  </a:lnTo>
                  <a:lnTo>
                    <a:pt x="9" y="193"/>
                  </a:lnTo>
                  <a:lnTo>
                    <a:pt x="12" y="194"/>
                  </a:lnTo>
                  <a:lnTo>
                    <a:pt x="16" y="195"/>
                  </a:lnTo>
                  <a:lnTo>
                    <a:pt x="18" y="196"/>
                  </a:lnTo>
                  <a:lnTo>
                    <a:pt x="20" y="196"/>
                  </a:lnTo>
                  <a:lnTo>
                    <a:pt x="22" y="196"/>
                  </a:lnTo>
                  <a:lnTo>
                    <a:pt x="24" y="197"/>
                  </a:lnTo>
                  <a:lnTo>
                    <a:pt x="24" y="197"/>
                  </a:lnTo>
                  <a:lnTo>
                    <a:pt x="28" y="196"/>
                  </a:lnTo>
                  <a:lnTo>
                    <a:pt x="31" y="196"/>
                  </a:lnTo>
                  <a:lnTo>
                    <a:pt x="33" y="195"/>
                  </a:lnTo>
                  <a:lnTo>
                    <a:pt x="63" y="329"/>
                  </a:lnTo>
                  <a:lnTo>
                    <a:pt x="63" y="329"/>
                  </a:lnTo>
                  <a:lnTo>
                    <a:pt x="64" y="330"/>
                  </a:lnTo>
                  <a:lnTo>
                    <a:pt x="65" y="332"/>
                  </a:lnTo>
                  <a:lnTo>
                    <a:pt x="66" y="333"/>
                  </a:lnTo>
                  <a:lnTo>
                    <a:pt x="67" y="334"/>
                  </a:lnTo>
                  <a:lnTo>
                    <a:pt x="68" y="335"/>
                  </a:lnTo>
                  <a:lnTo>
                    <a:pt x="70" y="336"/>
                  </a:lnTo>
                  <a:lnTo>
                    <a:pt x="72" y="336"/>
                  </a:lnTo>
                  <a:lnTo>
                    <a:pt x="73" y="337"/>
                  </a:lnTo>
                  <a:lnTo>
                    <a:pt x="135" y="337"/>
                  </a:lnTo>
                  <a:lnTo>
                    <a:pt x="135" y="337"/>
                  </a:lnTo>
                  <a:lnTo>
                    <a:pt x="137" y="336"/>
                  </a:lnTo>
                  <a:lnTo>
                    <a:pt x="138" y="336"/>
                  </a:lnTo>
                  <a:lnTo>
                    <a:pt x="140" y="335"/>
                  </a:lnTo>
                  <a:lnTo>
                    <a:pt x="141" y="334"/>
                  </a:lnTo>
                  <a:lnTo>
                    <a:pt x="143" y="333"/>
                  </a:lnTo>
                  <a:lnTo>
                    <a:pt x="144" y="332"/>
                  </a:lnTo>
                  <a:lnTo>
                    <a:pt x="144" y="330"/>
                  </a:lnTo>
                  <a:lnTo>
                    <a:pt x="145" y="329"/>
                  </a:lnTo>
                  <a:lnTo>
                    <a:pt x="175" y="195"/>
                  </a:lnTo>
                  <a:lnTo>
                    <a:pt x="177" y="196"/>
                  </a:lnTo>
                  <a:lnTo>
                    <a:pt x="177" y="196"/>
                  </a:lnTo>
                  <a:lnTo>
                    <a:pt x="180" y="196"/>
                  </a:lnTo>
                  <a:lnTo>
                    <a:pt x="184" y="197"/>
                  </a:lnTo>
                  <a:lnTo>
                    <a:pt x="184" y="197"/>
                  </a:lnTo>
                  <a:lnTo>
                    <a:pt x="186" y="196"/>
                  </a:lnTo>
                  <a:lnTo>
                    <a:pt x="188" y="196"/>
                  </a:lnTo>
                  <a:lnTo>
                    <a:pt x="191" y="196"/>
                  </a:lnTo>
                  <a:lnTo>
                    <a:pt x="193" y="195"/>
                  </a:lnTo>
                  <a:lnTo>
                    <a:pt x="196" y="194"/>
                  </a:lnTo>
                  <a:lnTo>
                    <a:pt x="199" y="193"/>
                  </a:lnTo>
                  <a:lnTo>
                    <a:pt x="202" y="191"/>
                  </a:lnTo>
                  <a:lnTo>
                    <a:pt x="204" y="190"/>
                  </a:lnTo>
                  <a:lnTo>
                    <a:pt x="205" y="188"/>
                  </a:lnTo>
                  <a:lnTo>
                    <a:pt x="205" y="188"/>
                  </a:lnTo>
                  <a:lnTo>
                    <a:pt x="206" y="187"/>
                  </a:lnTo>
                  <a:lnTo>
                    <a:pt x="207" y="186"/>
                  </a:lnTo>
                  <a:lnTo>
                    <a:pt x="207" y="185"/>
                  </a:lnTo>
                  <a:lnTo>
                    <a:pt x="208" y="184"/>
                  </a:lnTo>
                  <a:lnTo>
                    <a:pt x="208" y="182"/>
                  </a:lnTo>
                  <a:lnTo>
                    <a:pt x="208" y="181"/>
                  </a:lnTo>
                  <a:lnTo>
                    <a:pt x="208" y="180"/>
                  </a:lnTo>
                  <a:lnTo>
                    <a:pt x="208" y="179"/>
                  </a:lnTo>
                  <a:lnTo>
                    <a:pt x="173" y="23"/>
                  </a:lnTo>
                  <a:close/>
                  <a:moveTo>
                    <a:pt x="186" y="176"/>
                  </a:moveTo>
                  <a:lnTo>
                    <a:pt x="184" y="176"/>
                  </a:lnTo>
                  <a:lnTo>
                    <a:pt x="184" y="176"/>
                  </a:lnTo>
                  <a:lnTo>
                    <a:pt x="181" y="176"/>
                  </a:lnTo>
                  <a:lnTo>
                    <a:pt x="179" y="175"/>
                  </a:lnTo>
                  <a:lnTo>
                    <a:pt x="177" y="174"/>
                  </a:lnTo>
                  <a:lnTo>
                    <a:pt x="174" y="173"/>
                  </a:lnTo>
                  <a:lnTo>
                    <a:pt x="174" y="173"/>
                  </a:lnTo>
                  <a:lnTo>
                    <a:pt x="173" y="172"/>
                  </a:lnTo>
                  <a:lnTo>
                    <a:pt x="171" y="171"/>
                  </a:lnTo>
                  <a:lnTo>
                    <a:pt x="169" y="171"/>
                  </a:lnTo>
                  <a:lnTo>
                    <a:pt x="168" y="171"/>
                  </a:lnTo>
                  <a:lnTo>
                    <a:pt x="168" y="171"/>
                  </a:lnTo>
                  <a:lnTo>
                    <a:pt x="166" y="171"/>
                  </a:lnTo>
                  <a:lnTo>
                    <a:pt x="164" y="171"/>
                  </a:lnTo>
                  <a:lnTo>
                    <a:pt x="164" y="171"/>
                  </a:lnTo>
                  <a:lnTo>
                    <a:pt x="163" y="172"/>
                  </a:lnTo>
                  <a:lnTo>
                    <a:pt x="162" y="173"/>
                  </a:lnTo>
                  <a:lnTo>
                    <a:pt x="161" y="174"/>
                  </a:lnTo>
                  <a:lnTo>
                    <a:pt x="160" y="174"/>
                  </a:lnTo>
                  <a:lnTo>
                    <a:pt x="159" y="175"/>
                  </a:lnTo>
                  <a:lnTo>
                    <a:pt x="159" y="176"/>
                  </a:lnTo>
                  <a:lnTo>
                    <a:pt x="158" y="178"/>
                  </a:lnTo>
                  <a:lnTo>
                    <a:pt x="158" y="179"/>
                  </a:lnTo>
                  <a:lnTo>
                    <a:pt x="127" y="316"/>
                  </a:lnTo>
                  <a:lnTo>
                    <a:pt x="82" y="316"/>
                  </a:lnTo>
                  <a:lnTo>
                    <a:pt x="50" y="179"/>
                  </a:lnTo>
                  <a:lnTo>
                    <a:pt x="50" y="179"/>
                  </a:lnTo>
                  <a:lnTo>
                    <a:pt x="50" y="178"/>
                  </a:lnTo>
                  <a:lnTo>
                    <a:pt x="49" y="176"/>
                  </a:lnTo>
                  <a:lnTo>
                    <a:pt x="49" y="175"/>
                  </a:lnTo>
                  <a:lnTo>
                    <a:pt x="48" y="174"/>
                  </a:lnTo>
                  <a:lnTo>
                    <a:pt x="47" y="174"/>
                  </a:lnTo>
                  <a:lnTo>
                    <a:pt x="46" y="173"/>
                  </a:lnTo>
                  <a:lnTo>
                    <a:pt x="45" y="172"/>
                  </a:lnTo>
                  <a:lnTo>
                    <a:pt x="44" y="171"/>
                  </a:lnTo>
                  <a:lnTo>
                    <a:pt x="44" y="171"/>
                  </a:lnTo>
                  <a:lnTo>
                    <a:pt x="42" y="171"/>
                  </a:lnTo>
                  <a:lnTo>
                    <a:pt x="40" y="171"/>
                  </a:lnTo>
                  <a:lnTo>
                    <a:pt x="40" y="171"/>
                  </a:lnTo>
                  <a:lnTo>
                    <a:pt x="39" y="171"/>
                  </a:lnTo>
                  <a:lnTo>
                    <a:pt x="37" y="171"/>
                  </a:lnTo>
                  <a:lnTo>
                    <a:pt x="36" y="172"/>
                  </a:lnTo>
                  <a:lnTo>
                    <a:pt x="35" y="173"/>
                  </a:lnTo>
                  <a:lnTo>
                    <a:pt x="35" y="173"/>
                  </a:lnTo>
                  <a:lnTo>
                    <a:pt x="32" y="174"/>
                  </a:lnTo>
                  <a:lnTo>
                    <a:pt x="29" y="175"/>
                  </a:lnTo>
                  <a:lnTo>
                    <a:pt x="27" y="176"/>
                  </a:lnTo>
                  <a:lnTo>
                    <a:pt x="24" y="176"/>
                  </a:lnTo>
                  <a:lnTo>
                    <a:pt x="22" y="176"/>
                  </a:lnTo>
                  <a:lnTo>
                    <a:pt x="54" y="31"/>
                  </a:lnTo>
                  <a:lnTo>
                    <a:pt x="55" y="31"/>
                  </a:lnTo>
                  <a:lnTo>
                    <a:pt x="55" y="31"/>
                  </a:lnTo>
                  <a:lnTo>
                    <a:pt x="57" y="30"/>
                  </a:lnTo>
                  <a:lnTo>
                    <a:pt x="60" y="28"/>
                  </a:lnTo>
                  <a:lnTo>
                    <a:pt x="65" y="27"/>
                  </a:lnTo>
                  <a:lnTo>
                    <a:pt x="70" y="25"/>
                  </a:lnTo>
                  <a:lnTo>
                    <a:pt x="77" y="23"/>
                  </a:lnTo>
                  <a:lnTo>
                    <a:pt x="84" y="22"/>
                  </a:lnTo>
                  <a:lnTo>
                    <a:pt x="89" y="22"/>
                  </a:lnTo>
                  <a:lnTo>
                    <a:pt x="93" y="21"/>
                  </a:lnTo>
                  <a:lnTo>
                    <a:pt x="98" y="21"/>
                  </a:lnTo>
                  <a:lnTo>
                    <a:pt x="103" y="21"/>
                  </a:lnTo>
                  <a:lnTo>
                    <a:pt x="105" y="21"/>
                  </a:lnTo>
                  <a:lnTo>
                    <a:pt x="105" y="21"/>
                  </a:lnTo>
                  <a:lnTo>
                    <a:pt x="110" y="21"/>
                  </a:lnTo>
                  <a:lnTo>
                    <a:pt x="115" y="21"/>
                  </a:lnTo>
                  <a:lnTo>
                    <a:pt x="120" y="22"/>
                  </a:lnTo>
                  <a:lnTo>
                    <a:pt x="124" y="22"/>
                  </a:lnTo>
                  <a:lnTo>
                    <a:pt x="132" y="23"/>
                  </a:lnTo>
                  <a:lnTo>
                    <a:pt x="138" y="25"/>
                  </a:lnTo>
                  <a:lnTo>
                    <a:pt x="144" y="27"/>
                  </a:lnTo>
                  <a:lnTo>
                    <a:pt x="148" y="28"/>
                  </a:lnTo>
                  <a:lnTo>
                    <a:pt x="151" y="30"/>
                  </a:lnTo>
                  <a:lnTo>
                    <a:pt x="154" y="31"/>
                  </a:lnTo>
                  <a:lnTo>
                    <a:pt x="154" y="31"/>
                  </a:lnTo>
                  <a:lnTo>
                    <a:pt x="186" y="174"/>
                  </a:lnTo>
                  <a:lnTo>
                    <a:pt x="18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sp>
          <p:nvSpPr>
            <p:cNvPr id="24" name="Freeform 26">
              <a:extLst>
                <a:ext uri="{FF2B5EF4-FFF2-40B4-BE49-F238E27FC236}">
                  <a16:creationId xmlns:a16="http://schemas.microsoft.com/office/drawing/2014/main" id="{6E35461B-E310-4B86-A9B5-F6B236F9133F}"/>
                </a:ext>
              </a:extLst>
            </p:cNvPr>
            <p:cNvSpPr>
              <a:spLocks noEditPoints="1"/>
            </p:cNvSpPr>
            <p:nvPr/>
          </p:nvSpPr>
          <p:spPr bwMode="auto">
            <a:xfrm>
              <a:off x="1360488" y="1274763"/>
              <a:ext cx="160338" cy="158750"/>
            </a:xfrm>
            <a:custGeom>
              <a:avLst/>
              <a:gdLst>
                <a:gd name="T0" fmla="*/ 55 w 101"/>
                <a:gd name="T1" fmla="*/ 100 h 100"/>
                <a:gd name="T2" fmla="*/ 70 w 101"/>
                <a:gd name="T3" fmla="*/ 96 h 100"/>
                <a:gd name="T4" fmla="*/ 82 w 101"/>
                <a:gd name="T5" fmla="*/ 89 h 100"/>
                <a:gd name="T6" fmla="*/ 92 w 101"/>
                <a:gd name="T7" fmla="*/ 78 h 100"/>
                <a:gd name="T8" fmla="*/ 98 w 101"/>
                <a:gd name="T9" fmla="*/ 65 h 100"/>
                <a:gd name="T10" fmla="*/ 101 w 101"/>
                <a:gd name="T11" fmla="*/ 50 h 100"/>
                <a:gd name="T12" fmla="*/ 99 w 101"/>
                <a:gd name="T13" fmla="*/ 40 h 100"/>
                <a:gd name="T14" fmla="*/ 94 w 101"/>
                <a:gd name="T15" fmla="*/ 26 h 100"/>
                <a:gd name="T16" fmla="*/ 86 w 101"/>
                <a:gd name="T17" fmla="*/ 15 h 100"/>
                <a:gd name="T18" fmla="*/ 74 w 101"/>
                <a:gd name="T19" fmla="*/ 7 h 100"/>
                <a:gd name="T20" fmla="*/ 60 w 101"/>
                <a:gd name="T21" fmla="*/ 1 h 100"/>
                <a:gd name="T22" fmla="*/ 50 w 101"/>
                <a:gd name="T23" fmla="*/ 0 h 100"/>
                <a:gd name="T24" fmla="*/ 35 w 101"/>
                <a:gd name="T25" fmla="*/ 2 h 100"/>
                <a:gd name="T26" fmla="*/ 22 w 101"/>
                <a:gd name="T27" fmla="*/ 9 h 100"/>
                <a:gd name="T28" fmla="*/ 11 w 101"/>
                <a:gd name="T29" fmla="*/ 19 h 100"/>
                <a:gd name="T30" fmla="*/ 4 w 101"/>
                <a:gd name="T31" fmla="*/ 31 h 100"/>
                <a:gd name="T32" fmla="*/ 0 w 101"/>
                <a:gd name="T33" fmla="*/ 45 h 100"/>
                <a:gd name="T34" fmla="*/ 0 w 101"/>
                <a:gd name="T35" fmla="*/ 55 h 100"/>
                <a:gd name="T36" fmla="*/ 4 w 101"/>
                <a:gd name="T37" fmla="*/ 70 h 100"/>
                <a:gd name="T38" fmla="*/ 11 w 101"/>
                <a:gd name="T39" fmla="*/ 82 h 100"/>
                <a:gd name="T40" fmla="*/ 22 w 101"/>
                <a:gd name="T41" fmla="*/ 92 h 100"/>
                <a:gd name="T42" fmla="*/ 35 w 101"/>
                <a:gd name="T43" fmla="*/ 98 h 100"/>
                <a:gd name="T44" fmla="*/ 50 w 101"/>
                <a:gd name="T45" fmla="*/ 100 h 100"/>
                <a:gd name="T46" fmla="*/ 50 w 101"/>
                <a:gd name="T47" fmla="*/ 24 h 100"/>
                <a:gd name="T48" fmla="*/ 58 w 101"/>
                <a:gd name="T49" fmla="*/ 25 h 100"/>
                <a:gd name="T50" fmla="*/ 65 w 101"/>
                <a:gd name="T51" fmla="*/ 28 h 100"/>
                <a:gd name="T52" fmla="*/ 71 w 101"/>
                <a:gd name="T53" fmla="*/ 33 h 100"/>
                <a:gd name="T54" fmla="*/ 74 w 101"/>
                <a:gd name="T55" fmla="*/ 40 h 100"/>
                <a:gd name="T56" fmla="*/ 77 w 101"/>
                <a:gd name="T57" fmla="*/ 48 h 100"/>
                <a:gd name="T58" fmla="*/ 77 w 101"/>
                <a:gd name="T59" fmla="*/ 53 h 100"/>
                <a:gd name="T60" fmla="*/ 74 w 101"/>
                <a:gd name="T61" fmla="*/ 61 h 100"/>
                <a:gd name="T62" fmla="*/ 71 w 101"/>
                <a:gd name="T63" fmla="*/ 67 h 100"/>
                <a:gd name="T64" fmla="*/ 65 w 101"/>
                <a:gd name="T65" fmla="*/ 72 h 100"/>
                <a:gd name="T66" fmla="*/ 58 w 101"/>
                <a:gd name="T67" fmla="*/ 75 h 100"/>
                <a:gd name="T68" fmla="*/ 50 w 101"/>
                <a:gd name="T69" fmla="*/ 77 h 100"/>
                <a:gd name="T70" fmla="*/ 45 w 101"/>
                <a:gd name="T71" fmla="*/ 76 h 100"/>
                <a:gd name="T72" fmla="*/ 37 w 101"/>
                <a:gd name="T73" fmla="*/ 74 h 100"/>
                <a:gd name="T74" fmla="*/ 31 w 101"/>
                <a:gd name="T75" fmla="*/ 69 h 100"/>
                <a:gd name="T76" fmla="*/ 27 w 101"/>
                <a:gd name="T77" fmla="*/ 63 h 100"/>
                <a:gd name="T78" fmla="*/ 24 w 101"/>
                <a:gd name="T79" fmla="*/ 56 h 100"/>
                <a:gd name="T80" fmla="*/ 23 w 101"/>
                <a:gd name="T81" fmla="*/ 50 h 100"/>
                <a:gd name="T82" fmla="*/ 25 w 101"/>
                <a:gd name="T83" fmla="*/ 43 h 100"/>
                <a:gd name="T84" fmla="*/ 28 w 101"/>
                <a:gd name="T85" fmla="*/ 35 h 100"/>
                <a:gd name="T86" fmla="*/ 33 w 101"/>
                <a:gd name="T87" fmla="*/ 30 h 100"/>
                <a:gd name="T88" fmla="*/ 40 w 101"/>
                <a:gd name="T89" fmla="*/ 26 h 100"/>
                <a:gd name="T90" fmla="*/ 47 w 101"/>
                <a:gd name="T91"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 h="100">
                  <a:moveTo>
                    <a:pt x="50" y="100"/>
                  </a:moveTo>
                  <a:lnTo>
                    <a:pt x="50" y="100"/>
                  </a:lnTo>
                  <a:lnTo>
                    <a:pt x="55" y="100"/>
                  </a:lnTo>
                  <a:lnTo>
                    <a:pt x="60" y="99"/>
                  </a:lnTo>
                  <a:lnTo>
                    <a:pt x="65" y="98"/>
                  </a:lnTo>
                  <a:lnTo>
                    <a:pt x="70" y="96"/>
                  </a:lnTo>
                  <a:lnTo>
                    <a:pt x="74" y="94"/>
                  </a:lnTo>
                  <a:lnTo>
                    <a:pt x="78" y="92"/>
                  </a:lnTo>
                  <a:lnTo>
                    <a:pt x="82" y="89"/>
                  </a:lnTo>
                  <a:lnTo>
                    <a:pt x="86" y="86"/>
                  </a:lnTo>
                  <a:lnTo>
                    <a:pt x="89" y="82"/>
                  </a:lnTo>
                  <a:lnTo>
                    <a:pt x="92" y="78"/>
                  </a:lnTo>
                  <a:lnTo>
                    <a:pt x="94" y="74"/>
                  </a:lnTo>
                  <a:lnTo>
                    <a:pt x="96" y="70"/>
                  </a:lnTo>
                  <a:lnTo>
                    <a:pt x="98" y="65"/>
                  </a:lnTo>
                  <a:lnTo>
                    <a:pt x="99" y="60"/>
                  </a:lnTo>
                  <a:lnTo>
                    <a:pt x="100" y="55"/>
                  </a:lnTo>
                  <a:lnTo>
                    <a:pt x="101" y="50"/>
                  </a:lnTo>
                  <a:lnTo>
                    <a:pt x="101" y="50"/>
                  </a:lnTo>
                  <a:lnTo>
                    <a:pt x="100" y="45"/>
                  </a:lnTo>
                  <a:lnTo>
                    <a:pt x="99" y="40"/>
                  </a:lnTo>
                  <a:lnTo>
                    <a:pt x="98" y="35"/>
                  </a:lnTo>
                  <a:lnTo>
                    <a:pt x="96" y="31"/>
                  </a:lnTo>
                  <a:lnTo>
                    <a:pt x="94" y="26"/>
                  </a:lnTo>
                  <a:lnTo>
                    <a:pt x="92" y="22"/>
                  </a:lnTo>
                  <a:lnTo>
                    <a:pt x="89" y="19"/>
                  </a:lnTo>
                  <a:lnTo>
                    <a:pt x="86" y="15"/>
                  </a:lnTo>
                  <a:lnTo>
                    <a:pt x="82" y="12"/>
                  </a:lnTo>
                  <a:lnTo>
                    <a:pt x="78" y="9"/>
                  </a:lnTo>
                  <a:lnTo>
                    <a:pt x="74" y="7"/>
                  </a:lnTo>
                  <a:lnTo>
                    <a:pt x="70" y="4"/>
                  </a:lnTo>
                  <a:lnTo>
                    <a:pt x="65" y="2"/>
                  </a:lnTo>
                  <a:lnTo>
                    <a:pt x="60" y="1"/>
                  </a:lnTo>
                  <a:lnTo>
                    <a:pt x="55" y="1"/>
                  </a:lnTo>
                  <a:lnTo>
                    <a:pt x="50" y="0"/>
                  </a:lnTo>
                  <a:lnTo>
                    <a:pt x="50" y="0"/>
                  </a:lnTo>
                  <a:lnTo>
                    <a:pt x="45" y="1"/>
                  </a:lnTo>
                  <a:lnTo>
                    <a:pt x="40" y="1"/>
                  </a:lnTo>
                  <a:lnTo>
                    <a:pt x="35" y="2"/>
                  </a:lnTo>
                  <a:lnTo>
                    <a:pt x="31" y="4"/>
                  </a:lnTo>
                  <a:lnTo>
                    <a:pt x="26" y="7"/>
                  </a:lnTo>
                  <a:lnTo>
                    <a:pt x="22" y="9"/>
                  </a:lnTo>
                  <a:lnTo>
                    <a:pt x="18" y="12"/>
                  </a:lnTo>
                  <a:lnTo>
                    <a:pt x="14" y="15"/>
                  </a:lnTo>
                  <a:lnTo>
                    <a:pt x="11" y="19"/>
                  </a:lnTo>
                  <a:lnTo>
                    <a:pt x="8" y="22"/>
                  </a:lnTo>
                  <a:lnTo>
                    <a:pt x="6" y="26"/>
                  </a:lnTo>
                  <a:lnTo>
                    <a:pt x="4" y="31"/>
                  </a:lnTo>
                  <a:lnTo>
                    <a:pt x="2" y="35"/>
                  </a:lnTo>
                  <a:lnTo>
                    <a:pt x="1" y="40"/>
                  </a:lnTo>
                  <a:lnTo>
                    <a:pt x="0" y="45"/>
                  </a:lnTo>
                  <a:lnTo>
                    <a:pt x="0" y="50"/>
                  </a:lnTo>
                  <a:lnTo>
                    <a:pt x="0" y="50"/>
                  </a:lnTo>
                  <a:lnTo>
                    <a:pt x="0" y="55"/>
                  </a:lnTo>
                  <a:lnTo>
                    <a:pt x="1" y="60"/>
                  </a:lnTo>
                  <a:lnTo>
                    <a:pt x="2" y="65"/>
                  </a:lnTo>
                  <a:lnTo>
                    <a:pt x="4" y="70"/>
                  </a:lnTo>
                  <a:lnTo>
                    <a:pt x="6" y="74"/>
                  </a:lnTo>
                  <a:lnTo>
                    <a:pt x="8" y="78"/>
                  </a:lnTo>
                  <a:lnTo>
                    <a:pt x="11" y="82"/>
                  </a:lnTo>
                  <a:lnTo>
                    <a:pt x="14" y="86"/>
                  </a:lnTo>
                  <a:lnTo>
                    <a:pt x="18" y="89"/>
                  </a:lnTo>
                  <a:lnTo>
                    <a:pt x="22" y="92"/>
                  </a:lnTo>
                  <a:lnTo>
                    <a:pt x="26" y="94"/>
                  </a:lnTo>
                  <a:lnTo>
                    <a:pt x="31" y="96"/>
                  </a:lnTo>
                  <a:lnTo>
                    <a:pt x="35" y="98"/>
                  </a:lnTo>
                  <a:lnTo>
                    <a:pt x="40" y="99"/>
                  </a:lnTo>
                  <a:lnTo>
                    <a:pt x="45" y="100"/>
                  </a:lnTo>
                  <a:lnTo>
                    <a:pt x="50" y="100"/>
                  </a:lnTo>
                  <a:lnTo>
                    <a:pt x="50" y="100"/>
                  </a:lnTo>
                  <a:close/>
                  <a:moveTo>
                    <a:pt x="50" y="24"/>
                  </a:moveTo>
                  <a:lnTo>
                    <a:pt x="50" y="24"/>
                  </a:lnTo>
                  <a:lnTo>
                    <a:pt x="53" y="24"/>
                  </a:lnTo>
                  <a:lnTo>
                    <a:pt x="55" y="25"/>
                  </a:lnTo>
                  <a:lnTo>
                    <a:pt x="58" y="25"/>
                  </a:lnTo>
                  <a:lnTo>
                    <a:pt x="60" y="26"/>
                  </a:lnTo>
                  <a:lnTo>
                    <a:pt x="63" y="27"/>
                  </a:lnTo>
                  <a:lnTo>
                    <a:pt x="65" y="28"/>
                  </a:lnTo>
                  <a:lnTo>
                    <a:pt x="67" y="30"/>
                  </a:lnTo>
                  <a:lnTo>
                    <a:pt x="69" y="32"/>
                  </a:lnTo>
                  <a:lnTo>
                    <a:pt x="71" y="33"/>
                  </a:lnTo>
                  <a:lnTo>
                    <a:pt x="72" y="35"/>
                  </a:lnTo>
                  <a:lnTo>
                    <a:pt x="74" y="38"/>
                  </a:lnTo>
                  <a:lnTo>
                    <a:pt x="74" y="40"/>
                  </a:lnTo>
                  <a:lnTo>
                    <a:pt x="75" y="43"/>
                  </a:lnTo>
                  <a:lnTo>
                    <a:pt x="76" y="45"/>
                  </a:lnTo>
                  <a:lnTo>
                    <a:pt x="77" y="48"/>
                  </a:lnTo>
                  <a:lnTo>
                    <a:pt x="77" y="50"/>
                  </a:lnTo>
                  <a:lnTo>
                    <a:pt x="77" y="50"/>
                  </a:lnTo>
                  <a:lnTo>
                    <a:pt x="77" y="53"/>
                  </a:lnTo>
                  <a:lnTo>
                    <a:pt x="76" y="56"/>
                  </a:lnTo>
                  <a:lnTo>
                    <a:pt x="75" y="58"/>
                  </a:lnTo>
                  <a:lnTo>
                    <a:pt x="74" y="61"/>
                  </a:lnTo>
                  <a:lnTo>
                    <a:pt x="74" y="63"/>
                  </a:lnTo>
                  <a:lnTo>
                    <a:pt x="72" y="65"/>
                  </a:lnTo>
                  <a:lnTo>
                    <a:pt x="71" y="67"/>
                  </a:lnTo>
                  <a:lnTo>
                    <a:pt x="69" y="69"/>
                  </a:lnTo>
                  <a:lnTo>
                    <a:pt x="67" y="71"/>
                  </a:lnTo>
                  <a:lnTo>
                    <a:pt x="65" y="72"/>
                  </a:lnTo>
                  <a:lnTo>
                    <a:pt x="63" y="74"/>
                  </a:lnTo>
                  <a:lnTo>
                    <a:pt x="60" y="74"/>
                  </a:lnTo>
                  <a:lnTo>
                    <a:pt x="58" y="75"/>
                  </a:lnTo>
                  <a:lnTo>
                    <a:pt x="55" y="76"/>
                  </a:lnTo>
                  <a:lnTo>
                    <a:pt x="53" y="77"/>
                  </a:lnTo>
                  <a:lnTo>
                    <a:pt x="50" y="77"/>
                  </a:lnTo>
                  <a:lnTo>
                    <a:pt x="50" y="77"/>
                  </a:lnTo>
                  <a:lnTo>
                    <a:pt x="47" y="77"/>
                  </a:lnTo>
                  <a:lnTo>
                    <a:pt x="45" y="76"/>
                  </a:lnTo>
                  <a:lnTo>
                    <a:pt x="42" y="75"/>
                  </a:lnTo>
                  <a:lnTo>
                    <a:pt x="40" y="74"/>
                  </a:lnTo>
                  <a:lnTo>
                    <a:pt x="37" y="74"/>
                  </a:lnTo>
                  <a:lnTo>
                    <a:pt x="35" y="72"/>
                  </a:lnTo>
                  <a:lnTo>
                    <a:pt x="33" y="71"/>
                  </a:lnTo>
                  <a:lnTo>
                    <a:pt x="31" y="69"/>
                  </a:lnTo>
                  <a:lnTo>
                    <a:pt x="30" y="67"/>
                  </a:lnTo>
                  <a:lnTo>
                    <a:pt x="28" y="65"/>
                  </a:lnTo>
                  <a:lnTo>
                    <a:pt x="27" y="63"/>
                  </a:lnTo>
                  <a:lnTo>
                    <a:pt x="26" y="61"/>
                  </a:lnTo>
                  <a:lnTo>
                    <a:pt x="25" y="58"/>
                  </a:lnTo>
                  <a:lnTo>
                    <a:pt x="24" y="56"/>
                  </a:lnTo>
                  <a:lnTo>
                    <a:pt x="24" y="53"/>
                  </a:lnTo>
                  <a:lnTo>
                    <a:pt x="23" y="50"/>
                  </a:lnTo>
                  <a:lnTo>
                    <a:pt x="23" y="50"/>
                  </a:lnTo>
                  <a:lnTo>
                    <a:pt x="24" y="48"/>
                  </a:lnTo>
                  <a:lnTo>
                    <a:pt x="24" y="45"/>
                  </a:lnTo>
                  <a:lnTo>
                    <a:pt x="25" y="43"/>
                  </a:lnTo>
                  <a:lnTo>
                    <a:pt x="26" y="40"/>
                  </a:lnTo>
                  <a:lnTo>
                    <a:pt x="27" y="38"/>
                  </a:lnTo>
                  <a:lnTo>
                    <a:pt x="28" y="35"/>
                  </a:lnTo>
                  <a:lnTo>
                    <a:pt x="30" y="33"/>
                  </a:lnTo>
                  <a:lnTo>
                    <a:pt x="31" y="32"/>
                  </a:lnTo>
                  <a:lnTo>
                    <a:pt x="33" y="30"/>
                  </a:lnTo>
                  <a:lnTo>
                    <a:pt x="35" y="28"/>
                  </a:lnTo>
                  <a:lnTo>
                    <a:pt x="37" y="27"/>
                  </a:lnTo>
                  <a:lnTo>
                    <a:pt x="40" y="26"/>
                  </a:lnTo>
                  <a:lnTo>
                    <a:pt x="42" y="25"/>
                  </a:lnTo>
                  <a:lnTo>
                    <a:pt x="45" y="25"/>
                  </a:lnTo>
                  <a:lnTo>
                    <a:pt x="47" y="24"/>
                  </a:lnTo>
                  <a:lnTo>
                    <a:pt x="50" y="24"/>
                  </a:lnTo>
                  <a:lnTo>
                    <a:pt x="5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grpSp>
      <p:grpSp>
        <p:nvGrpSpPr>
          <p:cNvPr id="25" name="Group 25">
            <a:extLst>
              <a:ext uri="{FF2B5EF4-FFF2-40B4-BE49-F238E27FC236}">
                <a16:creationId xmlns:a16="http://schemas.microsoft.com/office/drawing/2014/main" id="{BDA0C25A-055C-4DDD-A88E-E85A240E4C22}"/>
              </a:ext>
            </a:extLst>
          </p:cNvPr>
          <p:cNvGrpSpPr/>
          <p:nvPr/>
        </p:nvGrpSpPr>
        <p:grpSpPr>
          <a:xfrm>
            <a:off x="7933865" y="4397722"/>
            <a:ext cx="584763" cy="1158444"/>
            <a:chOff x="1274763" y="1274763"/>
            <a:chExt cx="330200" cy="725488"/>
          </a:xfrm>
          <a:solidFill>
            <a:srgbClr val="E1ECEF">
              <a:alpha val="50196"/>
            </a:srgbClr>
          </a:solidFill>
        </p:grpSpPr>
        <p:sp>
          <p:nvSpPr>
            <p:cNvPr id="26" name="Freeform 25">
              <a:extLst>
                <a:ext uri="{FF2B5EF4-FFF2-40B4-BE49-F238E27FC236}">
                  <a16:creationId xmlns:a16="http://schemas.microsoft.com/office/drawing/2014/main" id="{342ED062-8E77-4A54-B5AF-78CFC5687BB5}"/>
                </a:ext>
              </a:extLst>
            </p:cNvPr>
            <p:cNvSpPr>
              <a:spLocks noEditPoints="1"/>
            </p:cNvSpPr>
            <p:nvPr/>
          </p:nvSpPr>
          <p:spPr bwMode="auto">
            <a:xfrm>
              <a:off x="1274763" y="1465263"/>
              <a:ext cx="330200" cy="534988"/>
            </a:xfrm>
            <a:custGeom>
              <a:avLst/>
              <a:gdLst>
                <a:gd name="T0" fmla="*/ 173 w 208"/>
                <a:gd name="T1" fmla="*/ 20 h 337"/>
                <a:gd name="T2" fmla="*/ 170 w 208"/>
                <a:gd name="T3" fmla="*/ 17 h 337"/>
                <a:gd name="T4" fmla="*/ 156 w 208"/>
                <a:gd name="T5" fmla="*/ 9 h 337"/>
                <a:gd name="T6" fmla="*/ 141 w 208"/>
                <a:gd name="T7" fmla="*/ 4 h 337"/>
                <a:gd name="T8" fmla="*/ 128 w 208"/>
                <a:gd name="T9" fmla="*/ 2 h 337"/>
                <a:gd name="T10" fmla="*/ 104 w 208"/>
                <a:gd name="T11" fmla="*/ 0 h 337"/>
                <a:gd name="T12" fmla="*/ 76 w 208"/>
                <a:gd name="T13" fmla="*/ 3 h 337"/>
                <a:gd name="T14" fmla="*/ 63 w 208"/>
                <a:gd name="T15" fmla="*/ 6 h 337"/>
                <a:gd name="T16" fmla="*/ 48 w 208"/>
                <a:gd name="T17" fmla="*/ 11 h 337"/>
                <a:gd name="T18" fmla="*/ 38 w 208"/>
                <a:gd name="T19" fmla="*/ 18 h 337"/>
                <a:gd name="T20" fmla="*/ 35 w 208"/>
                <a:gd name="T21" fmla="*/ 22 h 337"/>
                <a:gd name="T22" fmla="*/ 0 w 208"/>
                <a:gd name="T23" fmla="*/ 180 h 337"/>
                <a:gd name="T24" fmla="*/ 1 w 208"/>
                <a:gd name="T25" fmla="*/ 185 h 337"/>
                <a:gd name="T26" fmla="*/ 3 w 208"/>
                <a:gd name="T27" fmla="*/ 188 h 337"/>
                <a:gd name="T28" fmla="*/ 12 w 208"/>
                <a:gd name="T29" fmla="*/ 194 h 337"/>
                <a:gd name="T30" fmla="*/ 22 w 208"/>
                <a:gd name="T31" fmla="*/ 196 h 337"/>
                <a:gd name="T32" fmla="*/ 31 w 208"/>
                <a:gd name="T33" fmla="*/ 196 h 337"/>
                <a:gd name="T34" fmla="*/ 64 w 208"/>
                <a:gd name="T35" fmla="*/ 330 h 337"/>
                <a:gd name="T36" fmla="*/ 68 w 208"/>
                <a:gd name="T37" fmla="*/ 335 h 337"/>
                <a:gd name="T38" fmla="*/ 135 w 208"/>
                <a:gd name="T39" fmla="*/ 337 h 337"/>
                <a:gd name="T40" fmla="*/ 140 w 208"/>
                <a:gd name="T41" fmla="*/ 335 h 337"/>
                <a:gd name="T42" fmla="*/ 144 w 208"/>
                <a:gd name="T43" fmla="*/ 330 h 337"/>
                <a:gd name="T44" fmla="*/ 177 w 208"/>
                <a:gd name="T45" fmla="*/ 196 h 337"/>
                <a:gd name="T46" fmla="*/ 186 w 208"/>
                <a:gd name="T47" fmla="*/ 196 h 337"/>
                <a:gd name="T48" fmla="*/ 196 w 208"/>
                <a:gd name="T49" fmla="*/ 194 h 337"/>
                <a:gd name="T50" fmla="*/ 205 w 208"/>
                <a:gd name="T51" fmla="*/ 188 h 337"/>
                <a:gd name="T52" fmla="*/ 207 w 208"/>
                <a:gd name="T53" fmla="*/ 185 h 337"/>
                <a:gd name="T54" fmla="*/ 208 w 208"/>
                <a:gd name="T55" fmla="*/ 180 h 337"/>
                <a:gd name="T56" fmla="*/ 184 w 208"/>
                <a:gd name="T57" fmla="*/ 176 h 337"/>
                <a:gd name="T58" fmla="*/ 177 w 208"/>
                <a:gd name="T59" fmla="*/ 174 h 337"/>
                <a:gd name="T60" fmla="*/ 171 w 208"/>
                <a:gd name="T61" fmla="*/ 171 h 337"/>
                <a:gd name="T62" fmla="*/ 166 w 208"/>
                <a:gd name="T63" fmla="*/ 171 h 337"/>
                <a:gd name="T64" fmla="*/ 162 w 208"/>
                <a:gd name="T65" fmla="*/ 173 h 337"/>
                <a:gd name="T66" fmla="*/ 159 w 208"/>
                <a:gd name="T67" fmla="*/ 176 h 337"/>
                <a:gd name="T68" fmla="*/ 82 w 208"/>
                <a:gd name="T69" fmla="*/ 316 h 337"/>
                <a:gd name="T70" fmla="*/ 49 w 208"/>
                <a:gd name="T71" fmla="*/ 176 h 337"/>
                <a:gd name="T72" fmla="*/ 46 w 208"/>
                <a:gd name="T73" fmla="*/ 173 h 337"/>
                <a:gd name="T74" fmla="*/ 42 w 208"/>
                <a:gd name="T75" fmla="*/ 171 h 337"/>
                <a:gd name="T76" fmla="*/ 37 w 208"/>
                <a:gd name="T77" fmla="*/ 171 h 337"/>
                <a:gd name="T78" fmla="*/ 32 w 208"/>
                <a:gd name="T79" fmla="*/ 174 h 337"/>
                <a:gd name="T80" fmla="*/ 22 w 208"/>
                <a:gd name="T81" fmla="*/ 176 h 337"/>
                <a:gd name="T82" fmla="*/ 57 w 208"/>
                <a:gd name="T83" fmla="*/ 30 h 337"/>
                <a:gd name="T84" fmla="*/ 77 w 208"/>
                <a:gd name="T85" fmla="*/ 23 h 337"/>
                <a:gd name="T86" fmla="*/ 98 w 208"/>
                <a:gd name="T87" fmla="*/ 21 h 337"/>
                <a:gd name="T88" fmla="*/ 110 w 208"/>
                <a:gd name="T89" fmla="*/ 21 h 337"/>
                <a:gd name="T90" fmla="*/ 132 w 208"/>
                <a:gd name="T91" fmla="*/ 23 h 337"/>
                <a:gd name="T92" fmla="*/ 151 w 208"/>
                <a:gd name="T93" fmla="*/ 30 h 337"/>
                <a:gd name="T94" fmla="*/ 186 w 208"/>
                <a:gd name="T95" fmla="*/ 17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337">
                  <a:moveTo>
                    <a:pt x="173" y="23"/>
                  </a:moveTo>
                  <a:lnTo>
                    <a:pt x="173" y="23"/>
                  </a:lnTo>
                  <a:lnTo>
                    <a:pt x="173" y="22"/>
                  </a:lnTo>
                  <a:lnTo>
                    <a:pt x="173" y="20"/>
                  </a:lnTo>
                  <a:lnTo>
                    <a:pt x="172" y="19"/>
                  </a:lnTo>
                  <a:lnTo>
                    <a:pt x="171" y="18"/>
                  </a:lnTo>
                  <a:lnTo>
                    <a:pt x="171" y="18"/>
                  </a:lnTo>
                  <a:lnTo>
                    <a:pt x="170" y="17"/>
                  </a:lnTo>
                  <a:lnTo>
                    <a:pt x="168" y="16"/>
                  </a:lnTo>
                  <a:lnTo>
                    <a:pt x="165" y="14"/>
                  </a:lnTo>
                  <a:lnTo>
                    <a:pt x="161" y="11"/>
                  </a:lnTo>
                  <a:lnTo>
                    <a:pt x="156" y="9"/>
                  </a:lnTo>
                  <a:lnTo>
                    <a:pt x="152" y="8"/>
                  </a:lnTo>
                  <a:lnTo>
                    <a:pt x="149" y="7"/>
                  </a:lnTo>
                  <a:lnTo>
                    <a:pt x="145" y="6"/>
                  </a:lnTo>
                  <a:lnTo>
                    <a:pt x="141" y="4"/>
                  </a:lnTo>
                  <a:lnTo>
                    <a:pt x="137" y="3"/>
                  </a:lnTo>
                  <a:lnTo>
                    <a:pt x="132" y="3"/>
                  </a:lnTo>
                  <a:lnTo>
                    <a:pt x="128" y="2"/>
                  </a:lnTo>
                  <a:lnTo>
                    <a:pt x="128" y="2"/>
                  </a:lnTo>
                  <a:lnTo>
                    <a:pt x="120" y="1"/>
                  </a:lnTo>
                  <a:lnTo>
                    <a:pt x="112" y="1"/>
                  </a:lnTo>
                  <a:lnTo>
                    <a:pt x="104" y="0"/>
                  </a:lnTo>
                  <a:lnTo>
                    <a:pt x="104" y="0"/>
                  </a:lnTo>
                  <a:lnTo>
                    <a:pt x="96" y="1"/>
                  </a:lnTo>
                  <a:lnTo>
                    <a:pt x="89" y="1"/>
                  </a:lnTo>
                  <a:lnTo>
                    <a:pt x="81" y="2"/>
                  </a:lnTo>
                  <a:lnTo>
                    <a:pt x="76" y="3"/>
                  </a:lnTo>
                  <a:lnTo>
                    <a:pt x="76" y="3"/>
                  </a:lnTo>
                  <a:lnTo>
                    <a:pt x="72" y="3"/>
                  </a:lnTo>
                  <a:lnTo>
                    <a:pt x="67" y="4"/>
                  </a:lnTo>
                  <a:lnTo>
                    <a:pt x="63" y="6"/>
                  </a:lnTo>
                  <a:lnTo>
                    <a:pt x="59" y="7"/>
                  </a:lnTo>
                  <a:lnTo>
                    <a:pt x="56" y="8"/>
                  </a:lnTo>
                  <a:lnTo>
                    <a:pt x="53" y="9"/>
                  </a:lnTo>
                  <a:lnTo>
                    <a:pt x="48" y="11"/>
                  </a:lnTo>
                  <a:lnTo>
                    <a:pt x="43" y="14"/>
                  </a:lnTo>
                  <a:lnTo>
                    <a:pt x="40" y="16"/>
                  </a:lnTo>
                  <a:lnTo>
                    <a:pt x="39" y="17"/>
                  </a:lnTo>
                  <a:lnTo>
                    <a:pt x="38" y="18"/>
                  </a:lnTo>
                  <a:lnTo>
                    <a:pt x="38" y="18"/>
                  </a:lnTo>
                  <a:lnTo>
                    <a:pt x="37" y="19"/>
                  </a:lnTo>
                  <a:lnTo>
                    <a:pt x="36" y="20"/>
                  </a:lnTo>
                  <a:lnTo>
                    <a:pt x="35" y="22"/>
                  </a:lnTo>
                  <a:lnTo>
                    <a:pt x="35" y="23"/>
                  </a:lnTo>
                  <a:lnTo>
                    <a:pt x="0" y="179"/>
                  </a:lnTo>
                  <a:lnTo>
                    <a:pt x="0" y="179"/>
                  </a:lnTo>
                  <a:lnTo>
                    <a:pt x="0" y="180"/>
                  </a:lnTo>
                  <a:lnTo>
                    <a:pt x="0" y="181"/>
                  </a:lnTo>
                  <a:lnTo>
                    <a:pt x="0" y="182"/>
                  </a:lnTo>
                  <a:lnTo>
                    <a:pt x="0" y="184"/>
                  </a:lnTo>
                  <a:lnTo>
                    <a:pt x="1" y="185"/>
                  </a:lnTo>
                  <a:lnTo>
                    <a:pt x="1" y="186"/>
                  </a:lnTo>
                  <a:lnTo>
                    <a:pt x="2" y="187"/>
                  </a:lnTo>
                  <a:lnTo>
                    <a:pt x="3" y="188"/>
                  </a:lnTo>
                  <a:lnTo>
                    <a:pt x="3" y="188"/>
                  </a:lnTo>
                  <a:lnTo>
                    <a:pt x="5" y="190"/>
                  </a:lnTo>
                  <a:lnTo>
                    <a:pt x="7" y="191"/>
                  </a:lnTo>
                  <a:lnTo>
                    <a:pt x="9" y="193"/>
                  </a:lnTo>
                  <a:lnTo>
                    <a:pt x="12" y="194"/>
                  </a:lnTo>
                  <a:lnTo>
                    <a:pt x="16" y="195"/>
                  </a:lnTo>
                  <a:lnTo>
                    <a:pt x="18" y="196"/>
                  </a:lnTo>
                  <a:lnTo>
                    <a:pt x="20" y="196"/>
                  </a:lnTo>
                  <a:lnTo>
                    <a:pt x="22" y="196"/>
                  </a:lnTo>
                  <a:lnTo>
                    <a:pt x="24" y="197"/>
                  </a:lnTo>
                  <a:lnTo>
                    <a:pt x="24" y="197"/>
                  </a:lnTo>
                  <a:lnTo>
                    <a:pt x="28" y="196"/>
                  </a:lnTo>
                  <a:lnTo>
                    <a:pt x="31" y="196"/>
                  </a:lnTo>
                  <a:lnTo>
                    <a:pt x="33" y="195"/>
                  </a:lnTo>
                  <a:lnTo>
                    <a:pt x="63" y="329"/>
                  </a:lnTo>
                  <a:lnTo>
                    <a:pt x="63" y="329"/>
                  </a:lnTo>
                  <a:lnTo>
                    <a:pt x="64" y="330"/>
                  </a:lnTo>
                  <a:lnTo>
                    <a:pt x="65" y="332"/>
                  </a:lnTo>
                  <a:lnTo>
                    <a:pt x="66" y="333"/>
                  </a:lnTo>
                  <a:lnTo>
                    <a:pt x="67" y="334"/>
                  </a:lnTo>
                  <a:lnTo>
                    <a:pt x="68" y="335"/>
                  </a:lnTo>
                  <a:lnTo>
                    <a:pt x="70" y="336"/>
                  </a:lnTo>
                  <a:lnTo>
                    <a:pt x="72" y="336"/>
                  </a:lnTo>
                  <a:lnTo>
                    <a:pt x="73" y="337"/>
                  </a:lnTo>
                  <a:lnTo>
                    <a:pt x="135" y="337"/>
                  </a:lnTo>
                  <a:lnTo>
                    <a:pt x="135" y="337"/>
                  </a:lnTo>
                  <a:lnTo>
                    <a:pt x="137" y="336"/>
                  </a:lnTo>
                  <a:lnTo>
                    <a:pt x="138" y="336"/>
                  </a:lnTo>
                  <a:lnTo>
                    <a:pt x="140" y="335"/>
                  </a:lnTo>
                  <a:lnTo>
                    <a:pt x="141" y="334"/>
                  </a:lnTo>
                  <a:lnTo>
                    <a:pt x="143" y="333"/>
                  </a:lnTo>
                  <a:lnTo>
                    <a:pt x="144" y="332"/>
                  </a:lnTo>
                  <a:lnTo>
                    <a:pt x="144" y="330"/>
                  </a:lnTo>
                  <a:lnTo>
                    <a:pt x="145" y="329"/>
                  </a:lnTo>
                  <a:lnTo>
                    <a:pt x="175" y="195"/>
                  </a:lnTo>
                  <a:lnTo>
                    <a:pt x="177" y="196"/>
                  </a:lnTo>
                  <a:lnTo>
                    <a:pt x="177" y="196"/>
                  </a:lnTo>
                  <a:lnTo>
                    <a:pt x="180" y="196"/>
                  </a:lnTo>
                  <a:lnTo>
                    <a:pt x="184" y="197"/>
                  </a:lnTo>
                  <a:lnTo>
                    <a:pt x="184" y="197"/>
                  </a:lnTo>
                  <a:lnTo>
                    <a:pt x="186" y="196"/>
                  </a:lnTo>
                  <a:lnTo>
                    <a:pt x="188" y="196"/>
                  </a:lnTo>
                  <a:lnTo>
                    <a:pt x="191" y="196"/>
                  </a:lnTo>
                  <a:lnTo>
                    <a:pt x="193" y="195"/>
                  </a:lnTo>
                  <a:lnTo>
                    <a:pt x="196" y="194"/>
                  </a:lnTo>
                  <a:lnTo>
                    <a:pt x="199" y="193"/>
                  </a:lnTo>
                  <a:lnTo>
                    <a:pt x="202" y="191"/>
                  </a:lnTo>
                  <a:lnTo>
                    <a:pt x="204" y="190"/>
                  </a:lnTo>
                  <a:lnTo>
                    <a:pt x="205" y="188"/>
                  </a:lnTo>
                  <a:lnTo>
                    <a:pt x="205" y="188"/>
                  </a:lnTo>
                  <a:lnTo>
                    <a:pt x="206" y="187"/>
                  </a:lnTo>
                  <a:lnTo>
                    <a:pt x="207" y="186"/>
                  </a:lnTo>
                  <a:lnTo>
                    <a:pt x="207" y="185"/>
                  </a:lnTo>
                  <a:lnTo>
                    <a:pt x="208" y="184"/>
                  </a:lnTo>
                  <a:lnTo>
                    <a:pt x="208" y="182"/>
                  </a:lnTo>
                  <a:lnTo>
                    <a:pt x="208" y="181"/>
                  </a:lnTo>
                  <a:lnTo>
                    <a:pt x="208" y="180"/>
                  </a:lnTo>
                  <a:lnTo>
                    <a:pt x="208" y="179"/>
                  </a:lnTo>
                  <a:lnTo>
                    <a:pt x="173" y="23"/>
                  </a:lnTo>
                  <a:close/>
                  <a:moveTo>
                    <a:pt x="186" y="176"/>
                  </a:moveTo>
                  <a:lnTo>
                    <a:pt x="184" y="176"/>
                  </a:lnTo>
                  <a:lnTo>
                    <a:pt x="184" y="176"/>
                  </a:lnTo>
                  <a:lnTo>
                    <a:pt x="181" y="176"/>
                  </a:lnTo>
                  <a:lnTo>
                    <a:pt x="179" y="175"/>
                  </a:lnTo>
                  <a:lnTo>
                    <a:pt x="177" y="174"/>
                  </a:lnTo>
                  <a:lnTo>
                    <a:pt x="174" y="173"/>
                  </a:lnTo>
                  <a:lnTo>
                    <a:pt x="174" y="173"/>
                  </a:lnTo>
                  <a:lnTo>
                    <a:pt x="173" y="172"/>
                  </a:lnTo>
                  <a:lnTo>
                    <a:pt x="171" y="171"/>
                  </a:lnTo>
                  <a:lnTo>
                    <a:pt x="169" y="171"/>
                  </a:lnTo>
                  <a:lnTo>
                    <a:pt x="168" y="171"/>
                  </a:lnTo>
                  <a:lnTo>
                    <a:pt x="168" y="171"/>
                  </a:lnTo>
                  <a:lnTo>
                    <a:pt x="166" y="171"/>
                  </a:lnTo>
                  <a:lnTo>
                    <a:pt x="164" y="171"/>
                  </a:lnTo>
                  <a:lnTo>
                    <a:pt x="164" y="171"/>
                  </a:lnTo>
                  <a:lnTo>
                    <a:pt x="163" y="172"/>
                  </a:lnTo>
                  <a:lnTo>
                    <a:pt x="162" y="173"/>
                  </a:lnTo>
                  <a:lnTo>
                    <a:pt x="161" y="174"/>
                  </a:lnTo>
                  <a:lnTo>
                    <a:pt x="160" y="174"/>
                  </a:lnTo>
                  <a:lnTo>
                    <a:pt x="159" y="175"/>
                  </a:lnTo>
                  <a:lnTo>
                    <a:pt x="159" y="176"/>
                  </a:lnTo>
                  <a:lnTo>
                    <a:pt x="158" y="178"/>
                  </a:lnTo>
                  <a:lnTo>
                    <a:pt x="158" y="179"/>
                  </a:lnTo>
                  <a:lnTo>
                    <a:pt x="127" y="316"/>
                  </a:lnTo>
                  <a:lnTo>
                    <a:pt x="82" y="316"/>
                  </a:lnTo>
                  <a:lnTo>
                    <a:pt x="50" y="179"/>
                  </a:lnTo>
                  <a:lnTo>
                    <a:pt x="50" y="179"/>
                  </a:lnTo>
                  <a:lnTo>
                    <a:pt x="50" y="178"/>
                  </a:lnTo>
                  <a:lnTo>
                    <a:pt x="49" y="176"/>
                  </a:lnTo>
                  <a:lnTo>
                    <a:pt x="49" y="175"/>
                  </a:lnTo>
                  <a:lnTo>
                    <a:pt x="48" y="174"/>
                  </a:lnTo>
                  <a:lnTo>
                    <a:pt x="47" y="174"/>
                  </a:lnTo>
                  <a:lnTo>
                    <a:pt x="46" y="173"/>
                  </a:lnTo>
                  <a:lnTo>
                    <a:pt x="45" y="172"/>
                  </a:lnTo>
                  <a:lnTo>
                    <a:pt x="44" y="171"/>
                  </a:lnTo>
                  <a:lnTo>
                    <a:pt x="44" y="171"/>
                  </a:lnTo>
                  <a:lnTo>
                    <a:pt x="42" y="171"/>
                  </a:lnTo>
                  <a:lnTo>
                    <a:pt x="40" y="171"/>
                  </a:lnTo>
                  <a:lnTo>
                    <a:pt x="40" y="171"/>
                  </a:lnTo>
                  <a:lnTo>
                    <a:pt x="39" y="171"/>
                  </a:lnTo>
                  <a:lnTo>
                    <a:pt x="37" y="171"/>
                  </a:lnTo>
                  <a:lnTo>
                    <a:pt x="36" y="172"/>
                  </a:lnTo>
                  <a:lnTo>
                    <a:pt x="35" y="173"/>
                  </a:lnTo>
                  <a:lnTo>
                    <a:pt x="35" y="173"/>
                  </a:lnTo>
                  <a:lnTo>
                    <a:pt x="32" y="174"/>
                  </a:lnTo>
                  <a:lnTo>
                    <a:pt x="29" y="175"/>
                  </a:lnTo>
                  <a:lnTo>
                    <a:pt x="27" y="176"/>
                  </a:lnTo>
                  <a:lnTo>
                    <a:pt x="24" y="176"/>
                  </a:lnTo>
                  <a:lnTo>
                    <a:pt x="22" y="176"/>
                  </a:lnTo>
                  <a:lnTo>
                    <a:pt x="54" y="31"/>
                  </a:lnTo>
                  <a:lnTo>
                    <a:pt x="55" y="31"/>
                  </a:lnTo>
                  <a:lnTo>
                    <a:pt x="55" y="31"/>
                  </a:lnTo>
                  <a:lnTo>
                    <a:pt x="57" y="30"/>
                  </a:lnTo>
                  <a:lnTo>
                    <a:pt x="60" y="28"/>
                  </a:lnTo>
                  <a:lnTo>
                    <a:pt x="65" y="27"/>
                  </a:lnTo>
                  <a:lnTo>
                    <a:pt x="70" y="25"/>
                  </a:lnTo>
                  <a:lnTo>
                    <a:pt x="77" y="23"/>
                  </a:lnTo>
                  <a:lnTo>
                    <a:pt x="84" y="22"/>
                  </a:lnTo>
                  <a:lnTo>
                    <a:pt x="89" y="22"/>
                  </a:lnTo>
                  <a:lnTo>
                    <a:pt x="93" y="21"/>
                  </a:lnTo>
                  <a:lnTo>
                    <a:pt x="98" y="21"/>
                  </a:lnTo>
                  <a:lnTo>
                    <a:pt x="103" y="21"/>
                  </a:lnTo>
                  <a:lnTo>
                    <a:pt x="105" y="21"/>
                  </a:lnTo>
                  <a:lnTo>
                    <a:pt x="105" y="21"/>
                  </a:lnTo>
                  <a:lnTo>
                    <a:pt x="110" y="21"/>
                  </a:lnTo>
                  <a:lnTo>
                    <a:pt x="115" y="21"/>
                  </a:lnTo>
                  <a:lnTo>
                    <a:pt x="120" y="22"/>
                  </a:lnTo>
                  <a:lnTo>
                    <a:pt x="124" y="22"/>
                  </a:lnTo>
                  <a:lnTo>
                    <a:pt x="132" y="23"/>
                  </a:lnTo>
                  <a:lnTo>
                    <a:pt x="138" y="25"/>
                  </a:lnTo>
                  <a:lnTo>
                    <a:pt x="144" y="27"/>
                  </a:lnTo>
                  <a:lnTo>
                    <a:pt x="148" y="28"/>
                  </a:lnTo>
                  <a:lnTo>
                    <a:pt x="151" y="30"/>
                  </a:lnTo>
                  <a:lnTo>
                    <a:pt x="154" y="31"/>
                  </a:lnTo>
                  <a:lnTo>
                    <a:pt x="154" y="31"/>
                  </a:lnTo>
                  <a:lnTo>
                    <a:pt x="186" y="174"/>
                  </a:lnTo>
                  <a:lnTo>
                    <a:pt x="18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sp>
          <p:nvSpPr>
            <p:cNvPr id="27" name="Freeform 26">
              <a:extLst>
                <a:ext uri="{FF2B5EF4-FFF2-40B4-BE49-F238E27FC236}">
                  <a16:creationId xmlns:a16="http://schemas.microsoft.com/office/drawing/2014/main" id="{1014218C-6692-4C6E-83DF-9CA484B93AF2}"/>
                </a:ext>
              </a:extLst>
            </p:cNvPr>
            <p:cNvSpPr>
              <a:spLocks noEditPoints="1"/>
            </p:cNvSpPr>
            <p:nvPr/>
          </p:nvSpPr>
          <p:spPr bwMode="auto">
            <a:xfrm>
              <a:off x="1360488" y="1274763"/>
              <a:ext cx="160338" cy="158750"/>
            </a:xfrm>
            <a:custGeom>
              <a:avLst/>
              <a:gdLst>
                <a:gd name="T0" fmla="*/ 55 w 101"/>
                <a:gd name="T1" fmla="*/ 100 h 100"/>
                <a:gd name="T2" fmla="*/ 70 w 101"/>
                <a:gd name="T3" fmla="*/ 96 h 100"/>
                <a:gd name="T4" fmla="*/ 82 w 101"/>
                <a:gd name="T5" fmla="*/ 89 h 100"/>
                <a:gd name="T6" fmla="*/ 92 w 101"/>
                <a:gd name="T7" fmla="*/ 78 h 100"/>
                <a:gd name="T8" fmla="*/ 98 w 101"/>
                <a:gd name="T9" fmla="*/ 65 h 100"/>
                <a:gd name="T10" fmla="*/ 101 w 101"/>
                <a:gd name="T11" fmla="*/ 50 h 100"/>
                <a:gd name="T12" fmla="*/ 99 w 101"/>
                <a:gd name="T13" fmla="*/ 40 h 100"/>
                <a:gd name="T14" fmla="*/ 94 w 101"/>
                <a:gd name="T15" fmla="*/ 26 h 100"/>
                <a:gd name="T16" fmla="*/ 86 w 101"/>
                <a:gd name="T17" fmla="*/ 15 h 100"/>
                <a:gd name="T18" fmla="*/ 74 w 101"/>
                <a:gd name="T19" fmla="*/ 7 h 100"/>
                <a:gd name="T20" fmla="*/ 60 w 101"/>
                <a:gd name="T21" fmla="*/ 1 h 100"/>
                <a:gd name="T22" fmla="*/ 50 w 101"/>
                <a:gd name="T23" fmla="*/ 0 h 100"/>
                <a:gd name="T24" fmla="*/ 35 w 101"/>
                <a:gd name="T25" fmla="*/ 2 h 100"/>
                <a:gd name="T26" fmla="*/ 22 w 101"/>
                <a:gd name="T27" fmla="*/ 9 h 100"/>
                <a:gd name="T28" fmla="*/ 11 w 101"/>
                <a:gd name="T29" fmla="*/ 19 h 100"/>
                <a:gd name="T30" fmla="*/ 4 w 101"/>
                <a:gd name="T31" fmla="*/ 31 h 100"/>
                <a:gd name="T32" fmla="*/ 0 w 101"/>
                <a:gd name="T33" fmla="*/ 45 h 100"/>
                <a:gd name="T34" fmla="*/ 0 w 101"/>
                <a:gd name="T35" fmla="*/ 55 h 100"/>
                <a:gd name="T36" fmla="*/ 4 w 101"/>
                <a:gd name="T37" fmla="*/ 70 h 100"/>
                <a:gd name="T38" fmla="*/ 11 w 101"/>
                <a:gd name="T39" fmla="*/ 82 h 100"/>
                <a:gd name="T40" fmla="*/ 22 w 101"/>
                <a:gd name="T41" fmla="*/ 92 h 100"/>
                <a:gd name="T42" fmla="*/ 35 w 101"/>
                <a:gd name="T43" fmla="*/ 98 h 100"/>
                <a:gd name="T44" fmla="*/ 50 w 101"/>
                <a:gd name="T45" fmla="*/ 100 h 100"/>
                <a:gd name="T46" fmla="*/ 50 w 101"/>
                <a:gd name="T47" fmla="*/ 24 h 100"/>
                <a:gd name="T48" fmla="*/ 58 w 101"/>
                <a:gd name="T49" fmla="*/ 25 h 100"/>
                <a:gd name="T50" fmla="*/ 65 w 101"/>
                <a:gd name="T51" fmla="*/ 28 h 100"/>
                <a:gd name="T52" fmla="*/ 71 w 101"/>
                <a:gd name="T53" fmla="*/ 33 h 100"/>
                <a:gd name="T54" fmla="*/ 74 w 101"/>
                <a:gd name="T55" fmla="*/ 40 h 100"/>
                <a:gd name="T56" fmla="*/ 77 w 101"/>
                <a:gd name="T57" fmla="*/ 48 h 100"/>
                <a:gd name="T58" fmla="*/ 77 w 101"/>
                <a:gd name="T59" fmla="*/ 53 h 100"/>
                <a:gd name="T60" fmla="*/ 74 w 101"/>
                <a:gd name="T61" fmla="*/ 61 h 100"/>
                <a:gd name="T62" fmla="*/ 71 w 101"/>
                <a:gd name="T63" fmla="*/ 67 h 100"/>
                <a:gd name="T64" fmla="*/ 65 w 101"/>
                <a:gd name="T65" fmla="*/ 72 h 100"/>
                <a:gd name="T66" fmla="*/ 58 w 101"/>
                <a:gd name="T67" fmla="*/ 75 h 100"/>
                <a:gd name="T68" fmla="*/ 50 w 101"/>
                <a:gd name="T69" fmla="*/ 77 h 100"/>
                <a:gd name="T70" fmla="*/ 45 w 101"/>
                <a:gd name="T71" fmla="*/ 76 h 100"/>
                <a:gd name="T72" fmla="*/ 37 w 101"/>
                <a:gd name="T73" fmla="*/ 74 h 100"/>
                <a:gd name="T74" fmla="*/ 31 w 101"/>
                <a:gd name="T75" fmla="*/ 69 h 100"/>
                <a:gd name="T76" fmla="*/ 27 w 101"/>
                <a:gd name="T77" fmla="*/ 63 h 100"/>
                <a:gd name="T78" fmla="*/ 24 w 101"/>
                <a:gd name="T79" fmla="*/ 56 h 100"/>
                <a:gd name="T80" fmla="*/ 23 w 101"/>
                <a:gd name="T81" fmla="*/ 50 h 100"/>
                <a:gd name="T82" fmla="*/ 25 w 101"/>
                <a:gd name="T83" fmla="*/ 43 h 100"/>
                <a:gd name="T84" fmla="*/ 28 w 101"/>
                <a:gd name="T85" fmla="*/ 35 h 100"/>
                <a:gd name="T86" fmla="*/ 33 w 101"/>
                <a:gd name="T87" fmla="*/ 30 h 100"/>
                <a:gd name="T88" fmla="*/ 40 w 101"/>
                <a:gd name="T89" fmla="*/ 26 h 100"/>
                <a:gd name="T90" fmla="*/ 47 w 101"/>
                <a:gd name="T91"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 h="100">
                  <a:moveTo>
                    <a:pt x="50" y="100"/>
                  </a:moveTo>
                  <a:lnTo>
                    <a:pt x="50" y="100"/>
                  </a:lnTo>
                  <a:lnTo>
                    <a:pt x="55" y="100"/>
                  </a:lnTo>
                  <a:lnTo>
                    <a:pt x="60" y="99"/>
                  </a:lnTo>
                  <a:lnTo>
                    <a:pt x="65" y="98"/>
                  </a:lnTo>
                  <a:lnTo>
                    <a:pt x="70" y="96"/>
                  </a:lnTo>
                  <a:lnTo>
                    <a:pt x="74" y="94"/>
                  </a:lnTo>
                  <a:lnTo>
                    <a:pt x="78" y="92"/>
                  </a:lnTo>
                  <a:lnTo>
                    <a:pt x="82" y="89"/>
                  </a:lnTo>
                  <a:lnTo>
                    <a:pt x="86" y="86"/>
                  </a:lnTo>
                  <a:lnTo>
                    <a:pt x="89" y="82"/>
                  </a:lnTo>
                  <a:lnTo>
                    <a:pt x="92" y="78"/>
                  </a:lnTo>
                  <a:lnTo>
                    <a:pt x="94" y="74"/>
                  </a:lnTo>
                  <a:lnTo>
                    <a:pt x="96" y="70"/>
                  </a:lnTo>
                  <a:lnTo>
                    <a:pt x="98" y="65"/>
                  </a:lnTo>
                  <a:lnTo>
                    <a:pt x="99" y="60"/>
                  </a:lnTo>
                  <a:lnTo>
                    <a:pt x="100" y="55"/>
                  </a:lnTo>
                  <a:lnTo>
                    <a:pt x="101" y="50"/>
                  </a:lnTo>
                  <a:lnTo>
                    <a:pt x="101" y="50"/>
                  </a:lnTo>
                  <a:lnTo>
                    <a:pt x="100" y="45"/>
                  </a:lnTo>
                  <a:lnTo>
                    <a:pt x="99" y="40"/>
                  </a:lnTo>
                  <a:lnTo>
                    <a:pt x="98" y="35"/>
                  </a:lnTo>
                  <a:lnTo>
                    <a:pt x="96" y="31"/>
                  </a:lnTo>
                  <a:lnTo>
                    <a:pt x="94" y="26"/>
                  </a:lnTo>
                  <a:lnTo>
                    <a:pt x="92" y="22"/>
                  </a:lnTo>
                  <a:lnTo>
                    <a:pt x="89" y="19"/>
                  </a:lnTo>
                  <a:lnTo>
                    <a:pt x="86" y="15"/>
                  </a:lnTo>
                  <a:lnTo>
                    <a:pt x="82" y="12"/>
                  </a:lnTo>
                  <a:lnTo>
                    <a:pt x="78" y="9"/>
                  </a:lnTo>
                  <a:lnTo>
                    <a:pt x="74" y="7"/>
                  </a:lnTo>
                  <a:lnTo>
                    <a:pt x="70" y="4"/>
                  </a:lnTo>
                  <a:lnTo>
                    <a:pt x="65" y="2"/>
                  </a:lnTo>
                  <a:lnTo>
                    <a:pt x="60" y="1"/>
                  </a:lnTo>
                  <a:lnTo>
                    <a:pt x="55" y="1"/>
                  </a:lnTo>
                  <a:lnTo>
                    <a:pt x="50" y="0"/>
                  </a:lnTo>
                  <a:lnTo>
                    <a:pt x="50" y="0"/>
                  </a:lnTo>
                  <a:lnTo>
                    <a:pt x="45" y="1"/>
                  </a:lnTo>
                  <a:lnTo>
                    <a:pt x="40" y="1"/>
                  </a:lnTo>
                  <a:lnTo>
                    <a:pt x="35" y="2"/>
                  </a:lnTo>
                  <a:lnTo>
                    <a:pt x="31" y="4"/>
                  </a:lnTo>
                  <a:lnTo>
                    <a:pt x="26" y="7"/>
                  </a:lnTo>
                  <a:lnTo>
                    <a:pt x="22" y="9"/>
                  </a:lnTo>
                  <a:lnTo>
                    <a:pt x="18" y="12"/>
                  </a:lnTo>
                  <a:lnTo>
                    <a:pt x="14" y="15"/>
                  </a:lnTo>
                  <a:lnTo>
                    <a:pt x="11" y="19"/>
                  </a:lnTo>
                  <a:lnTo>
                    <a:pt x="8" y="22"/>
                  </a:lnTo>
                  <a:lnTo>
                    <a:pt x="6" y="26"/>
                  </a:lnTo>
                  <a:lnTo>
                    <a:pt x="4" y="31"/>
                  </a:lnTo>
                  <a:lnTo>
                    <a:pt x="2" y="35"/>
                  </a:lnTo>
                  <a:lnTo>
                    <a:pt x="1" y="40"/>
                  </a:lnTo>
                  <a:lnTo>
                    <a:pt x="0" y="45"/>
                  </a:lnTo>
                  <a:lnTo>
                    <a:pt x="0" y="50"/>
                  </a:lnTo>
                  <a:lnTo>
                    <a:pt x="0" y="50"/>
                  </a:lnTo>
                  <a:lnTo>
                    <a:pt x="0" y="55"/>
                  </a:lnTo>
                  <a:lnTo>
                    <a:pt x="1" y="60"/>
                  </a:lnTo>
                  <a:lnTo>
                    <a:pt x="2" y="65"/>
                  </a:lnTo>
                  <a:lnTo>
                    <a:pt x="4" y="70"/>
                  </a:lnTo>
                  <a:lnTo>
                    <a:pt x="6" y="74"/>
                  </a:lnTo>
                  <a:lnTo>
                    <a:pt x="8" y="78"/>
                  </a:lnTo>
                  <a:lnTo>
                    <a:pt x="11" y="82"/>
                  </a:lnTo>
                  <a:lnTo>
                    <a:pt x="14" y="86"/>
                  </a:lnTo>
                  <a:lnTo>
                    <a:pt x="18" y="89"/>
                  </a:lnTo>
                  <a:lnTo>
                    <a:pt x="22" y="92"/>
                  </a:lnTo>
                  <a:lnTo>
                    <a:pt x="26" y="94"/>
                  </a:lnTo>
                  <a:lnTo>
                    <a:pt x="31" y="96"/>
                  </a:lnTo>
                  <a:lnTo>
                    <a:pt x="35" y="98"/>
                  </a:lnTo>
                  <a:lnTo>
                    <a:pt x="40" y="99"/>
                  </a:lnTo>
                  <a:lnTo>
                    <a:pt x="45" y="100"/>
                  </a:lnTo>
                  <a:lnTo>
                    <a:pt x="50" y="100"/>
                  </a:lnTo>
                  <a:lnTo>
                    <a:pt x="50" y="100"/>
                  </a:lnTo>
                  <a:close/>
                  <a:moveTo>
                    <a:pt x="50" y="24"/>
                  </a:moveTo>
                  <a:lnTo>
                    <a:pt x="50" y="24"/>
                  </a:lnTo>
                  <a:lnTo>
                    <a:pt x="53" y="24"/>
                  </a:lnTo>
                  <a:lnTo>
                    <a:pt x="55" y="25"/>
                  </a:lnTo>
                  <a:lnTo>
                    <a:pt x="58" y="25"/>
                  </a:lnTo>
                  <a:lnTo>
                    <a:pt x="60" y="26"/>
                  </a:lnTo>
                  <a:lnTo>
                    <a:pt x="63" y="27"/>
                  </a:lnTo>
                  <a:lnTo>
                    <a:pt x="65" y="28"/>
                  </a:lnTo>
                  <a:lnTo>
                    <a:pt x="67" y="30"/>
                  </a:lnTo>
                  <a:lnTo>
                    <a:pt x="69" y="32"/>
                  </a:lnTo>
                  <a:lnTo>
                    <a:pt x="71" y="33"/>
                  </a:lnTo>
                  <a:lnTo>
                    <a:pt x="72" y="35"/>
                  </a:lnTo>
                  <a:lnTo>
                    <a:pt x="74" y="38"/>
                  </a:lnTo>
                  <a:lnTo>
                    <a:pt x="74" y="40"/>
                  </a:lnTo>
                  <a:lnTo>
                    <a:pt x="75" y="43"/>
                  </a:lnTo>
                  <a:lnTo>
                    <a:pt x="76" y="45"/>
                  </a:lnTo>
                  <a:lnTo>
                    <a:pt x="77" y="48"/>
                  </a:lnTo>
                  <a:lnTo>
                    <a:pt x="77" y="50"/>
                  </a:lnTo>
                  <a:lnTo>
                    <a:pt x="77" y="50"/>
                  </a:lnTo>
                  <a:lnTo>
                    <a:pt x="77" y="53"/>
                  </a:lnTo>
                  <a:lnTo>
                    <a:pt x="76" y="56"/>
                  </a:lnTo>
                  <a:lnTo>
                    <a:pt x="75" y="58"/>
                  </a:lnTo>
                  <a:lnTo>
                    <a:pt x="74" y="61"/>
                  </a:lnTo>
                  <a:lnTo>
                    <a:pt x="74" y="63"/>
                  </a:lnTo>
                  <a:lnTo>
                    <a:pt x="72" y="65"/>
                  </a:lnTo>
                  <a:lnTo>
                    <a:pt x="71" y="67"/>
                  </a:lnTo>
                  <a:lnTo>
                    <a:pt x="69" y="69"/>
                  </a:lnTo>
                  <a:lnTo>
                    <a:pt x="67" y="71"/>
                  </a:lnTo>
                  <a:lnTo>
                    <a:pt x="65" y="72"/>
                  </a:lnTo>
                  <a:lnTo>
                    <a:pt x="63" y="74"/>
                  </a:lnTo>
                  <a:lnTo>
                    <a:pt x="60" y="74"/>
                  </a:lnTo>
                  <a:lnTo>
                    <a:pt x="58" y="75"/>
                  </a:lnTo>
                  <a:lnTo>
                    <a:pt x="55" y="76"/>
                  </a:lnTo>
                  <a:lnTo>
                    <a:pt x="53" y="77"/>
                  </a:lnTo>
                  <a:lnTo>
                    <a:pt x="50" y="77"/>
                  </a:lnTo>
                  <a:lnTo>
                    <a:pt x="50" y="77"/>
                  </a:lnTo>
                  <a:lnTo>
                    <a:pt x="47" y="77"/>
                  </a:lnTo>
                  <a:lnTo>
                    <a:pt x="45" y="76"/>
                  </a:lnTo>
                  <a:lnTo>
                    <a:pt x="42" y="75"/>
                  </a:lnTo>
                  <a:lnTo>
                    <a:pt x="40" y="74"/>
                  </a:lnTo>
                  <a:lnTo>
                    <a:pt x="37" y="74"/>
                  </a:lnTo>
                  <a:lnTo>
                    <a:pt x="35" y="72"/>
                  </a:lnTo>
                  <a:lnTo>
                    <a:pt x="33" y="71"/>
                  </a:lnTo>
                  <a:lnTo>
                    <a:pt x="31" y="69"/>
                  </a:lnTo>
                  <a:lnTo>
                    <a:pt x="30" y="67"/>
                  </a:lnTo>
                  <a:lnTo>
                    <a:pt x="28" y="65"/>
                  </a:lnTo>
                  <a:lnTo>
                    <a:pt x="27" y="63"/>
                  </a:lnTo>
                  <a:lnTo>
                    <a:pt x="26" y="61"/>
                  </a:lnTo>
                  <a:lnTo>
                    <a:pt x="25" y="58"/>
                  </a:lnTo>
                  <a:lnTo>
                    <a:pt x="24" y="56"/>
                  </a:lnTo>
                  <a:lnTo>
                    <a:pt x="24" y="53"/>
                  </a:lnTo>
                  <a:lnTo>
                    <a:pt x="23" y="50"/>
                  </a:lnTo>
                  <a:lnTo>
                    <a:pt x="23" y="50"/>
                  </a:lnTo>
                  <a:lnTo>
                    <a:pt x="24" y="48"/>
                  </a:lnTo>
                  <a:lnTo>
                    <a:pt x="24" y="45"/>
                  </a:lnTo>
                  <a:lnTo>
                    <a:pt x="25" y="43"/>
                  </a:lnTo>
                  <a:lnTo>
                    <a:pt x="26" y="40"/>
                  </a:lnTo>
                  <a:lnTo>
                    <a:pt x="27" y="38"/>
                  </a:lnTo>
                  <a:lnTo>
                    <a:pt x="28" y="35"/>
                  </a:lnTo>
                  <a:lnTo>
                    <a:pt x="30" y="33"/>
                  </a:lnTo>
                  <a:lnTo>
                    <a:pt x="31" y="32"/>
                  </a:lnTo>
                  <a:lnTo>
                    <a:pt x="33" y="30"/>
                  </a:lnTo>
                  <a:lnTo>
                    <a:pt x="35" y="28"/>
                  </a:lnTo>
                  <a:lnTo>
                    <a:pt x="37" y="27"/>
                  </a:lnTo>
                  <a:lnTo>
                    <a:pt x="40" y="26"/>
                  </a:lnTo>
                  <a:lnTo>
                    <a:pt x="42" y="25"/>
                  </a:lnTo>
                  <a:lnTo>
                    <a:pt x="45" y="25"/>
                  </a:lnTo>
                  <a:lnTo>
                    <a:pt x="47" y="24"/>
                  </a:lnTo>
                  <a:lnTo>
                    <a:pt x="50" y="24"/>
                  </a:lnTo>
                  <a:lnTo>
                    <a:pt x="5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grpSp>
      <p:grpSp>
        <p:nvGrpSpPr>
          <p:cNvPr id="31" name="Group 31">
            <a:extLst>
              <a:ext uri="{FF2B5EF4-FFF2-40B4-BE49-F238E27FC236}">
                <a16:creationId xmlns:a16="http://schemas.microsoft.com/office/drawing/2014/main" id="{A4F04E15-9198-49C2-8584-32028159C386}"/>
              </a:ext>
            </a:extLst>
          </p:cNvPr>
          <p:cNvGrpSpPr/>
          <p:nvPr/>
        </p:nvGrpSpPr>
        <p:grpSpPr>
          <a:xfrm>
            <a:off x="11330378" y="2990115"/>
            <a:ext cx="584763" cy="1158444"/>
            <a:chOff x="1274763" y="1274763"/>
            <a:chExt cx="330200" cy="725488"/>
          </a:xfrm>
          <a:solidFill>
            <a:srgbClr val="E1ECEF">
              <a:alpha val="50196"/>
            </a:srgbClr>
          </a:solidFill>
        </p:grpSpPr>
        <p:sp>
          <p:nvSpPr>
            <p:cNvPr id="32" name="Freeform 25">
              <a:extLst>
                <a:ext uri="{FF2B5EF4-FFF2-40B4-BE49-F238E27FC236}">
                  <a16:creationId xmlns:a16="http://schemas.microsoft.com/office/drawing/2014/main" id="{C6CF2168-E6B1-4DB7-BED8-FE0EF758CBCE}"/>
                </a:ext>
              </a:extLst>
            </p:cNvPr>
            <p:cNvSpPr>
              <a:spLocks noEditPoints="1"/>
            </p:cNvSpPr>
            <p:nvPr/>
          </p:nvSpPr>
          <p:spPr bwMode="auto">
            <a:xfrm>
              <a:off x="1274763" y="1465263"/>
              <a:ext cx="330200" cy="534988"/>
            </a:xfrm>
            <a:custGeom>
              <a:avLst/>
              <a:gdLst>
                <a:gd name="T0" fmla="*/ 173 w 208"/>
                <a:gd name="T1" fmla="*/ 20 h 337"/>
                <a:gd name="T2" fmla="*/ 170 w 208"/>
                <a:gd name="T3" fmla="*/ 17 h 337"/>
                <a:gd name="T4" fmla="*/ 156 w 208"/>
                <a:gd name="T5" fmla="*/ 9 h 337"/>
                <a:gd name="T6" fmla="*/ 141 w 208"/>
                <a:gd name="T7" fmla="*/ 4 h 337"/>
                <a:gd name="T8" fmla="*/ 128 w 208"/>
                <a:gd name="T9" fmla="*/ 2 h 337"/>
                <a:gd name="T10" fmla="*/ 104 w 208"/>
                <a:gd name="T11" fmla="*/ 0 h 337"/>
                <a:gd name="T12" fmla="*/ 76 w 208"/>
                <a:gd name="T13" fmla="*/ 3 h 337"/>
                <a:gd name="T14" fmla="*/ 63 w 208"/>
                <a:gd name="T15" fmla="*/ 6 h 337"/>
                <a:gd name="T16" fmla="*/ 48 w 208"/>
                <a:gd name="T17" fmla="*/ 11 h 337"/>
                <a:gd name="T18" fmla="*/ 38 w 208"/>
                <a:gd name="T19" fmla="*/ 18 h 337"/>
                <a:gd name="T20" fmla="*/ 35 w 208"/>
                <a:gd name="T21" fmla="*/ 22 h 337"/>
                <a:gd name="T22" fmla="*/ 0 w 208"/>
                <a:gd name="T23" fmla="*/ 180 h 337"/>
                <a:gd name="T24" fmla="*/ 1 w 208"/>
                <a:gd name="T25" fmla="*/ 185 h 337"/>
                <a:gd name="T26" fmla="*/ 3 w 208"/>
                <a:gd name="T27" fmla="*/ 188 h 337"/>
                <a:gd name="T28" fmla="*/ 12 w 208"/>
                <a:gd name="T29" fmla="*/ 194 h 337"/>
                <a:gd name="T30" fmla="*/ 22 w 208"/>
                <a:gd name="T31" fmla="*/ 196 h 337"/>
                <a:gd name="T32" fmla="*/ 31 w 208"/>
                <a:gd name="T33" fmla="*/ 196 h 337"/>
                <a:gd name="T34" fmla="*/ 64 w 208"/>
                <a:gd name="T35" fmla="*/ 330 h 337"/>
                <a:gd name="T36" fmla="*/ 68 w 208"/>
                <a:gd name="T37" fmla="*/ 335 h 337"/>
                <a:gd name="T38" fmla="*/ 135 w 208"/>
                <a:gd name="T39" fmla="*/ 337 h 337"/>
                <a:gd name="T40" fmla="*/ 140 w 208"/>
                <a:gd name="T41" fmla="*/ 335 h 337"/>
                <a:gd name="T42" fmla="*/ 144 w 208"/>
                <a:gd name="T43" fmla="*/ 330 h 337"/>
                <a:gd name="T44" fmla="*/ 177 w 208"/>
                <a:gd name="T45" fmla="*/ 196 h 337"/>
                <a:gd name="T46" fmla="*/ 186 w 208"/>
                <a:gd name="T47" fmla="*/ 196 h 337"/>
                <a:gd name="T48" fmla="*/ 196 w 208"/>
                <a:gd name="T49" fmla="*/ 194 h 337"/>
                <a:gd name="T50" fmla="*/ 205 w 208"/>
                <a:gd name="T51" fmla="*/ 188 h 337"/>
                <a:gd name="T52" fmla="*/ 207 w 208"/>
                <a:gd name="T53" fmla="*/ 185 h 337"/>
                <a:gd name="T54" fmla="*/ 208 w 208"/>
                <a:gd name="T55" fmla="*/ 180 h 337"/>
                <a:gd name="T56" fmla="*/ 184 w 208"/>
                <a:gd name="T57" fmla="*/ 176 h 337"/>
                <a:gd name="T58" fmla="*/ 177 w 208"/>
                <a:gd name="T59" fmla="*/ 174 h 337"/>
                <a:gd name="T60" fmla="*/ 171 w 208"/>
                <a:gd name="T61" fmla="*/ 171 h 337"/>
                <a:gd name="T62" fmla="*/ 166 w 208"/>
                <a:gd name="T63" fmla="*/ 171 h 337"/>
                <a:gd name="T64" fmla="*/ 162 w 208"/>
                <a:gd name="T65" fmla="*/ 173 h 337"/>
                <a:gd name="T66" fmla="*/ 159 w 208"/>
                <a:gd name="T67" fmla="*/ 176 h 337"/>
                <a:gd name="T68" fmla="*/ 82 w 208"/>
                <a:gd name="T69" fmla="*/ 316 h 337"/>
                <a:gd name="T70" fmla="*/ 49 w 208"/>
                <a:gd name="T71" fmla="*/ 176 h 337"/>
                <a:gd name="T72" fmla="*/ 46 w 208"/>
                <a:gd name="T73" fmla="*/ 173 h 337"/>
                <a:gd name="T74" fmla="*/ 42 w 208"/>
                <a:gd name="T75" fmla="*/ 171 h 337"/>
                <a:gd name="T76" fmla="*/ 37 w 208"/>
                <a:gd name="T77" fmla="*/ 171 h 337"/>
                <a:gd name="T78" fmla="*/ 32 w 208"/>
                <a:gd name="T79" fmla="*/ 174 h 337"/>
                <a:gd name="T80" fmla="*/ 22 w 208"/>
                <a:gd name="T81" fmla="*/ 176 h 337"/>
                <a:gd name="T82" fmla="*/ 57 w 208"/>
                <a:gd name="T83" fmla="*/ 30 h 337"/>
                <a:gd name="T84" fmla="*/ 77 w 208"/>
                <a:gd name="T85" fmla="*/ 23 h 337"/>
                <a:gd name="T86" fmla="*/ 98 w 208"/>
                <a:gd name="T87" fmla="*/ 21 h 337"/>
                <a:gd name="T88" fmla="*/ 110 w 208"/>
                <a:gd name="T89" fmla="*/ 21 h 337"/>
                <a:gd name="T90" fmla="*/ 132 w 208"/>
                <a:gd name="T91" fmla="*/ 23 h 337"/>
                <a:gd name="T92" fmla="*/ 151 w 208"/>
                <a:gd name="T93" fmla="*/ 30 h 337"/>
                <a:gd name="T94" fmla="*/ 186 w 208"/>
                <a:gd name="T95" fmla="*/ 17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337">
                  <a:moveTo>
                    <a:pt x="173" y="23"/>
                  </a:moveTo>
                  <a:lnTo>
                    <a:pt x="173" y="23"/>
                  </a:lnTo>
                  <a:lnTo>
                    <a:pt x="173" y="22"/>
                  </a:lnTo>
                  <a:lnTo>
                    <a:pt x="173" y="20"/>
                  </a:lnTo>
                  <a:lnTo>
                    <a:pt x="172" y="19"/>
                  </a:lnTo>
                  <a:lnTo>
                    <a:pt x="171" y="18"/>
                  </a:lnTo>
                  <a:lnTo>
                    <a:pt x="171" y="18"/>
                  </a:lnTo>
                  <a:lnTo>
                    <a:pt x="170" y="17"/>
                  </a:lnTo>
                  <a:lnTo>
                    <a:pt x="168" y="16"/>
                  </a:lnTo>
                  <a:lnTo>
                    <a:pt x="165" y="14"/>
                  </a:lnTo>
                  <a:lnTo>
                    <a:pt x="161" y="11"/>
                  </a:lnTo>
                  <a:lnTo>
                    <a:pt x="156" y="9"/>
                  </a:lnTo>
                  <a:lnTo>
                    <a:pt x="152" y="8"/>
                  </a:lnTo>
                  <a:lnTo>
                    <a:pt x="149" y="7"/>
                  </a:lnTo>
                  <a:lnTo>
                    <a:pt x="145" y="6"/>
                  </a:lnTo>
                  <a:lnTo>
                    <a:pt x="141" y="4"/>
                  </a:lnTo>
                  <a:lnTo>
                    <a:pt x="137" y="3"/>
                  </a:lnTo>
                  <a:lnTo>
                    <a:pt x="132" y="3"/>
                  </a:lnTo>
                  <a:lnTo>
                    <a:pt x="128" y="2"/>
                  </a:lnTo>
                  <a:lnTo>
                    <a:pt x="128" y="2"/>
                  </a:lnTo>
                  <a:lnTo>
                    <a:pt x="120" y="1"/>
                  </a:lnTo>
                  <a:lnTo>
                    <a:pt x="112" y="1"/>
                  </a:lnTo>
                  <a:lnTo>
                    <a:pt x="104" y="0"/>
                  </a:lnTo>
                  <a:lnTo>
                    <a:pt x="104" y="0"/>
                  </a:lnTo>
                  <a:lnTo>
                    <a:pt x="96" y="1"/>
                  </a:lnTo>
                  <a:lnTo>
                    <a:pt x="89" y="1"/>
                  </a:lnTo>
                  <a:lnTo>
                    <a:pt x="81" y="2"/>
                  </a:lnTo>
                  <a:lnTo>
                    <a:pt x="76" y="3"/>
                  </a:lnTo>
                  <a:lnTo>
                    <a:pt x="76" y="3"/>
                  </a:lnTo>
                  <a:lnTo>
                    <a:pt x="72" y="3"/>
                  </a:lnTo>
                  <a:lnTo>
                    <a:pt x="67" y="4"/>
                  </a:lnTo>
                  <a:lnTo>
                    <a:pt x="63" y="6"/>
                  </a:lnTo>
                  <a:lnTo>
                    <a:pt x="59" y="7"/>
                  </a:lnTo>
                  <a:lnTo>
                    <a:pt x="56" y="8"/>
                  </a:lnTo>
                  <a:lnTo>
                    <a:pt x="53" y="9"/>
                  </a:lnTo>
                  <a:lnTo>
                    <a:pt x="48" y="11"/>
                  </a:lnTo>
                  <a:lnTo>
                    <a:pt x="43" y="14"/>
                  </a:lnTo>
                  <a:lnTo>
                    <a:pt x="40" y="16"/>
                  </a:lnTo>
                  <a:lnTo>
                    <a:pt x="39" y="17"/>
                  </a:lnTo>
                  <a:lnTo>
                    <a:pt x="38" y="18"/>
                  </a:lnTo>
                  <a:lnTo>
                    <a:pt x="38" y="18"/>
                  </a:lnTo>
                  <a:lnTo>
                    <a:pt x="37" y="19"/>
                  </a:lnTo>
                  <a:lnTo>
                    <a:pt x="36" y="20"/>
                  </a:lnTo>
                  <a:lnTo>
                    <a:pt x="35" y="22"/>
                  </a:lnTo>
                  <a:lnTo>
                    <a:pt x="35" y="23"/>
                  </a:lnTo>
                  <a:lnTo>
                    <a:pt x="0" y="179"/>
                  </a:lnTo>
                  <a:lnTo>
                    <a:pt x="0" y="179"/>
                  </a:lnTo>
                  <a:lnTo>
                    <a:pt x="0" y="180"/>
                  </a:lnTo>
                  <a:lnTo>
                    <a:pt x="0" y="181"/>
                  </a:lnTo>
                  <a:lnTo>
                    <a:pt x="0" y="182"/>
                  </a:lnTo>
                  <a:lnTo>
                    <a:pt x="0" y="184"/>
                  </a:lnTo>
                  <a:lnTo>
                    <a:pt x="1" y="185"/>
                  </a:lnTo>
                  <a:lnTo>
                    <a:pt x="1" y="186"/>
                  </a:lnTo>
                  <a:lnTo>
                    <a:pt x="2" y="187"/>
                  </a:lnTo>
                  <a:lnTo>
                    <a:pt x="3" y="188"/>
                  </a:lnTo>
                  <a:lnTo>
                    <a:pt x="3" y="188"/>
                  </a:lnTo>
                  <a:lnTo>
                    <a:pt x="5" y="190"/>
                  </a:lnTo>
                  <a:lnTo>
                    <a:pt x="7" y="191"/>
                  </a:lnTo>
                  <a:lnTo>
                    <a:pt x="9" y="193"/>
                  </a:lnTo>
                  <a:lnTo>
                    <a:pt x="12" y="194"/>
                  </a:lnTo>
                  <a:lnTo>
                    <a:pt x="16" y="195"/>
                  </a:lnTo>
                  <a:lnTo>
                    <a:pt x="18" y="196"/>
                  </a:lnTo>
                  <a:lnTo>
                    <a:pt x="20" y="196"/>
                  </a:lnTo>
                  <a:lnTo>
                    <a:pt x="22" y="196"/>
                  </a:lnTo>
                  <a:lnTo>
                    <a:pt x="24" y="197"/>
                  </a:lnTo>
                  <a:lnTo>
                    <a:pt x="24" y="197"/>
                  </a:lnTo>
                  <a:lnTo>
                    <a:pt x="28" y="196"/>
                  </a:lnTo>
                  <a:lnTo>
                    <a:pt x="31" y="196"/>
                  </a:lnTo>
                  <a:lnTo>
                    <a:pt x="33" y="195"/>
                  </a:lnTo>
                  <a:lnTo>
                    <a:pt x="63" y="329"/>
                  </a:lnTo>
                  <a:lnTo>
                    <a:pt x="63" y="329"/>
                  </a:lnTo>
                  <a:lnTo>
                    <a:pt x="64" y="330"/>
                  </a:lnTo>
                  <a:lnTo>
                    <a:pt x="65" y="332"/>
                  </a:lnTo>
                  <a:lnTo>
                    <a:pt x="66" y="333"/>
                  </a:lnTo>
                  <a:lnTo>
                    <a:pt x="67" y="334"/>
                  </a:lnTo>
                  <a:lnTo>
                    <a:pt x="68" y="335"/>
                  </a:lnTo>
                  <a:lnTo>
                    <a:pt x="70" y="336"/>
                  </a:lnTo>
                  <a:lnTo>
                    <a:pt x="72" y="336"/>
                  </a:lnTo>
                  <a:lnTo>
                    <a:pt x="73" y="337"/>
                  </a:lnTo>
                  <a:lnTo>
                    <a:pt x="135" y="337"/>
                  </a:lnTo>
                  <a:lnTo>
                    <a:pt x="135" y="337"/>
                  </a:lnTo>
                  <a:lnTo>
                    <a:pt x="137" y="336"/>
                  </a:lnTo>
                  <a:lnTo>
                    <a:pt x="138" y="336"/>
                  </a:lnTo>
                  <a:lnTo>
                    <a:pt x="140" y="335"/>
                  </a:lnTo>
                  <a:lnTo>
                    <a:pt x="141" y="334"/>
                  </a:lnTo>
                  <a:lnTo>
                    <a:pt x="143" y="333"/>
                  </a:lnTo>
                  <a:lnTo>
                    <a:pt x="144" y="332"/>
                  </a:lnTo>
                  <a:lnTo>
                    <a:pt x="144" y="330"/>
                  </a:lnTo>
                  <a:lnTo>
                    <a:pt x="145" y="329"/>
                  </a:lnTo>
                  <a:lnTo>
                    <a:pt x="175" y="195"/>
                  </a:lnTo>
                  <a:lnTo>
                    <a:pt x="177" y="196"/>
                  </a:lnTo>
                  <a:lnTo>
                    <a:pt x="177" y="196"/>
                  </a:lnTo>
                  <a:lnTo>
                    <a:pt x="180" y="196"/>
                  </a:lnTo>
                  <a:lnTo>
                    <a:pt x="184" y="197"/>
                  </a:lnTo>
                  <a:lnTo>
                    <a:pt x="184" y="197"/>
                  </a:lnTo>
                  <a:lnTo>
                    <a:pt x="186" y="196"/>
                  </a:lnTo>
                  <a:lnTo>
                    <a:pt x="188" y="196"/>
                  </a:lnTo>
                  <a:lnTo>
                    <a:pt x="191" y="196"/>
                  </a:lnTo>
                  <a:lnTo>
                    <a:pt x="193" y="195"/>
                  </a:lnTo>
                  <a:lnTo>
                    <a:pt x="196" y="194"/>
                  </a:lnTo>
                  <a:lnTo>
                    <a:pt x="199" y="193"/>
                  </a:lnTo>
                  <a:lnTo>
                    <a:pt x="202" y="191"/>
                  </a:lnTo>
                  <a:lnTo>
                    <a:pt x="204" y="190"/>
                  </a:lnTo>
                  <a:lnTo>
                    <a:pt x="205" y="188"/>
                  </a:lnTo>
                  <a:lnTo>
                    <a:pt x="205" y="188"/>
                  </a:lnTo>
                  <a:lnTo>
                    <a:pt x="206" y="187"/>
                  </a:lnTo>
                  <a:lnTo>
                    <a:pt x="207" y="186"/>
                  </a:lnTo>
                  <a:lnTo>
                    <a:pt x="207" y="185"/>
                  </a:lnTo>
                  <a:lnTo>
                    <a:pt x="208" y="184"/>
                  </a:lnTo>
                  <a:lnTo>
                    <a:pt x="208" y="182"/>
                  </a:lnTo>
                  <a:lnTo>
                    <a:pt x="208" y="181"/>
                  </a:lnTo>
                  <a:lnTo>
                    <a:pt x="208" y="180"/>
                  </a:lnTo>
                  <a:lnTo>
                    <a:pt x="208" y="179"/>
                  </a:lnTo>
                  <a:lnTo>
                    <a:pt x="173" y="23"/>
                  </a:lnTo>
                  <a:close/>
                  <a:moveTo>
                    <a:pt x="186" y="176"/>
                  </a:moveTo>
                  <a:lnTo>
                    <a:pt x="184" y="176"/>
                  </a:lnTo>
                  <a:lnTo>
                    <a:pt x="184" y="176"/>
                  </a:lnTo>
                  <a:lnTo>
                    <a:pt x="181" y="176"/>
                  </a:lnTo>
                  <a:lnTo>
                    <a:pt x="179" y="175"/>
                  </a:lnTo>
                  <a:lnTo>
                    <a:pt x="177" y="174"/>
                  </a:lnTo>
                  <a:lnTo>
                    <a:pt x="174" y="173"/>
                  </a:lnTo>
                  <a:lnTo>
                    <a:pt x="174" y="173"/>
                  </a:lnTo>
                  <a:lnTo>
                    <a:pt x="173" y="172"/>
                  </a:lnTo>
                  <a:lnTo>
                    <a:pt x="171" y="171"/>
                  </a:lnTo>
                  <a:lnTo>
                    <a:pt x="169" y="171"/>
                  </a:lnTo>
                  <a:lnTo>
                    <a:pt x="168" y="171"/>
                  </a:lnTo>
                  <a:lnTo>
                    <a:pt x="168" y="171"/>
                  </a:lnTo>
                  <a:lnTo>
                    <a:pt x="166" y="171"/>
                  </a:lnTo>
                  <a:lnTo>
                    <a:pt x="164" y="171"/>
                  </a:lnTo>
                  <a:lnTo>
                    <a:pt x="164" y="171"/>
                  </a:lnTo>
                  <a:lnTo>
                    <a:pt x="163" y="172"/>
                  </a:lnTo>
                  <a:lnTo>
                    <a:pt x="162" y="173"/>
                  </a:lnTo>
                  <a:lnTo>
                    <a:pt x="161" y="174"/>
                  </a:lnTo>
                  <a:lnTo>
                    <a:pt x="160" y="174"/>
                  </a:lnTo>
                  <a:lnTo>
                    <a:pt x="159" y="175"/>
                  </a:lnTo>
                  <a:lnTo>
                    <a:pt x="159" y="176"/>
                  </a:lnTo>
                  <a:lnTo>
                    <a:pt x="158" y="178"/>
                  </a:lnTo>
                  <a:lnTo>
                    <a:pt x="158" y="179"/>
                  </a:lnTo>
                  <a:lnTo>
                    <a:pt x="127" y="316"/>
                  </a:lnTo>
                  <a:lnTo>
                    <a:pt x="82" y="316"/>
                  </a:lnTo>
                  <a:lnTo>
                    <a:pt x="50" y="179"/>
                  </a:lnTo>
                  <a:lnTo>
                    <a:pt x="50" y="179"/>
                  </a:lnTo>
                  <a:lnTo>
                    <a:pt x="50" y="178"/>
                  </a:lnTo>
                  <a:lnTo>
                    <a:pt x="49" y="176"/>
                  </a:lnTo>
                  <a:lnTo>
                    <a:pt x="49" y="175"/>
                  </a:lnTo>
                  <a:lnTo>
                    <a:pt x="48" y="174"/>
                  </a:lnTo>
                  <a:lnTo>
                    <a:pt x="47" y="174"/>
                  </a:lnTo>
                  <a:lnTo>
                    <a:pt x="46" y="173"/>
                  </a:lnTo>
                  <a:lnTo>
                    <a:pt x="45" y="172"/>
                  </a:lnTo>
                  <a:lnTo>
                    <a:pt x="44" y="171"/>
                  </a:lnTo>
                  <a:lnTo>
                    <a:pt x="44" y="171"/>
                  </a:lnTo>
                  <a:lnTo>
                    <a:pt x="42" y="171"/>
                  </a:lnTo>
                  <a:lnTo>
                    <a:pt x="40" y="171"/>
                  </a:lnTo>
                  <a:lnTo>
                    <a:pt x="40" y="171"/>
                  </a:lnTo>
                  <a:lnTo>
                    <a:pt x="39" y="171"/>
                  </a:lnTo>
                  <a:lnTo>
                    <a:pt x="37" y="171"/>
                  </a:lnTo>
                  <a:lnTo>
                    <a:pt x="36" y="172"/>
                  </a:lnTo>
                  <a:lnTo>
                    <a:pt x="35" y="173"/>
                  </a:lnTo>
                  <a:lnTo>
                    <a:pt x="35" y="173"/>
                  </a:lnTo>
                  <a:lnTo>
                    <a:pt x="32" y="174"/>
                  </a:lnTo>
                  <a:lnTo>
                    <a:pt x="29" y="175"/>
                  </a:lnTo>
                  <a:lnTo>
                    <a:pt x="27" y="176"/>
                  </a:lnTo>
                  <a:lnTo>
                    <a:pt x="24" y="176"/>
                  </a:lnTo>
                  <a:lnTo>
                    <a:pt x="22" y="176"/>
                  </a:lnTo>
                  <a:lnTo>
                    <a:pt x="54" y="31"/>
                  </a:lnTo>
                  <a:lnTo>
                    <a:pt x="55" y="31"/>
                  </a:lnTo>
                  <a:lnTo>
                    <a:pt x="55" y="31"/>
                  </a:lnTo>
                  <a:lnTo>
                    <a:pt x="57" y="30"/>
                  </a:lnTo>
                  <a:lnTo>
                    <a:pt x="60" y="28"/>
                  </a:lnTo>
                  <a:lnTo>
                    <a:pt x="65" y="27"/>
                  </a:lnTo>
                  <a:lnTo>
                    <a:pt x="70" y="25"/>
                  </a:lnTo>
                  <a:lnTo>
                    <a:pt x="77" y="23"/>
                  </a:lnTo>
                  <a:lnTo>
                    <a:pt x="84" y="22"/>
                  </a:lnTo>
                  <a:lnTo>
                    <a:pt x="89" y="22"/>
                  </a:lnTo>
                  <a:lnTo>
                    <a:pt x="93" y="21"/>
                  </a:lnTo>
                  <a:lnTo>
                    <a:pt x="98" y="21"/>
                  </a:lnTo>
                  <a:lnTo>
                    <a:pt x="103" y="21"/>
                  </a:lnTo>
                  <a:lnTo>
                    <a:pt x="105" y="21"/>
                  </a:lnTo>
                  <a:lnTo>
                    <a:pt x="105" y="21"/>
                  </a:lnTo>
                  <a:lnTo>
                    <a:pt x="110" y="21"/>
                  </a:lnTo>
                  <a:lnTo>
                    <a:pt x="115" y="21"/>
                  </a:lnTo>
                  <a:lnTo>
                    <a:pt x="120" y="22"/>
                  </a:lnTo>
                  <a:lnTo>
                    <a:pt x="124" y="22"/>
                  </a:lnTo>
                  <a:lnTo>
                    <a:pt x="132" y="23"/>
                  </a:lnTo>
                  <a:lnTo>
                    <a:pt x="138" y="25"/>
                  </a:lnTo>
                  <a:lnTo>
                    <a:pt x="144" y="27"/>
                  </a:lnTo>
                  <a:lnTo>
                    <a:pt x="148" y="28"/>
                  </a:lnTo>
                  <a:lnTo>
                    <a:pt x="151" y="30"/>
                  </a:lnTo>
                  <a:lnTo>
                    <a:pt x="154" y="31"/>
                  </a:lnTo>
                  <a:lnTo>
                    <a:pt x="154" y="31"/>
                  </a:lnTo>
                  <a:lnTo>
                    <a:pt x="186" y="174"/>
                  </a:lnTo>
                  <a:lnTo>
                    <a:pt x="18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sp>
          <p:nvSpPr>
            <p:cNvPr id="33" name="Freeform 26">
              <a:extLst>
                <a:ext uri="{FF2B5EF4-FFF2-40B4-BE49-F238E27FC236}">
                  <a16:creationId xmlns:a16="http://schemas.microsoft.com/office/drawing/2014/main" id="{020FA677-1D82-43D5-AB38-E7DCDD12EBE5}"/>
                </a:ext>
              </a:extLst>
            </p:cNvPr>
            <p:cNvSpPr>
              <a:spLocks noEditPoints="1"/>
            </p:cNvSpPr>
            <p:nvPr/>
          </p:nvSpPr>
          <p:spPr bwMode="auto">
            <a:xfrm>
              <a:off x="1360488" y="1274763"/>
              <a:ext cx="160338" cy="158750"/>
            </a:xfrm>
            <a:custGeom>
              <a:avLst/>
              <a:gdLst>
                <a:gd name="T0" fmla="*/ 55 w 101"/>
                <a:gd name="T1" fmla="*/ 100 h 100"/>
                <a:gd name="T2" fmla="*/ 70 w 101"/>
                <a:gd name="T3" fmla="*/ 96 h 100"/>
                <a:gd name="T4" fmla="*/ 82 w 101"/>
                <a:gd name="T5" fmla="*/ 89 h 100"/>
                <a:gd name="T6" fmla="*/ 92 w 101"/>
                <a:gd name="T7" fmla="*/ 78 h 100"/>
                <a:gd name="T8" fmla="*/ 98 w 101"/>
                <a:gd name="T9" fmla="*/ 65 h 100"/>
                <a:gd name="T10" fmla="*/ 101 w 101"/>
                <a:gd name="T11" fmla="*/ 50 h 100"/>
                <a:gd name="T12" fmla="*/ 99 w 101"/>
                <a:gd name="T13" fmla="*/ 40 h 100"/>
                <a:gd name="T14" fmla="*/ 94 w 101"/>
                <a:gd name="T15" fmla="*/ 26 h 100"/>
                <a:gd name="T16" fmla="*/ 86 w 101"/>
                <a:gd name="T17" fmla="*/ 15 h 100"/>
                <a:gd name="T18" fmla="*/ 74 w 101"/>
                <a:gd name="T19" fmla="*/ 7 h 100"/>
                <a:gd name="T20" fmla="*/ 60 w 101"/>
                <a:gd name="T21" fmla="*/ 1 h 100"/>
                <a:gd name="T22" fmla="*/ 50 w 101"/>
                <a:gd name="T23" fmla="*/ 0 h 100"/>
                <a:gd name="T24" fmla="*/ 35 w 101"/>
                <a:gd name="T25" fmla="*/ 2 h 100"/>
                <a:gd name="T26" fmla="*/ 22 w 101"/>
                <a:gd name="T27" fmla="*/ 9 h 100"/>
                <a:gd name="T28" fmla="*/ 11 w 101"/>
                <a:gd name="T29" fmla="*/ 19 h 100"/>
                <a:gd name="T30" fmla="*/ 4 w 101"/>
                <a:gd name="T31" fmla="*/ 31 h 100"/>
                <a:gd name="T32" fmla="*/ 0 w 101"/>
                <a:gd name="T33" fmla="*/ 45 h 100"/>
                <a:gd name="T34" fmla="*/ 0 w 101"/>
                <a:gd name="T35" fmla="*/ 55 h 100"/>
                <a:gd name="T36" fmla="*/ 4 w 101"/>
                <a:gd name="T37" fmla="*/ 70 h 100"/>
                <a:gd name="T38" fmla="*/ 11 w 101"/>
                <a:gd name="T39" fmla="*/ 82 h 100"/>
                <a:gd name="T40" fmla="*/ 22 w 101"/>
                <a:gd name="T41" fmla="*/ 92 h 100"/>
                <a:gd name="T42" fmla="*/ 35 w 101"/>
                <a:gd name="T43" fmla="*/ 98 h 100"/>
                <a:gd name="T44" fmla="*/ 50 w 101"/>
                <a:gd name="T45" fmla="*/ 100 h 100"/>
                <a:gd name="T46" fmla="*/ 50 w 101"/>
                <a:gd name="T47" fmla="*/ 24 h 100"/>
                <a:gd name="T48" fmla="*/ 58 w 101"/>
                <a:gd name="T49" fmla="*/ 25 h 100"/>
                <a:gd name="T50" fmla="*/ 65 w 101"/>
                <a:gd name="T51" fmla="*/ 28 h 100"/>
                <a:gd name="T52" fmla="*/ 71 w 101"/>
                <a:gd name="T53" fmla="*/ 33 h 100"/>
                <a:gd name="T54" fmla="*/ 74 w 101"/>
                <a:gd name="T55" fmla="*/ 40 h 100"/>
                <a:gd name="T56" fmla="*/ 77 w 101"/>
                <a:gd name="T57" fmla="*/ 48 h 100"/>
                <a:gd name="T58" fmla="*/ 77 w 101"/>
                <a:gd name="T59" fmla="*/ 53 h 100"/>
                <a:gd name="T60" fmla="*/ 74 w 101"/>
                <a:gd name="T61" fmla="*/ 61 h 100"/>
                <a:gd name="T62" fmla="*/ 71 w 101"/>
                <a:gd name="T63" fmla="*/ 67 h 100"/>
                <a:gd name="T64" fmla="*/ 65 w 101"/>
                <a:gd name="T65" fmla="*/ 72 h 100"/>
                <a:gd name="T66" fmla="*/ 58 w 101"/>
                <a:gd name="T67" fmla="*/ 75 h 100"/>
                <a:gd name="T68" fmla="*/ 50 w 101"/>
                <a:gd name="T69" fmla="*/ 77 h 100"/>
                <a:gd name="T70" fmla="*/ 45 w 101"/>
                <a:gd name="T71" fmla="*/ 76 h 100"/>
                <a:gd name="T72" fmla="*/ 37 w 101"/>
                <a:gd name="T73" fmla="*/ 74 h 100"/>
                <a:gd name="T74" fmla="*/ 31 w 101"/>
                <a:gd name="T75" fmla="*/ 69 h 100"/>
                <a:gd name="T76" fmla="*/ 27 w 101"/>
                <a:gd name="T77" fmla="*/ 63 h 100"/>
                <a:gd name="T78" fmla="*/ 24 w 101"/>
                <a:gd name="T79" fmla="*/ 56 h 100"/>
                <a:gd name="T80" fmla="*/ 23 w 101"/>
                <a:gd name="T81" fmla="*/ 50 h 100"/>
                <a:gd name="T82" fmla="*/ 25 w 101"/>
                <a:gd name="T83" fmla="*/ 43 h 100"/>
                <a:gd name="T84" fmla="*/ 28 w 101"/>
                <a:gd name="T85" fmla="*/ 35 h 100"/>
                <a:gd name="T86" fmla="*/ 33 w 101"/>
                <a:gd name="T87" fmla="*/ 30 h 100"/>
                <a:gd name="T88" fmla="*/ 40 w 101"/>
                <a:gd name="T89" fmla="*/ 26 h 100"/>
                <a:gd name="T90" fmla="*/ 47 w 101"/>
                <a:gd name="T91"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 h="100">
                  <a:moveTo>
                    <a:pt x="50" y="100"/>
                  </a:moveTo>
                  <a:lnTo>
                    <a:pt x="50" y="100"/>
                  </a:lnTo>
                  <a:lnTo>
                    <a:pt x="55" y="100"/>
                  </a:lnTo>
                  <a:lnTo>
                    <a:pt x="60" y="99"/>
                  </a:lnTo>
                  <a:lnTo>
                    <a:pt x="65" y="98"/>
                  </a:lnTo>
                  <a:lnTo>
                    <a:pt x="70" y="96"/>
                  </a:lnTo>
                  <a:lnTo>
                    <a:pt x="74" y="94"/>
                  </a:lnTo>
                  <a:lnTo>
                    <a:pt x="78" y="92"/>
                  </a:lnTo>
                  <a:lnTo>
                    <a:pt x="82" y="89"/>
                  </a:lnTo>
                  <a:lnTo>
                    <a:pt x="86" y="86"/>
                  </a:lnTo>
                  <a:lnTo>
                    <a:pt x="89" y="82"/>
                  </a:lnTo>
                  <a:lnTo>
                    <a:pt x="92" y="78"/>
                  </a:lnTo>
                  <a:lnTo>
                    <a:pt x="94" y="74"/>
                  </a:lnTo>
                  <a:lnTo>
                    <a:pt x="96" y="70"/>
                  </a:lnTo>
                  <a:lnTo>
                    <a:pt x="98" y="65"/>
                  </a:lnTo>
                  <a:lnTo>
                    <a:pt x="99" y="60"/>
                  </a:lnTo>
                  <a:lnTo>
                    <a:pt x="100" y="55"/>
                  </a:lnTo>
                  <a:lnTo>
                    <a:pt x="101" y="50"/>
                  </a:lnTo>
                  <a:lnTo>
                    <a:pt x="101" y="50"/>
                  </a:lnTo>
                  <a:lnTo>
                    <a:pt x="100" y="45"/>
                  </a:lnTo>
                  <a:lnTo>
                    <a:pt x="99" y="40"/>
                  </a:lnTo>
                  <a:lnTo>
                    <a:pt x="98" y="35"/>
                  </a:lnTo>
                  <a:lnTo>
                    <a:pt x="96" y="31"/>
                  </a:lnTo>
                  <a:lnTo>
                    <a:pt x="94" y="26"/>
                  </a:lnTo>
                  <a:lnTo>
                    <a:pt x="92" y="22"/>
                  </a:lnTo>
                  <a:lnTo>
                    <a:pt x="89" y="19"/>
                  </a:lnTo>
                  <a:lnTo>
                    <a:pt x="86" y="15"/>
                  </a:lnTo>
                  <a:lnTo>
                    <a:pt x="82" y="12"/>
                  </a:lnTo>
                  <a:lnTo>
                    <a:pt x="78" y="9"/>
                  </a:lnTo>
                  <a:lnTo>
                    <a:pt x="74" y="7"/>
                  </a:lnTo>
                  <a:lnTo>
                    <a:pt x="70" y="4"/>
                  </a:lnTo>
                  <a:lnTo>
                    <a:pt x="65" y="2"/>
                  </a:lnTo>
                  <a:lnTo>
                    <a:pt x="60" y="1"/>
                  </a:lnTo>
                  <a:lnTo>
                    <a:pt x="55" y="1"/>
                  </a:lnTo>
                  <a:lnTo>
                    <a:pt x="50" y="0"/>
                  </a:lnTo>
                  <a:lnTo>
                    <a:pt x="50" y="0"/>
                  </a:lnTo>
                  <a:lnTo>
                    <a:pt x="45" y="1"/>
                  </a:lnTo>
                  <a:lnTo>
                    <a:pt x="40" y="1"/>
                  </a:lnTo>
                  <a:lnTo>
                    <a:pt x="35" y="2"/>
                  </a:lnTo>
                  <a:lnTo>
                    <a:pt x="31" y="4"/>
                  </a:lnTo>
                  <a:lnTo>
                    <a:pt x="26" y="7"/>
                  </a:lnTo>
                  <a:lnTo>
                    <a:pt x="22" y="9"/>
                  </a:lnTo>
                  <a:lnTo>
                    <a:pt x="18" y="12"/>
                  </a:lnTo>
                  <a:lnTo>
                    <a:pt x="14" y="15"/>
                  </a:lnTo>
                  <a:lnTo>
                    <a:pt x="11" y="19"/>
                  </a:lnTo>
                  <a:lnTo>
                    <a:pt x="8" y="22"/>
                  </a:lnTo>
                  <a:lnTo>
                    <a:pt x="6" y="26"/>
                  </a:lnTo>
                  <a:lnTo>
                    <a:pt x="4" y="31"/>
                  </a:lnTo>
                  <a:lnTo>
                    <a:pt x="2" y="35"/>
                  </a:lnTo>
                  <a:lnTo>
                    <a:pt x="1" y="40"/>
                  </a:lnTo>
                  <a:lnTo>
                    <a:pt x="0" y="45"/>
                  </a:lnTo>
                  <a:lnTo>
                    <a:pt x="0" y="50"/>
                  </a:lnTo>
                  <a:lnTo>
                    <a:pt x="0" y="50"/>
                  </a:lnTo>
                  <a:lnTo>
                    <a:pt x="0" y="55"/>
                  </a:lnTo>
                  <a:lnTo>
                    <a:pt x="1" y="60"/>
                  </a:lnTo>
                  <a:lnTo>
                    <a:pt x="2" y="65"/>
                  </a:lnTo>
                  <a:lnTo>
                    <a:pt x="4" y="70"/>
                  </a:lnTo>
                  <a:lnTo>
                    <a:pt x="6" y="74"/>
                  </a:lnTo>
                  <a:lnTo>
                    <a:pt x="8" y="78"/>
                  </a:lnTo>
                  <a:lnTo>
                    <a:pt x="11" y="82"/>
                  </a:lnTo>
                  <a:lnTo>
                    <a:pt x="14" y="86"/>
                  </a:lnTo>
                  <a:lnTo>
                    <a:pt x="18" y="89"/>
                  </a:lnTo>
                  <a:lnTo>
                    <a:pt x="22" y="92"/>
                  </a:lnTo>
                  <a:lnTo>
                    <a:pt x="26" y="94"/>
                  </a:lnTo>
                  <a:lnTo>
                    <a:pt x="31" y="96"/>
                  </a:lnTo>
                  <a:lnTo>
                    <a:pt x="35" y="98"/>
                  </a:lnTo>
                  <a:lnTo>
                    <a:pt x="40" y="99"/>
                  </a:lnTo>
                  <a:lnTo>
                    <a:pt x="45" y="100"/>
                  </a:lnTo>
                  <a:lnTo>
                    <a:pt x="50" y="100"/>
                  </a:lnTo>
                  <a:lnTo>
                    <a:pt x="50" y="100"/>
                  </a:lnTo>
                  <a:close/>
                  <a:moveTo>
                    <a:pt x="50" y="24"/>
                  </a:moveTo>
                  <a:lnTo>
                    <a:pt x="50" y="24"/>
                  </a:lnTo>
                  <a:lnTo>
                    <a:pt x="53" y="24"/>
                  </a:lnTo>
                  <a:lnTo>
                    <a:pt x="55" y="25"/>
                  </a:lnTo>
                  <a:lnTo>
                    <a:pt x="58" y="25"/>
                  </a:lnTo>
                  <a:lnTo>
                    <a:pt x="60" y="26"/>
                  </a:lnTo>
                  <a:lnTo>
                    <a:pt x="63" y="27"/>
                  </a:lnTo>
                  <a:lnTo>
                    <a:pt x="65" y="28"/>
                  </a:lnTo>
                  <a:lnTo>
                    <a:pt x="67" y="30"/>
                  </a:lnTo>
                  <a:lnTo>
                    <a:pt x="69" y="32"/>
                  </a:lnTo>
                  <a:lnTo>
                    <a:pt x="71" y="33"/>
                  </a:lnTo>
                  <a:lnTo>
                    <a:pt x="72" y="35"/>
                  </a:lnTo>
                  <a:lnTo>
                    <a:pt x="74" y="38"/>
                  </a:lnTo>
                  <a:lnTo>
                    <a:pt x="74" y="40"/>
                  </a:lnTo>
                  <a:lnTo>
                    <a:pt x="75" y="43"/>
                  </a:lnTo>
                  <a:lnTo>
                    <a:pt x="76" y="45"/>
                  </a:lnTo>
                  <a:lnTo>
                    <a:pt x="77" y="48"/>
                  </a:lnTo>
                  <a:lnTo>
                    <a:pt x="77" y="50"/>
                  </a:lnTo>
                  <a:lnTo>
                    <a:pt x="77" y="50"/>
                  </a:lnTo>
                  <a:lnTo>
                    <a:pt x="77" y="53"/>
                  </a:lnTo>
                  <a:lnTo>
                    <a:pt x="76" y="56"/>
                  </a:lnTo>
                  <a:lnTo>
                    <a:pt x="75" y="58"/>
                  </a:lnTo>
                  <a:lnTo>
                    <a:pt x="74" y="61"/>
                  </a:lnTo>
                  <a:lnTo>
                    <a:pt x="74" y="63"/>
                  </a:lnTo>
                  <a:lnTo>
                    <a:pt x="72" y="65"/>
                  </a:lnTo>
                  <a:lnTo>
                    <a:pt x="71" y="67"/>
                  </a:lnTo>
                  <a:lnTo>
                    <a:pt x="69" y="69"/>
                  </a:lnTo>
                  <a:lnTo>
                    <a:pt x="67" y="71"/>
                  </a:lnTo>
                  <a:lnTo>
                    <a:pt x="65" y="72"/>
                  </a:lnTo>
                  <a:lnTo>
                    <a:pt x="63" y="74"/>
                  </a:lnTo>
                  <a:lnTo>
                    <a:pt x="60" y="74"/>
                  </a:lnTo>
                  <a:lnTo>
                    <a:pt x="58" y="75"/>
                  </a:lnTo>
                  <a:lnTo>
                    <a:pt x="55" y="76"/>
                  </a:lnTo>
                  <a:lnTo>
                    <a:pt x="53" y="77"/>
                  </a:lnTo>
                  <a:lnTo>
                    <a:pt x="50" y="77"/>
                  </a:lnTo>
                  <a:lnTo>
                    <a:pt x="50" y="77"/>
                  </a:lnTo>
                  <a:lnTo>
                    <a:pt x="47" y="77"/>
                  </a:lnTo>
                  <a:lnTo>
                    <a:pt x="45" y="76"/>
                  </a:lnTo>
                  <a:lnTo>
                    <a:pt x="42" y="75"/>
                  </a:lnTo>
                  <a:lnTo>
                    <a:pt x="40" y="74"/>
                  </a:lnTo>
                  <a:lnTo>
                    <a:pt x="37" y="74"/>
                  </a:lnTo>
                  <a:lnTo>
                    <a:pt x="35" y="72"/>
                  </a:lnTo>
                  <a:lnTo>
                    <a:pt x="33" y="71"/>
                  </a:lnTo>
                  <a:lnTo>
                    <a:pt x="31" y="69"/>
                  </a:lnTo>
                  <a:lnTo>
                    <a:pt x="30" y="67"/>
                  </a:lnTo>
                  <a:lnTo>
                    <a:pt x="28" y="65"/>
                  </a:lnTo>
                  <a:lnTo>
                    <a:pt x="27" y="63"/>
                  </a:lnTo>
                  <a:lnTo>
                    <a:pt x="26" y="61"/>
                  </a:lnTo>
                  <a:lnTo>
                    <a:pt x="25" y="58"/>
                  </a:lnTo>
                  <a:lnTo>
                    <a:pt x="24" y="56"/>
                  </a:lnTo>
                  <a:lnTo>
                    <a:pt x="24" y="53"/>
                  </a:lnTo>
                  <a:lnTo>
                    <a:pt x="23" y="50"/>
                  </a:lnTo>
                  <a:lnTo>
                    <a:pt x="23" y="50"/>
                  </a:lnTo>
                  <a:lnTo>
                    <a:pt x="24" y="48"/>
                  </a:lnTo>
                  <a:lnTo>
                    <a:pt x="24" y="45"/>
                  </a:lnTo>
                  <a:lnTo>
                    <a:pt x="25" y="43"/>
                  </a:lnTo>
                  <a:lnTo>
                    <a:pt x="26" y="40"/>
                  </a:lnTo>
                  <a:lnTo>
                    <a:pt x="27" y="38"/>
                  </a:lnTo>
                  <a:lnTo>
                    <a:pt x="28" y="35"/>
                  </a:lnTo>
                  <a:lnTo>
                    <a:pt x="30" y="33"/>
                  </a:lnTo>
                  <a:lnTo>
                    <a:pt x="31" y="32"/>
                  </a:lnTo>
                  <a:lnTo>
                    <a:pt x="33" y="30"/>
                  </a:lnTo>
                  <a:lnTo>
                    <a:pt x="35" y="28"/>
                  </a:lnTo>
                  <a:lnTo>
                    <a:pt x="37" y="27"/>
                  </a:lnTo>
                  <a:lnTo>
                    <a:pt x="40" y="26"/>
                  </a:lnTo>
                  <a:lnTo>
                    <a:pt x="42" y="25"/>
                  </a:lnTo>
                  <a:lnTo>
                    <a:pt x="45" y="25"/>
                  </a:lnTo>
                  <a:lnTo>
                    <a:pt x="47" y="24"/>
                  </a:lnTo>
                  <a:lnTo>
                    <a:pt x="50" y="24"/>
                  </a:lnTo>
                  <a:lnTo>
                    <a:pt x="5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grpSp>
      <p:grpSp>
        <p:nvGrpSpPr>
          <p:cNvPr id="34" name="Group 34">
            <a:extLst>
              <a:ext uri="{FF2B5EF4-FFF2-40B4-BE49-F238E27FC236}">
                <a16:creationId xmlns:a16="http://schemas.microsoft.com/office/drawing/2014/main" id="{804C9D0C-DAE3-4877-9BFB-E4204F53CA63}"/>
              </a:ext>
            </a:extLst>
          </p:cNvPr>
          <p:cNvGrpSpPr/>
          <p:nvPr/>
        </p:nvGrpSpPr>
        <p:grpSpPr>
          <a:xfrm>
            <a:off x="10555650" y="4383447"/>
            <a:ext cx="584763" cy="1158444"/>
            <a:chOff x="1274763" y="1274763"/>
            <a:chExt cx="330200" cy="725488"/>
          </a:xfrm>
          <a:solidFill>
            <a:srgbClr val="E1ECEF">
              <a:alpha val="50196"/>
            </a:srgbClr>
          </a:solidFill>
        </p:grpSpPr>
        <p:sp>
          <p:nvSpPr>
            <p:cNvPr id="35" name="Freeform 25">
              <a:extLst>
                <a:ext uri="{FF2B5EF4-FFF2-40B4-BE49-F238E27FC236}">
                  <a16:creationId xmlns:a16="http://schemas.microsoft.com/office/drawing/2014/main" id="{6F24AD00-1DB1-4968-AC45-7FE9DA09AF8B}"/>
                </a:ext>
              </a:extLst>
            </p:cNvPr>
            <p:cNvSpPr>
              <a:spLocks noEditPoints="1"/>
            </p:cNvSpPr>
            <p:nvPr/>
          </p:nvSpPr>
          <p:spPr bwMode="auto">
            <a:xfrm>
              <a:off x="1274763" y="1465263"/>
              <a:ext cx="330200" cy="534988"/>
            </a:xfrm>
            <a:custGeom>
              <a:avLst/>
              <a:gdLst>
                <a:gd name="T0" fmla="*/ 173 w 208"/>
                <a:gd name="T1" fmla="*/ 20 h 337"/>
                <a:gd name="T2" fmla="*/ 170 w 208"/>
                <a:gd name="T3" fmla="*/ 17 h 337"/>
                <a:gd name="T4" fmla="*/ 156 w 208"/>
                <a:gd name="T5" fmla="*/ 9 h 337"/>
                <a:gd name="T6" fmla="*/ 141 w 208"/>
                <a:gd name="T7" fmla="*/ 4 h 337"/>
                <a:gd name="T8" fmla="*/ 128 w 208"/>
                <a:gd name="T9" fmla="*/ 2 h 337"/>
                <a:gd name="T10" fmla="*/ 104 w 208"/>
                <a:gd name="T11" fmla="*/ 0 h 337"/>
                <a:gd name="T12" fmla="*/ 76 w 208"/>
                <a:gd name="T13" fmla="*/ 3 h 337"/>
                <a:gd name="T14" fmla="*/ 63 w 208"/>
                <a:gd name="T15" fmla="*/ 6 h 337"/>
                <a:gd name="T16" fmla="*/ 48 w 208"/>
                <a:gd name="T17" fmla="*/ 11 h 337"/>
                <a:gd name="T18" fmla="*/ 38 w 208"/>
                <a:gd name="T19" fmla="*/ 18 h 337"/>
                <a:gd name="T20" fmla="*/ 35 w 208"/>
                <a:gd name="T21" fmla="*/ 22 h 337"/>
                <a:gd name="T22" fmla="*/ 0 w 208"/>
                <a:gd name="T23" fmla="*/ 180 h 337"/>
                <a:gd name="T24" fmla="*/ 1 w 208"/>
                <a:gd name="T25" fmla="*/ 185 h 337"/>
                <a:gd name="T26" fmla="*/ 3 w 208"/>
                <a:gd name="T27" fmla="*/ 188 h 337"/>
                <a:gd name="T28" fmla="*/ 12 w 208"/>
                <a:gd name="T29" fmla="*/ 194 h 337"/>
                <a:gd name="T30" fmla="*/ 22 w 208"/>
                <a:gd name="T31" fmla="*/ 196 h 337"/>
                <a:gd name="T32" fmla="*/ 31 w 208"/>
                <a:gd name="T33" fmla="*/ 196 h 337"/>
                <a:gd name="T34" fmla="*/ 64 w 208"/>
                <a:gd name="T35" fmla="*/ 330 h 337"/>
                <a:gd name="T36" fmla="*/ 68 w 208"/>
                <a:gd name="T37" fmla="*/ 335 h 337"/>
                <a:gd name="T38" fmla="*/ 135 w 208"/>
                <a:gd name="T39" fmla="*/ 337 h 337"/>
                <a:gd name="T40" fmla="*/ 140 w 208"/>
                <a:gd name="T41" fmla="*/ 335 h 337"/>
                <a:gd name="T42" fmla="*/ 144 w 208"/>
                <a:gd name="T43" fmla="*/ 330 h 337"/>
                <a:gd name="T44" fmla="*/ 177 w 208"/>
                <a:gd name="T45" fmla="*/ 196 h 337"/>
                <a:gd name="T46" fmla="*/ 186 w 208"/>
                <a:gd name="T47" fmla="*/ 196 h 337"/>
                <a:gd name="T48" fmla="*/ 196 w 208"/>
                <a:gd name="T49" fmla="*/ 194 h 337"/>
                <a:gd name="T50" fmla="*/ 205 w 208"/>
                <a:gd name="T51" fmla="*/ 188 h 337"/>
                <a:gd name="T52" fmla="*/ 207 w 208"/>
                <a:gd name="T53" fmla="*/ 185 h 337"/>
                <a:gd name="T54" fmla="*/ 208 w 208"/>
                <a:gd name="T55" fmla="*/ 180 h 337"/>
                <a:gd name="T56" fmla="*/ 184 w 208"/>
                <a:gd name="T57" fmla="*/ 176 h 337"/>
                <a:gd name="T58" fmla="*/ 177 w 208"/>
                <a:gd name="T59" fmla="*/ 174 h 337"/>
                <a:gd name="T60" fmla="*/ 171 w 208"/>
                <a:gd name="T61" fmla="*/ 171 h 337"/>
                <a:gd name="T62" fmla="*/ 166 w 208"/>
                <a:gd name="T63" fmla="*/ 171 h 337"/>
                <a:gd name="T64" fmla="*/ 162 w 208"/>
                <a:gd name="T65" fmla="*/ 173 h 337"/>
                <a:gd name="T66" fmla="*/ 159 w 208"/>
                <a:gd name="T67" fmla="*/ 176 h 337"/>
                <a:gd name="T68" fmla="*/ 82 w 208"/>
                <a:gd name="T69" fmla="*/ 316 h 337"/>
                <a:gd name="T70" fmla="*/ 49 w 208"/>
                <a:gd name="T71" fmla="*/ 176 h 337"/>
                <a:gd name="T72" fmla="*/ 46 w 208"/>
                <a:gd name="T73" fmla="*/ 173 h 337"/>
                <a:gd name="T74" fmla="*/ 42 w 208"/>
                <a:gd name="T75" fmla="*/ 171 h 337"/>
                <a:gd name="T76" fmla="*/ 37 w 208"/>
                <a:gd name="T77" fmla="*/ 171 h 337"/>
                <a:gd name="T78" fmla="*/ 32 w 208"/>
                <a:gd name="T79" fmla="*/ 174 h 337"/>
                <a:gd name="T80" fmla="*/ 22 w 208"/>
                <a:gd name="T81" fmla="*/ 176 h 337"/>
                <a:gd name="T82" fmla="*/ 57 w 208"/>
                <a:gd name="T83" fmla="*/ 30 h 337"/>
                <a:gd name="T84" fmla="*/ 77 w 208"/>
                <a:gd name="T85" fmla="*/ 23 h 337"/>
                <a:gd name="T86" fmla="*/ 98 w 208"/>
                <a:gd name="T87" fmla="*/ 21 h 337"/>
                <a:gd name="T88" fmla="*/ 110 w 208"/>
                <a:gd name="T89" fmla="*/ 21 h 337"/>
                <a:gd name="T90" fmla="*/ 132 w 208"/>
                <a:gd name="T91" fmla="*/ 23 h 337"/>
                <a:gd name="T92" fmla="*/ 151 w 208"/>
                <a:gd name="T93" fmla="*/ 30 h 337"/>
                <a:gd name="T94" fmla="*/ 186 w 208"/>
                <a:gd name="T95" fmla="*/ 17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337">
                  <a:moveTo>
                    <a:pt x="173" y="23"/>
                  </a:moveTo>
                  <a:lnTo>
                    <a:pt x="173" y="23"/>
                  </a:lnTo>
                  <a:lnTo>
                    <a:pt x="173" y="22"/>
                  </a:lnTo>
                  <a:lnTo>
                    <a:pt x="173" y="20"/>
                  </a:lnTo>
                  <a:lnTo>
                    <a:pt x="172" y="19"/>
                  </a:lnTo>
                  <a:lnTo>
                    <a:pt x="171" y="18"/>
                  </a:lnTo>
                  <a:lnTo>
                    <a:pt x="171" y="18"/>
                  </a:lnTo>
                  <a:lnTo>
                    <a:pt x="170" y="17"/>
                  </a:lnTo>
                  <a:lnTo>
                    <a:pt x="168" y="16"/>
                  </a:lnTo>
                  <a:lnTo>
                    <a:pt x="165" y="14"/>
                  </a:lnTo>
                  <a:lnTo>
                    <a:pt x="161" y="11"/>
                  </a:lnTo>
                  <a:lnTo>
                    <a:pt x="156" y="9"/>
                  </a:lnTo>
                  <a:lnTo>
                    <a:pt x="152" y="8"/>
                  </a:lnTo>
                  <a:lnTo>
                    <a:pt x="149" y="7"/>
                  </a:lnTo>
                  <a:lnTo>
                    <a:pt x="145" y="6"/>
                  </a:lnTo>
                  <a:lnTo>
                    <a:pt x="141" y="4"/>
                  </a:lnTo>
                  <a:lnTo>
                    <a:pt x="137" y="3"/>
                  </a:lnTo>
                  <a:lnTo>
                    <a:pt x="132" y="3"/>
                  </a:lnTo>
                  <a:lnTo>
                    <a:pt x="128" y="2"/>
                  </a:lnTo>
                  <a:lnTo>
                    <a:pt x="128" y="2"/>
                  </a:lnTo>
                  <a:lnTo>
                    <a:pt x="120" y="1"/>
                  </a:lnTo>
                  <a:lnTo>
                    <a:pt x="112" y="1"/>
                  </a:lnTo>
                  <a:lnTo>
                    <a:pt x="104" y="0"/>
                  </a:lnTo>
                  <a:lnTo>
                    <a:pt x="104" y="0"/>
                  </a:lnTo>
                  <a:lnTo>
                    <a:pt x="96" y="1"/>
                  </a:lnTo>
                  <a:lnTo>
                    <a:pt x="89" y="1"/>
                  </a:lnTo>
                  <a:lnTo>
                    <a:pt x="81" y="2"/>
                  </a:lnTo>
                  <a:lnTo>
                    <a:pt x="76" y="3"/>
                  </a:lnTo>
                  <a:lnTo>
                    <a:pt x="76" y="3"/>
                  </a:lnTo>
                  <a:lnTo>
                    <a:pt x="72" y="3"/>
                  </a:lnTo>
                  <a:lnTo>
                    <a:pt x="67" y="4"/>
                  </a:lnTo>
                  <a:lnTo>
                    <a:pt x="63" y="6"/>
                  </a:lnTo>
                  <a:lnTo>
                    <a:pt x="59" y="7"/>
                  </a:lnTo>
                  <a:lnTo>
                    <a:pt x="56" y="8"/>
                  </a:lnTo>
                  <a:lnTo>
                    <a:pt x="53" y="9"/>
                  </a:lnTo>
                  <a:lnTo>
                    <a:pt x="48" y="11"/>
                  </a:lnTo>
                  <a:lnTo>
                    <a:pt x="43" y="14"/>
                  </a:lnTo>
                  <a:lnTo>
                    <a:pt x="40" y="16"/>
                  </a:lnTo>
                  <a:lnTo>
                    <a:pt x="39" y="17"/>
                  </a:lnTo>
                  <a:lnTo>
                    <a:pt x="38" y="18"/>
                  </a:lnTo>
                  <a:lnTo>
                    <a:pt x="38" y="18"/>
                  </a:lnTo>
                  <a:lnTo>
                    <a:pt x="37" y="19"/>
                  </a:lnTo>
                  <a:lnTo>
                    <a:pt x="36" y="20"/>
                  </a:lnTo>
                  <a:lnTo>
                    <a:pt x="35" y="22"/>
                  </a:lnTo>
                  <a:lnTo>
                    <a:pt x="35" y="23"/>
                  </a:lnTo>
                  <a:lnTo>
                    <a:pt x="0" y="179"/>
                  </a:lnTo>
                  <a:lnTo>
                    <a:pt x="0" y="179"/>
                  </a:lnTo>
                  <a:lnTo>
                    <a:pt x="0" y="180"/>
                  </a:lnTo>
                  <a:lnTo>
                    <a:pt x="0" y="181"/>
                  </a:lnTo>
                  <a:lnTo>
                    <a:pt x="0" y="182"/>
                  </a:lnTo>
                  <a:lnTo>
                    <a:pt x="0" y="184"/>
                  </a:lnTo>
                  <a:lnTo>
                    <a:pt x="1" y="185"/>
                  </a:lnTo>
                  <a:lnTo>
                    <a:pt x="1" y="186"/>
                  </a:lnTo>
                  <a:lnTo>
                    <a:pt x="2" y="187"/>
                  </a:lnTo>
                  <a:lnTo>
                    <a:pt x="3" y="188"/>
                  </a:lnTo>
                  <a:lnTo>
                    <a:pt x="3" y="188"/>
                  </a:lnTo>
                  <a:lnTo>
                    <a:pt x="5" y="190"/>
                  </a:lnTo>
                  <a:lnTo>
                    <a:pt x="7" y="191"/>
                  </a:lnTo>
                  <a:lnTo>
                    <a:pt x="9" y="193"/>
                  </a:lnTo>
                  <a:lnTo>
                    <a:pt x="12" y="194"/>
                  </a:lnTo>
                  <a:lnTo>
                    <a:pt x="16" y="195"/>
                  </a:lnTo>
                  <a:lnTo>
                    <a:pt x="18" y="196"/>
                  </a:lnTo>
                  <a:lnTo>
                    <a:pt x="20" y="196"/>
                  </a:lnTo>
                  <a:lnTo>
                    <a:pt x="22" y="196"/>
                  </a:lnTo>
                  <a:lnTo>
                    <a:pt x="24" y="197"/>
                  </a:lnTo>
                  <a:lnTo>
                    <a:pt x="24" y="197"/>
                  </a:lnTo>
                  <a:lnTo>
                    <a:pt x="28" y="196"/>
                  </a:lnTo>
                  <a:lnTo>
                    <a:pt x="31" y="196"/>
                  </a:lnTo>
                  <a:lnTo>
                    <a:pt x="33" y="195"/>
                  </a:lnTo>
                  <a:lnTo>
                    <a:pt x="63" y="329"/>
                  </a:lnTo>
                  <a:lnTo>
                    <a:pt x="63" y="329"/>
                  </a:lnTo>
                  <a:lnTo>
                    <a:pt x="64" y="330"/>
                  </a:lnTo>
                  <a:lnTo>
                    <a:pt x="65" y="332"/>
                  </a:lnTo>
                  <a:lnTo>
                    <a:pt x="66" y="333"/>
                  </a:lnTo>
                  <a:lnTo>
                    <a:pt x="67" y="334"/>
                  </a:lnTo>
                  <a:lnTo>
                    <a:pt x="68" y="335"/>
                  </a:lnTo>
                  <a:lnTo>
                    <a:pt x="70" y="336"/>
                  </a:lnTo>
                  <a:lnTo>
                    <a:pt x="72" y="336"/>
                  </a:lnTo>
                  <a:lnTo>
                    <a:pt x="73" y="337"/>
                  </a:lnTo>
                  <a:lnTo>
                    <a:pt x="135" y="337"/>
                  </a:lnTo>
                  <a:lnTo>
                    <a:pt x="135" y="337"/>
                  </a:lnTo>
                  <a:lnTo>
                    <a:pt x="137" y="336"/>
                  </a:lnTo>
                  <a:lnTo>
                    <a:pt x="138" y="336"/>
                  </a:lnTo>
                  <a:lnTo>
                    <a:pt x="140" y="335"/>
                  </a:lnTo>
                  <a:lnTo>
                    <a:pt x="141" y="334"/>
                  </a:lnTo>
                  <a:lnTo>
                    <a:pt x="143" y="333"/>
                  </a:lnTo>
                  <a:lnTo>
                    <a:pt x="144" y="332"/>
                  </a:lnTo>
                  <a:lnTo>
                    <a:pt x="144" y="330"/>
                  </a:lnTo>
                  <a:lnTo>
                    <a:pt x="145" y="329"/>
                  </a:lnTo>
                  <a:lnTo>
                    <a:pt x="175" y="195"/>
                  </a:lnTo>
                  <a:lnTo>
                    <a:pt x="177" y="196"/>
                  </a:lnTo>
                  <a:lnTo>
                    <a:pt x="177" y="196"/>
                  </a:lnTo>
                  <a:lnTo>
                    <a:pt x="180" y="196"/>
                  </a:lnTo>
                  <a:lnTo>
                    <a:pt x="184" y="197"/>
                  </a:lnTo>
                  <a:lnTo>
                    <a:pt x="184" y="197"/>
                  </a:lnTo>
                  <a:lnTo>
                    <a:pt x="186" y="196"/>
                  </a:lnTo>
                  <a:lnTo>
                    <a:pt x="188" y="196"/>
                  </a:lnTo>
                  <a:lnTo>
                    <a:pt x="191" y="196"/>
                  </a:lnTo>
                  <a:lnTo>
                    <a:pt x="193" y="195"/>
                  </a:lnTo>
                  <a:lnTo>
                    <a:pt x="196" y="194"/>
                  </a:lnTo>
                  <a:lnTo>
                    <a:pt x="199" y="193"/>
                  </a:lnTo>
                  <a:lnTo>
                    <a:pt x="202" y="191"/>
                  </a:lnTo>
                  <a:lnTo>
                    <a:pt x="204" y="190"/>
                  </a:lnTo>
                  <a:lnTo>
                    <a:pt x="205" y="188"/>
                  </a:lnTo>
                  <a:lnTo>
                    <a:pt x="205" y="188"/>
                  </a:lnTo>
                  <a:lnTo>
                    <a:pt x="206" y="187"/>
                  </a:lnTo>
                  <a:lnTo>
                    <a:pt x="207" y="186"/>
                  </a:lnTo>
                  <a:lnTo>
                    <a:pt x="207" y="185"/>
                  </a:lnTo>
                  <a:lnTo>
                    <a:pt x="208" y="184"/>
                  </a:lnTo>
                  <a:lnTo>
                    <a:pt x="208" y="182"/>
                  </a:lnTo>
                  <a:lnTo>
                    <a:pt x="208" y="181"/>
                  </a:lnTo>
                  <a:lnTo>
                    <a:pt x="208" y="180"/>
                  </a:lnTo>
                  <a:lnTo>
                    <a:pt x="208" y="179"/>
                  </a:lnTo>
                  <a:lnTo>
                    <a:pt x="173" y="23"/>
                  </a:lnTo>
                  <a:close/>
                  <a:moveTo>
                    <a:pt x="186" y="176"/>
                  </a:moveTo>
                  <a:lnTo>
                    <a:pt x="184" y="176"/>
                  </a:lnTo>
                  <a:lnTo>
                    <a:pt x="184" y="176"/>
                  </a:lnTo>
                  <a:lnTo>
                    <a:pt x="181" y="176"/>
                  </a:lnTo>
                  <a:lnTo>
                    <a:pt x="179" y="175"/>
                  </a:lnTo>
                  <a:lnTo>
                    <a:pt x="177" y="174"/>
                  </a:lnTo>
                  <a:lnTo>
                    <a:pt x="174" y="173"/>
                  </a:lnTo>
                  <a:lnTo>
                    <a:pt x="174" y="173"/>
                  </a:lnTo>
                  <a:lnTo>
                    <a:pt x="173" y="172"/>
                  </a:lnTo>
                  <a:lnTo>
                    <a:pt x="171" y="171"/>
                  </a:lnTo>
                  <a:lnTo>
                    <a:pt x="169" y="171"/>
                  </a:lnTo>
                  <a:lnTo>
                    <a:pt x="168" y="171"/>
                  </a:lnTo>
                  <a:lnTo>
                    <a:pt x="168" y="171"/>
                  </a:lnTo>
                  <a:lnTo>
                    <a:pt x="166" y="171"/>
                  </a:lnTo>
                  <a:lnTo>
                    <a:pt x="164" y="171"/>
                  </a:lnTo>
                  <a:lnTo>
                    <a:pt x="164" y="171"/>
                  </a:lnTo>
                  <a:lnTo>
                    <a:pt x="163" y="172"/>
                  </a:lnTo>
                  <a:lnTo>
                    <a:pt x="162" y="173"/>
                  </a:lnTo>
                  <a:lnTo>
                    <a:pt x="161" y="174"/>
                  </a:lnTo>
                  <a:lnTo>
                    <a:pt x="160" y="174"/>
                  </a:lnTo>
                  <a:lnTo>
                    <a:pt x="159" y="175"/>
                  </a:lnTo>
                  <a:lnTo>
                    <a:pt x="159" y="176"/>
                  </a:lnTo>
                  <a:lnTo>
                    <a:pt x="158" y="178"/>
                  </a:lnTo>
                  <a:lnTo>
                    <a:pt x="158" y="179"/>
                  </a:lnTo>
                  <a:lnTo>
                    <a:pt x="127" y="316"/>
                  </a:lnTo>
                  <a:lnTo>
                    <a:pt x="82" y="316"/>
                  </a:lnTo>
                  <a:lnTo>
                    <a:pt x="50" y="179"/>
                  </a:lnTo>
                  <a:lnTo>
                    <a:pt x="50" y="179"/>
                  </a:lnTo>
                  <a:lnTo>
                    <a:pt x="50" y="178"/>
                  </a:lnTo>
                  <a:lnTo>
                    <a:pt x="49" y="176"/>
                  </a:lnTo>
                  <a:lnTo>
                    <a:pt x="49" y="175"/>
                  </a:lnTo>
                  <a:lnTo>
                    <a:pt x="48" y="174"/>
                  </a:lnTo>
                  <a:lnTo>
                    <a:pt x="47" y="174"/>
                  </a:lnTo>
                  <a:lnTo>
                    <a:pt x="46" y="173"/>
                  </a:lnTo>
                  <a:lnTo>
                    <a:pt x="45" y="172"/>
                  </a:lnTo>
                  <a:lnTo>
                    <a:pt x="44" y="171"/>
                  </a:lnTo>
                  <a:lnTo>
                    <a:pt x="44" y="171"/>
                  </a:lnTo>
                  <a:lnTo>
                    <a:pt x="42" y="171"/>
                  </a:lnTo>
                  <a:lnTo>
                    <a:pt x="40" y="171"/>
                  </a:lnTo>
                  <a:lnTo>
                    <a:pt x="40" y="171"/>
                  </a:lnTo>
                  <a:lnTo>
                    <a:pt x="39" y="171"/>
                  </a:lnTo>
                  <a:lnTo>
                    <a:pt x="37" y="171"/>
                  </a:lnTo>
                  <a:lnTo>
                    <a:pt x="36" y="172"/>
                  </a:lnTo>
                  <a:lnTo>
                    <a:pt x="35" y="173"/>
                  </a:lnTo>
                  <a:lnTo>
                    <a:pt x="35" y="173"/>
                  </a:lnTo>
                  <a:lnTo>
                    <a:pt x="32" y="174"/>
                  </a:lnTo>
                  <a:lnTo>
                    <a:pt x="29" y="175"/>
                  </a:lnTo>
                  <a:lnTo>
                    <a:pt x="27" y="176"/>
                  </a:lnTo>
                  <a:lnTo>
                    <a:pt x="24" y="176"/>
                  </a:lnTo>
                  <a:lnTo>
                    <a:pt x="22" y="176"/>
                  </a:lnTo>
                  <a:lnTo>
                    <a:pt x="54" y="31"/>
                  </a:lnTo>
                  <a:lnTo>
                    <a:pt x="55" y="31"/>
                  </a:lnTo>
                  <a:lnTo>
                    <a:pt x="55" y="31"/>
                  </a:lnTo>
                  <a:lnTo>
                    <a:pt x="57" y="30"/>
                  </a:lnTo>
                  <a:lnTo>
                    <a:pt x="60" y="28"/>
                  </a:lnTo>
                  <a:lnTo>
                    <a:pt x="65" y="27"/>
                  </a:lnTo>
                  <a:lnTo>
                    <a:pt x="70" y="25"/>
                  </a:lnTo>
                  <a:lnTo>
                    <a:pt x="77" y="23"/>
                  </a:lnTo>
                  <a:lnTo>
                    <a:pt x="84" y="22"/>
                  </a:lnTo>
                  <a:lnTo>
                    <a:pt x="89" y="22"/>
                  </a:lnTo>
                  <a:lnTo>
                    <a:pt x="93" y="21"/>
                  </a:lnTo>
                  <a:lnTo>
                    <a:pt x="98" y="21"/>
                  </a:lnTo>
                  <a:lnTo>
                    <a:pt x="103" y="21"/>
                  </a:lnTo>
                  <a:lnTo>
                    <a:pt x="105" y="21"/>
                  </a:lnTo>
                  <a:lnTo>
                    <a:pt x="105" y="21"/>
                  </a:lnTo>
                  <a:lnTo>
                    <a:pt x="110" y="21"/>
                  </a:lnTo>
                  <a:lnTo>
                    <a:pt x="115" y="21"/>
                  </a:lnTo>
                  <a:lnTo>
                    <a:pt x="120" y="22"/>
                  </a:lnTo>
                  <a:lnTo>
                    <a:pt x="124" y="22"/>
                  </a:lnTo>
                  <a:lnTo>
                    <a:pt x="132" y="23"/>
                  </a:lnTo>
                  <a:lnTo>
                    <a:pt x="138" y="25"/>
                  </a:lnTo>
                  <a:lnTo>
                    <a:pt x="144" y="27"/>
                  </a:lnTo>
                  <a:lnTo>
                    <a:pt x="148" y="28"/>
                  </a:lnTo>
                  <a:lnTo>
                    <a:pt x="151" y="30"/>
                  </a:lnTo>
                  <a:lnTo>
                    <a:pt x="154" y="31"/>
                  </a:lnTo>
                  <a:lnTo>
                    <a:pt x="154" y="31"/>
                  </a:lnTo>
                  <a:lnTo>
                    <a:pt x="186" y="174"/>
                  </a:lnTo>
                  <a:lnTo>
                    <a:pt x="18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sp>
          <p:nvSpPr>
            <p:cNvPr id="36" name="Freeform 26">
              <a:extLst>
                <a:ext uri="{FF2B5EF4-FFF2-40B4-BE49-F238E27FC236}">
                  <a16:creationId xmlns:a16="http://schemas.microsoft.com/office/drawing/2014/main" id="{7B774863-E2BF-4EA0-9223-9E135F4C73B7}"/>
                </a:ext>
              </a:extLst>
            </p:cNvPr>
            <p:cNvSpPr>
              <a:spLocks noEditPoints="1"/>
            </p:cNvSpPr>
            <p:nvPr/>
          </p:nvSpPr>
          <p:spPr bwMode="auto">
            <a:xfrm>
              <a:off x="1360488" y="1274763"/>
              <a:ext cx="160338" cy="158750"/>
            </a:xfrm>
            <a:custGeom>
              <a:avLst/>
              <a:gdLst>
                <a:gd name="T0" fmla="*/ 55 w 101"/>
                <a:gd name="T1" fmla="*/ 100 h 100"/>
                <a:gd name="T2" fmla="*/ 70 w 101"/>
                <a:gd name="T3" fmla="*/ 96 h 100"/>
                <a:gd name="T4" fmla="*/ 82 w 101"/>
                <a:gd name="T5" fmla="*/ 89 h 100"/>
                <a:gd name="T6" fmla="*/ 92 w 101"/>
                <a:gd name="T7" fmla="*/ 78 h 100"/>
                <a:gd name="T8" fmla="*/ 98 w 101"/>
                <a:gd name="T9" fmla="*/ 65 h 100"/>
                <a:gd name="T10" fmla="*/ 101 w 101"/>
                <a:gd name="T11" fmla="*/ 50 h 100"/>
                <a:gd name="T12" fmla="*/ 99 w 101"/>
                <a:gd name="T13" fmla="*/ 40 h 100"/>
                <a:gd name="T14" fmla="*/ 94 w 101"/>
                <a:gd name="T15" fmla="*/ 26 h 100"/>
                <a:gd name="T16" fmla="*/ 86 w 101"/>
                <a:gd name="T17" fmla="*/ 15 h 100"/>
                <a:gd name="T18" fmla="*/ 74 w 101"/>
                <a:gd name="T19" fmla="*/ 7 h 100"/>
                <a:gd name="T20" fmla="*/ 60 w 101"/>
                <a:gd name="T21" fmla="*/ 1 h 100"/>
                <a:gd name="T22" fmla="*/ 50 w 101"/>
                <a:gd name="T23" fmla="*/ 0 h 100"/>
                <a:gd name="T24" fmla="*/ 35 w 101"/>
                <a:gd name="T25" fmla="*/ 2 h 100"/>
                <a:gd name="T26" fmla="*/ 22 w 101"/>
                <a:gd name="T27" fmla="*/ 9 h 100"/>
                <a:gd name="T28" fmla="*/ 11 w 101"/>
                <a:gd name="T29" fmla="*/ 19 h 100"/>
                <a:gd name="T30" fmla="*/ 4 w 101"/>
                <a:gd name="T31" fmla="*/ 31 h 100"/>
                <a:gd name="T32" fmla="*/ 0 w 101"/>
                <a:gd name="T33" fmla="*/ 45 h 100"/>
                <a:gd name="T34" fmla="*/ 0 w 101"/>
                <a:gd name="T35" fmla="*/ 55 h 100"/>
                <a:gd name="T36" fmla="*/ 4 w 101"/>
                <a:gd name="T37" fmla="*/ 70 h 100"/>
                <a:gd name="T38" fmla="*/ 11 w 101"/>
                <a:gd name="T39" fmla="*/ 82 h 100"/>
                <a:gd name="T40" fmla="*/ 22 w 101"/>
                <a:gd name="T41" fmla="*/ 92 h 100"/>
                <a:gd name="T42" fmla="*/ 35 w 101"/>
                <a:gd name="T43" fmla="*/ 98 h 100"/>
                <a:gd name="T44" fmla="*/ 50 w 101"/>
                <a:gd name="T45" fmla="*/ 100 h 100"/>
                <a:gd name="T46" fmla="*/ 50 w 101"/>
                <a:gd name="T47" fmla="*/ 24 h 100"/>
                <a:gd name="T48" fmla="*/ 58 w 101"/>
                <a:gd name="T49" fmla="*/ 25 h 100"/>
                <a:gd name="T50" fmla="*/ 65 w 101"/>
                <a:gd name="T51" fmla="*/ 28 h 100"/>
                <a:gd name="T52" fmla="*/ 71 w 101"/>
                <a:gd name="T53" fmla="*/ 33 h 100"/>
                <a:gd name="T54" fmla="*/ 74 w 101"/>
                <a:gd name="T55" fmla="*/ 40 h 100"/>
                <a:gd name="T56" fmla="*/ 77 w 101"/>
                <a:gd name="T57" fmla="*/ 48 h 100"/>
                <a:gd name="T58" fmla="*/ 77 w 101"/>
                <a:gd name="T59" fmla="*/ 53 h 100"/>
                <a:gd name="T60" fmla="*/ 74 w 101"/>
                <a:gd name="T61" fmla="*/ 61 h 100"/>
                <a:gd name="T62" fmla="*/ 71 w 101"/>
                <a:gd name="T63" fmla="*/ 67 h 100"/>
                <a:gd name="T64" fmla="*/ 65 w 101"/>
                <a:gd name="T65" fmla="*/ 72 h 100"/>
                <a:gd name="T66" fmla="*/ 58 w 101"/>
                <a:gd name="T67" fmla="*/ 75 h 100"/>
                <a:gd name="T68" fmla="*/ 50 w 101"/>
                <a:gd name="T69" fmla="*/ 77 h 100"/>
                <a:gd name="T70" fmla="*/ 45 w 101"/>
                <a:gd name="T71" fmla="*/ 76 h 100"/>
                <a:gd name="T72" fmla="*/ 37 w 101"/>
                <a:gd name="T73" fmla="*/ 74 h 100"/>
                <a:gd name="T74" fmla="*/ 31 w 101"/>
                <a:gd name="T75" fmla="*/ 69 h 100"/>
                <a:gd name="T76" fmla="*/ 27 w 101"/>
                <a:gd name="T77" fmla="*/ 63 h 100"/>
                <a:gd name="T78" fmla="*/ 24 w 101"/>
                <a:gd name="T79" fmla="*/ 56 h 100"/>
                <a:gd name="T80" fmla="*/ 23 w 101"/>
                <a:gd name="T81" fmla="*/ 50 h 100"/>
                <a:gd name="T82" fmla="*/ 25 w 101"/>
                <a:gd name="T83" fmla="*/ 43 h 100"/>
                <a:gd name="T84" fmla="*/ 28 w 101"/>
                <a:gd name="T85" fmla="*/ 35 h 100"/>
                <a:gd name="T86" fmla="*/ 33 w 101"/>
                <a:gd name="T87" fmla="*/ 30 h 100"/>
                <a:gd name="T88" fmla="*/ 40 w 101"/>
                <a:gd name="T89" fmla="*/ 26 h 100"/>
                <a:gd name="T90" fmla="*/ 47 w 101"/>
                <a:gd name="T91"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 h="100">
                  <a:moveTo>
                    <a:pt x="50" y="100"/>
                  </a:moveTo>
                  <a:lnTo>
                    <a:pt x="50" y="100"/>
                  </a:lnTo>
                  <a:lnTo>
                    <a:pt x="55" y="100"/>
                  </a:lnTo>
                  <a:lnTo>
                    <a:pt x="60" y="99"/>
                  </a:lnTo>
                  <a:lnTo>
                    <a:pt x="65" y="98"/>
                  </a:lnTo>
                  <a:lnTo>
                    <a:pt x="70" y="96"/>
                  </a:lnTo>
                  <a:lnTo>
                    <a:pt x="74" y="94"/>
                  </a:lnTo>
                  <a:lnTo>
                    <a:pt x="78" y="92"/>
                  </a:lnTo>
                  <a:lnTo>
                    <a:pt x="82" y="89"/>
                  </a:lnTo>
                  <a:lnTo>
                    <a:pt x="86" y="86"/>
                  </a:lnTo>
                  <a:lnTo>
                    <a:pt x="89" y="82"/>
                  </a:lnTo>
                  <a:lnTo>
                    <a:pt x="92" y="78"/>
                  </a:lnTo>
                  <a:lnTo>
                    <a:pt x="94" y="74"/>
                  </a:lnTo>
                  <a:lnTo>
                    <a:pt x="96" y="70"/>
                  </a:lnTo>
                  <a:lnTo>
                    <a:pt x="98" y="65"/>
                  </a:lnTo>
                  <a:lnTo>
                    <a:pt x="99" y="60"/>
                  </a:lnTo>
                  <a:lnTo>
                    <a:pt x="100" y="55"/>
                  </a:lnTo>
                  <a:lnTo>
                    <a:pt x="101" y="50"/>
                  </a:lnTo>
                  <a:lnTo>
                    <a:pt x="101" y="50"/>
                  </a:lnTo>
                  <a:lnTo>
                    <a:pt x="100" y="45"/>
                  </a:lnTo>
                  <a:lnTo>
                    <a:pt x="99" y="40"/>
                  </a:lnTo>
                  <a:lnTo>
                    <a:pt x="98" y="35"/>
                  </a:lnTo>
                  <a:lnTo>
                    <a:pt x="96" y="31"/>
                  </a:lnTo>
                  <a:lnTo>
                    <a:pt x="94" y="26"/>
                  </a:lnTo>
                  <a:lnTo>
                    <a:pt x="92" y="22"/>
                  </a:lnTo>
                  <a:lnTo>
                    <a:pt x="89" y="19"/>
                  </a:lnTo>
                  <a:lnTo>
                    <a:pt x="86" y="15"/>
                  </a:lnTo>
                  <a:lnTo>
                    <a:pt x="82" y="12"/>
                  </a:lnTo>
                  <a:lnTo>
                    <a:pt x="78" y="9"/>
                  </a:lnTo>
                  <a:lnTo>
                    <a:pt x="74" y="7"/>
                  </a:lnTo>
                  <a:lnTo>
                    <a:pt x="70" y="4"/>
                  </a:lnTo>
                  <a:lnTo>
                    <a:pt x="65" y="2"/>
                  </a:lnTo>
                  <a:lnTo>
                    <a:pt x="60" y="1"/>
                  </a:lnTo>
                  <a:lnTo>
                    <a:pt x="55" y="1"/>
                  </a:lnTo>
                  <a:lnTo>
                    <a:pt x="50" y="0"/>
                  </a:lnTo>
                  <a:lnTo>
                    <a:pt x="50" y="0"/>
                  </a:lnTo>
                  <a:lnTo>
                    <a:pt x="45" y="1"/>
                  </a:lnTo>
                  <a:lnTo>
                    <a:pt x="40" y="1"/>
                  </a:lnTo>
                  <a:lnTo>
                    <a:pt x="35" y="2"/>
                  </a:lnTo>
                  <a:lnTo>
                    <a:pt x="31" y="4"/>
                  </a:lnTo>
                  <a:lnTo>
                    <a:pt x="26" y="7"/>
                  </a:lnTo>
                  <a:lnTo>
                    <a:pt x="22" y="9"/>
                  </a:lnTo>
                  <a:lnTo>
                    <a:pt x="18" y="12"/>
                  </a:lnTo>
                  <a:lnTo>
                    <a:pt x="14" y="15"/>
                  </a:lnTo>
                  <a:lnTo>
                    <a:pt x="11" y="19"/>
                  </a:lnTo>
                  <a:lnTo>
                    <a:pt x="8" y="22"/>
                  </a:lnTo>
                  <a:lnTo>
                    <a:pt x="6" y="26"/>
                  </a:lnTo>
                  <a:lnTo>
                    <a:pt x="4" y="31"/>
                  </a:lnTo>
                  <a:lnTo>
                    <a:pt x="2" y="35"/>
                  </a:lnTo>
                  <a:lnTo>
                    <a:pt x="1" y="40"/>
                  </a:lnTo>
                  <a:lnTo>
                    <a:pt x="0" y="45"/>
                  </a:lnTo>
                  <a:lnTo>
                    <a:pt x="0" y="50"/>
                  </a:lnTo>
                  <a:lnTo>
                    <a:pt x="0" y="50"/>
                  </a:lnTo>
                  <a:lnTo>
                    <a:pt x="0" y="55"/>
                  </a:lnTo>
                  <a:lnTo>
                    <a:pt x="1" y="60"/>
                  </a:lnTo>
                  <a:lnTo>
                    <a:pt x="2" y="65"/>
                  </a:lnTo>
                  <a:lnTo>
                    <a:pt x="4" y="70"/>
                  </a:lnTo>
                  <a:lnTo>
                    <a:pt x="6" y="74"/>
                  </a:lnTo>
                  <a:lnTo>
                    <a:pt x="8" y="78"/>
                  </a:lnTo>
                  <a:lnTo>
                    <a:pt x="11" y="82"/>
                  </a:lnTo>
                  <a:lnTo>
                    <a:pt x="14" y="86"/>
                  </a:lnTo>
                  <a:lnTo>
                    <a:pt x="18" y="89"/>
                  </a:lnTo>
                  <a:lnTo>
                    <a:pt x="22" y="92"/>
                  </a:lnTo>
                  <a:lnTo>
                    <a:pt x="26" y="94"/>
                  </a:lnTo>
                  <a:lnTo>
                    <a:pt x="31" y="96"/>
                  </a:lnTo>
                  <a:lnTo>
                    <a:pt x="35" y="98"/>
                  </a:lnTo>
                  <a:lnTo>
                    <a:pt x="40" y="99"/>
                  </a:lnTo>
                  <a:lnTo>
                    <a:pt x="45" y="100"/>
                  </a:lnTo>
                  <a:lnTo>
                    <a:pt x="50" y="100"/>
                  </a:lnTo>
                  <a:lnTo>
                    <a:pt x="50" y="100"/>
                  </a:lnTo>
                  <a:close/>
                  <a:moveTo>
                    <a:pt x="50" y="24"/>
                  </a:moveTo>
                  <a:lnTo>
                    <a:pt x="50" y="24"/>
                  </a:lnTo>
                  <a:lnTo>
                    <a:pt x="53" y="24"/>
                  </a:lnTo>
                  <a:lnTo>
                    <a:pt x="55" y="25"/>
                  </a:lnTo>
                  <a:lnTo>
                    <a:pt x="58" y="25"/>
                  </a:lnTo>
                  <a:lnTo>
                    <a:pt x="60" y="26"/>
                  </a:lnTo>
                  <a:lnTo>
                    <a:pt x="63" y="27"/>
                  </a:lnTo>
                  <a:lnTo>
                    <a:pt x="65" y="28"/>
                  </a:lnTo>
                  <a:lnTo>
                    <a:pt x="67" y="30"/>
                  </a:lnTo>
                  <a:lnTo>
                    <a:pt x="69" y="32"/>
                  </a:lnTo>
                  <a:lnTo>
                    <a:pt x="71" y="33"/>
                  </a:lnTo>
                  <a:lnTo>
                    <a:pt x="72" y="35"/>
                  </a:lnTo>
                  <a:lnTo>
                    <a:pt x="74" y="38"/>
                  </a:lnTo>
                  <a:lnTo>
                    <a:pt x="74" y="40"/>
                  </a:lnTo>
                  <a:lnTo>
                    <a:pt x="75" y="43"/>
                  </a:lnTo>
                  <a:lnTo>
                    <a:pt x="76" y="45"/>
                  </a:lnTo>
                  <a:lnTo>
                    <a:pt x="77" y="48"/>
                  </a:lnTo>
                  <a:lnTo>
                    <a:pt x="77" y="50"/>
                  </a:lnTo>
                  <a:lnTo>
                    <a:pt x="77" y="50"/>
                  </a:lnTo>
                  <a:lnTo>
                    <a:pt x="77" y="53"/>
                  </a:lnTo>
                  <a:lnTo>
                    <a:pt x="76" y="56"/>
                  </a:lnTo>
                  <a:lnTo>
                    <a:pt x="75" y="58"/>
                  </a:lnTo>
                  <a:lnTo>
                    <a:pt x="74" y="61"/>
                  </a:lnTo>
                  <a:lnTo>
                    <a:pt x="74" y="63"/>
                  </a:lnTo>
                  <a:lnTo>
                    <a:pt x="72" y="65"/>
                  </a:lnTo>
                  <a:lnTo>
                    <a:pt x="71" y="67"/>
                  </a:lnTo>
                  <a:lnTo>
                    <a:pt x="69" y="69"/>
                  </a:lnTo>
                  <a:lnTo>
                    <a:pt x="67" y="71"/>
                  </a:lnTo>
                  <a:lnTo>
                    <a:pt x="65" y="72"/>
                  </a:lnTo>
                  <a:lnTo>
                    <a:pt x="63" y="74"/>
                  </a:lnTo>
                  <a:lnTo>
                    <a:pt x="60" y="74"/>
                  </a:lnTo>
                  <a:lnTo>
                    <a:pt x="58" y="75"/>
                  </a:lnTo>
                  <a:lnTo>
                    <a:pt x="55" y="76"/>
                  </a:lnTo>
                  <a:lnTo>
                    <a:pt x="53" y="77"/>
                  </a:lnTo>
                  <a:lnTo>
                    <a:pt x="50" y="77"/>
                  </a:lnTo>
                  <a:lnTo>
                    <a:pt x="50" y="77"/>
                  </a:lnTo>
                  <a:lnTo>
                    <a:pt x="47" y="77"/>
                  </a:lnTo>
                  <a:lnTo>
                    <a:pt x="45" y="76"/>
                  </a:lnTo>
                  <a:lnTo>
                    <a:pt x="42" y="75"/>
                  </a:lnTo>
                  <a:lnTo>
                    <a:pt x="40" y="74"/>
                  </a:lnTo>
                  <a:lnTo>
                    <a:pt x="37" y="74"/>
                  </a:lnTo>
                  <a:lnTo>
                    <a:pt x="35" y="72"/>
                  </a:lnTo>
                  <a:lnTo>
                    <a:pt x="33" y="71"/>
                  </a:lnTo>
                  <a:lnTo>
                    <a:pt x="31" y="69"/>
                  </a:lnTo>
                  <a:lnTo>
                    <a:pt x="30" y="67"/>
                  </a:lnTo>
                  <a:lnTo>
                    <a:pt x="28" y="65"/>
                  </a:lnTo>
                  <a:lnTo>
                    <a:pt x="27" y="63"/>
                  </a:lnTo>
                  <a:lnTo>
                    <a:pt x="26" y="61"/>
                  </a:lnTo>
                  <a:lnTo>
                    <a:pt x="25" y="58"/>
                  </a:lnTo>
                  <a:lnTo>
                    <a:pt x="24" y="56"/>
                  </a:lnTo>
                  <a:lnTo>
                    <a:pt x="24" y="53"/>
                  </a:lnTo>
                  <a:lnTo>
                    <a:pt x="23" y="50"/>
                  </a:lnTo>
                  <a:lnTo>
                    <a:pt x="23" y="50"/>
                  </a:lnTo>
                  <a:lnTo>
                    <a:pt x="24" y="48"/>
                  </a:lnTo>
                  <a:lnTo>
                    <a:pt x="24" y="45"/>
                  </a:lnTo>
                  <a:lnTo>
                    <a:pt x="25" y="43"/>
                  </a:lnTo>
                  <a:lnTo>
                    <a:pt x="26" y="40"/>
                  </a:lnTo>
                  <a:lnTo>
                    <a:pt x="27" y="38"/>
                  </a:lnTo>
                  <a:lnTo>
                    <a:pt x="28" y="35"/>
                  </a:lnTo>
                  <a:lnTo>
                    <a:pt x="30" y="33"/>
                  </a:lnTo>
                  <a:lnTo>
                    <a:pt x="31" y="32"/>
                  </a:lnTo>
                  <a:lnTo>
                    <a:pt x="33" y="30"/>
                  </a:lnTo>
                  <a:lnTo>
                    <a:pt x="35" y="28"/>
                  </a:lnTo>
                  <a:lnTo>
                    <a:pt x="37" y="27"/>
                  </a:lnTo>
                  <a:lnTo>
                    <a:pt x="40" y="26"/>
                  </a:lnTo>
                  <a:lnTo>
                    <a:pt x="42" y="25"/>
                  </a:lnTo>
                  <a:lnTo>
                    <a:pt x="45" y="25"/>
                  </a:lnTo>
                  <a:lnTo>
                    <a:pt x="47" y="24"/>
                  </a:lnTo>
                  <a:lnTo>
                    <a:pt x="50" y="24"/>
                  </a:lnTo>
                  <a:lnTo>
                    <a:pt x="5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grpSp>
      <p:pic>
        <p:nvPicPr>
          <p:cNvPr id="37" name="Picture 1">
            <a:extLst>
              <a:ext uri="{FF2B5EF4-FFF2-40B4-BE49-F238E27FC236}">
                <a16:creationId xmlns:a16="http://schemas.microsoft.com/office/drawing/2014/main" id="{E4F9C2F0-763B-4AC2-9BA4-0C058C0A2084}"/>
              </a:ext>
            </a:extLst>
          </p:cNvPr>
          <p:cNvPicPr>
            <a:picLocks noChangeAspect="1"/>
          </p:cNvPicPr>
          <p:nvPr/>
        </p:nvPicPr>
        <p:blipFill>
          <a:blip r:embed="rId4" cstate="email">
            <a:clrChange>
              <a:clrFrom>
                <a:srgbClr val="FAFAFA"/>
              </a:clrFrom>
              <a:clrTo>
                <a:srgbClr val="FAFAFA">
                  <a:alpha val="0"/>
                </a:srgbClr>
              </a:clrTo>
            </a:clrChange>
            <a:extLst>
              <a:ext uri="{28A0092B-C50C-407E-A947-70E740481C1C}">
                <a14:useLocalDpi xmlns:a14="http://schemas.microsoft.com/office/drawing/2010/main"/>
              </a:ext>
            </a:extLst>
          </a:blip>
          <a:stretch>
            <a:fillRect/>
          </a:stretch>
        </p:blipFill>
        <p:spPr>
          <a:xfrm>
            <a:off x="9754913" y="3850736"/>
            <a:ext cx="1707526" cy="1786422"/>
          </a:xfrm>
          <a:prstGeom prst="rect">
            <a:avLst/>
          </a:prstGeom>
        </p:spPr>
      </p:pic>
      <p:grpSp>
        <p:nvGrpSpPr>
          <p:cNvPr id="38" name="Group 25">
            <a:extLst>
              <a:ext uri="{FF2B5EF4-FFF2-40B4-BE49-F238E27FC236}">
                <a16:creationId xmlns:a16="http://schemas.microsoft.com/office/drawing/2014/main" id="{BDA0C25A-055C-4DDD-A88E-E85A240E4C22}"/>
              </a:ext>
            </a:extLst>
          </p:cNvPr>
          <p:cNvGrpSpPr/>
          <p:nvPr/>
        </p:nvGrpSpPr>
        <p:grpSpPr>
          <a:xfrm>
            <a:off x="8844389" y="4383447"/>
            <a:ext cx="584763" cy="1158444"/>
            <a:chOff x="1274763" y="1274763"/>
            <a:chExt cx="330200" cy="725488"/>
          </a:xfrm>
          <a:solidFill>
            <a:srgbClr val="E1ECEF">
              <a:alpha val="50196"/>
            </a:srgbClr>
          </a:solidFill>
        </p:grpSpPr>
        <p:sp>
          <p:nvSpPr>
            <p:cNvPr id="39" name="Freeform 25">
              <a:extLst>
                <a:ext uri="{FF2B5EF4-FFF2-40B4-BE49-F238E27FC236}">
                  <a16:creationId xmlns:a16="http://schemas.microsoft.com/office/drawing/2014/main" id="{342ED062-8E77-4A54-B5AF-78CFC5687BB5}"/>
                </a:ext>
              </a:extLst>
            </p:cNvPr>
            <p:cNvSpPr>
              <a:spLocks noEditPoints="1"/>
            </p:cNvSpPr>
            <p:nvPr/>
          </p:nvSpPr>
          <p:spPr bwMode="auto">
            <a:xfrm>
              <a:off x="1274763" y="1465263"/>
              <a:ext cx="330200" cy="534988"/>
            </a:xfrm>
            <a:custGeom>
              <a:avLst/>
              <a:gdLst>
                <a:gd name="T0" fmla="*/ 173 w 208"/>
                <a:gd name="T1" fmla="*/ 20 h 337"/>
                <a:gd name="T2" fmla="*/ 170 w 208"/>
                <a:gd name="T3" fmla="*/ 17 h 337"/>
                <a:gd name="T4" fmla="*/ 156 w 208"/>
                <a:gd name="T5" fmla="*/ 9 h 337"/>
                <a:gd name="T6" fmla="*/ 141 w 208"/>
                <a:gd name="T7" fmla="*/ 4 h 337"/>
                <a:gd name="T8" fmla="*/ 128 w 208"/>
                <a:gd name="T9" fmla="*/ 2 h 337"/>
                <a:gd name="T10" fmla="*/ 104 w 208"/>
                <a:gd name="T11" fmla="*/ 0 h 337"/>
                <a:gd name="T12" fmla="*/ 76 w 208"/>
                <a:gd name="T13" fmla="*/ 3 h 337"/>
                <a:gd name="T14" fmla="*/ 63 w 208"/>
                <a:gd name="T15" fmla="*/ 6 h 337"/>
                <a:gd name="T16" fmla="*/ 48 w 208"/>
                <a:gd name="T17" fmla="*/ 11 h 337"/>
                <a:gd name="T18" fmla="*/ 38 w 208"/>
                <a:gd name="T19" fmla="*/ 18 h 337"/>
                <a:gd name="T20" fmla="*/ 35 w 208"/>
                <a:gd name="T21" fmla="*/ 22 h 337"/>
                <a:gd name="T22" fmla="*/ 0 w 208"/>
                <a:gd name="T23" fmla="*/ 180 h 337"/>
                <a:gd name="T24" fmla="*/ 1 w 208"/>
                <a:gd name="T25" fmla="*/ 185 h 337"/>
                <a:gd name="T26" fmla="*/ 3 w 208"/>
                <a:gd name="T27" fmla="*/ 188 h 337"/>
                <a:gd name="T28" fmla="*/ 12 w 208"/>
                <a:gd name="T29" fmla="*/ 194 h 337"/>
                <a:gd name="T30" fmla="*/ 22 w 208"/>
                <a:gd name="T31" fmla="*/ 196 h 337"/>
                <a:gd name="T32" fmla="*/ 31 w 208"/>
                <a:gd name="T33" fmla="*/ 196 h 337"/>
                <a:gd name="T34" fmla="*/ 64 w 208"/>
                <a:gd name="T35" fmla="*/ 330 h 337"/>
                <a:gd name="T36" fmla="*/ 68 w 208"/>
                <a:gd name="T37" fmla="*/ 335 h 337"/>
                <a:gd name="T38" fmla="*/ 135 w 208"/>
                <a:gd name="T39" fmla="*/ 337 h 337"/>
                <a:gd name="T40" fmla="*/ 140 w 208"/>
                <a:gd name="T41" fmla="*/ 335 h 337"/>
                <a:gd name="T42" fmla="*/ 144 w 208"/>
                <a:gd name="T43" fmla="*/ 330 h 337"/>
                <a:gd name="T44" fmla="*/ 177 w 208"/>
                <a:gd name="T45" fmla="*/ 196 h 337"/>
                <a:gd name="T46" fmla="*/ 186 w 208"/>
                <a:gd name="T47" fmla="*/ 196 h 337"/>
                <a:gd name="T48" fmla="*/ 196 w 208"/>
                <a:gd name="T49" fmla="*/ 194 h 337"/>
                <a:gd name="T50" fmla="*/ 205 w 208"/>
                <a:gd name="T51" fmla="*/ 188 h 337"/>
                <a:gd name="T52" fmla="*/ 207 w 208"/>
                <a:gd name="T53" fmla="*/ 185 h 337"/>
                <a:gd name="T54" fmla="*/ 208 w 208"/>
                <a:gd name="T55" fmla="*/ 180 h 337"/>
                <a:gd name="T56" fmla="*/ 184 w 208"/>
                <a:gd name="T57" fmla="*/ 176 h 337"/>
                <a:gd name="T58" fmla="*/ 177 w 208"/>
                <a:gd name="T59" fmla="*/ 174 h 337"/>
                <a:gd name="T60" fmla="*/ 171 w 208"/>
                <a:gd name="T61" fmla="*/ 171 h 337"/>
                <a:gd name="T62" fmla="*/ 166 w 208"/>
                <a:gd name="T63" fmla="*/ 171 h 337"/>
                <a:gd name="T64" fmla="*/ 162 w 208"/>
                <a:gd name="T65" fmla="*/ 173 h 337"/>
                <a:gd name="T66" fmla="*/ 159 w 208"/>
                <a:gd name="T67" fmla="*/ 176 h 337"/>
                <a:gd name="T68" fmla="*/ 82 w 208"/>
                <a:gd name="T69" fmla="*/ 316 h 337"/>
                <a:gd name="T70" fmla="*/ 49 w 208"/>
                <a:gd name="T71" fmla="*/ 176 h 337"/>
                <a:gd name="T72" fmla="*/ 46 w 208"/>
                <a:gd name="T73" fmla="*/ 173 h 337"/>
                <a:gd name="T74" fmla="*/ 42 w 208"/>
                <a:gd name="T75" fmla="*/ 171 h 337"/>
                <a:gd name="T76" fmla="*/ 37 w 208"/>
                <a:gd name="T77" fmla="*/ 171 h 337"/>
                <a:gd name="T78" fmla="*/ 32 w 208"/>
                <a:gd name="T79" fmla="*/ 174 h 337"/>
                <a:gd name="T80" fmla="*/ 22 w 208"/>
                <a:gd name="T81" fmla="*/ 176 h 337"/>
                <a:gd name="T82" fmla="*/ 57 w 208"/>
                <a:gd name="T83" fmla="*/ 30 h 337"/>
                <a:gd name="T84" fmla="*/ 77 w 208"/>
                <a:gd name="T85" fmla="*/ 23 h 337"/>
                <a:gd name="T86" fmla="*/ 98 w 208"/>
                <a:gd name="T87" fmla="*/ 21 h 337"/>
                <a:gd name="T88" fmla="*/ 110 w 208"/>
                <a:gd name="T89" fmla="*/ 21 h 337"/>
                <a:gd name="T90" fmla="*/ 132 w 208"/>
                <a:gd name="T91" fmla="*/ 23 h 337"/>
                <a:gd name="T92" fmla="*/ 151 w 208"/>
                <a:gd name="T93" fmla="*/ 30 h 337"/>
                <a:gd name="T94" fmla="*/ 186 w 208"/>
                <a:gd name="T95" fmla="*/ 17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337">
                  <a:moveTo>
                    <a:pt x="173" y="23"/>
                  </a:moveTo>
                  <a:lnTo>
                    <a:pt x="173" y="23"/>
                  </a:lnTo>
                  <a:lnTo>
                    <a:pt x="173" y="22"/>
                  </a:lnTo>
                  <a:lnTo>
                    <a:pt x="173" y="20"/>
                  </a:lnTo>
                  <a:lnTo>
                    <a:pt x="172" y="19"/>
                  </a:lnTo>
                  <a:lnTo>
                    <a:pt x="171" y="18"/>
                  </a:lnTo>
                  <a:lnTo>
                    <a:pt x="171" y="18"/>
                  </a:lnTo>
                  <a:lnTo>
                    <a:pt x="170" y="17"/>
                  </a:lnTo>
                  <a:lnTo>
                    <a:pt x="168" y="16"/>
                  </a:lnTo>
                  <a:lnTo>
                    <a:pt x="165" y="14"/>
                  </a:lnTo>
                  <a:lnTo>
                    <a:pt x="161" y="11"/>
                  </a:lnTo>
                  <a:lnTo>
                    <a:pt x="156" y="9"/>
                  </a:lnTo>
                  <a:lnTo>
                    <a:pt x="152" y="8"/>
                  </a:lnTo>
                  <a:lnTo>
                    <a:pt x="149" y="7"/>
                  </a:lnTo>
                  <a:lnTo>
                    <a:pt x="145" y="6"/>
                  </a:lnTo>
                  <a:lnTo>
                    <a:pt x="141" y="4"/>
                  </a:lnTo>
                  <a:lnTo>
                    <a:pt x="137" y="3"/>
                  </a:lnTo>
                  <a:lnTo>
                    <a:pt x="132" y="3"/>
                  </a:lnTo>
                  <a:lnTo>
                    <a:pt x="128" y="2"/>
                  </a:lnTo>
                  <a:lnTo>
                    <a:pt x="128" y="2"/>
                  </a:lnTo>
                  <a:lnTo>
                    <a:pt x="120" y="1"/>
                  </a:lnTo>
                  <a:lnTo>
                    <a:pt x="112" y="1"/>
                  </a:lnTo>
                  <a:lnTo>
                    <a:pt x="104" y="0"/>
                  </a:lnTo>
                  <a:lnTo>
                    <a:pt x="104" y="0"/>
                  </a:lnTo>
                  <a:lnTo>
                    <a:pt x="96" y="1"/>
                  </a:lnTo>
                  <a:lnTo>
                    <a:pt x="89" y="1"/>
                  </a:lnTo>
                  <a:lnTo>
                    <a:pt x="81" y="2"/>
                  </a:lnTo>
                  <a:lnTo>
                    <a:pt x="76" y="3"/>
                  </a:lnTo>
                  <a:lnTo>
                    <a:pt x="76" y="3"/>
                  </a:lnTo>
                  <a:lnTo>
                    <a:pt x="72" y="3"/>
                  </a:lnTo>
                  <a:lnTo>
                    <a:pt x="67" y="4"/>
                  </a:lnTo>
                  <a:lnTo>
                    <a:pt x="63" y="6"/>
                  </a:lnTo>
                  <a:lnTo>
                    <a:pt x="59" y="7"/>
                  </a:lnTo>
                  <a:lnTo>
                    <a:pt x="56" y="8"/>
                  </a:lnTo>
                  <a:lnTo>
                    <a:pt x="53" y="9"/>
                  </a:lnTo>
                  <a:lnTo>
                    <a:pt x="48" y="11"/>
                  </a:lnTo>
                  <a:lnTo>
                    <a:pt x="43" y="14"/>
                  </a:lnTo>
                  <a:lnTo>
                    <a:pt x="40" y="16"/>
                  </a:lnTo>
                  <a:lnTo>
                    <a:pt x="39" y="17"/>
                  </a:lnTo>
                  <a:lnTo>
                    <a:pt x="38" y="18"/>
                  </a:lnTo>
                  <a:lnTo>
                    <a:pt x="38" y="18"/>
                  </a:lnTo>
                  <a:lnTo>
                    <a:pt x="37" y="19"/>
                  </a:lnTo>
                  <a:lnTo>
                    <a:pt x="36" y="20"/>
                  </a:lnTo>
                  <a:lnTo>
                    <a:pt x="35" y="22"/>
                  </a:lnTo>
                  <a:lnTo>
                    <a:pt x="35" y="23"/>
                  </a:lnTo>
                  <a:lnTo>
                    <a:pt x="0" y="179"/>
                  </a:lnTo>
                  <a:lnTo>
                    <a:pt x="0" y="179"/>
                  </a:lnTo>
                  <a:lnTo>
                    <a:pt x="0" y="180"/>
                  </a:lnTo>
                  <a:lnTo>
                    <a:pt x="0" y="181"/>
                  </a:lnTo>
                  <a:lnTo>
                    <a:pt x="0" y="182"/>
                  </a:lnTo>
                  <a:lnTo>
                    <a:pt x="0" y="184"/>
                  </a:lnTo>
                  <a:lnTo>
                    <a:pt x="1" y="185"/>
                  </a:lnTo>
                  <a:lnTo>
                    <a:pt x="1" y="186"/>
                  </a:lnTo>
                  <a:lnTo>
                    <a:pt x="2" y="187"/>
                  </a:lnTo>
                  <a:lnTo>
                    <a:pt x="3" y="188"/>
                  </a:lnTo>
                  <a:lnTo>
                    <a:pt x="3" y="188"/>
                  </a:lnTo>
                  <a:lnTo>
                    <a:pt x="5" y="190"/>
                  </a:lnTo>
                  <a:lnTo>
                    <a:pt x="7" y="191"/>
                  </a:lnTo>
                  <a:lnTo>
                    <a:pt x="9" y="193"/>
                  </a:lnTo>
                  <a:lnTo>
                    <a:pt x="12" y="194"/>
                  </a:lnTo>
                  <a:lnTo>
                    <a:pt x="16" y="195"/>
                  </a:lnTo>
                  <a:lnTo>
                    <a:pt x="18" y="196"/>
                  </a:lnTo>
                  <a:lnTo>
                    <a:pt x="20" y="196"/>
                  </a:lnTo>
                  <a:lnTo>
                    <a:pt x="22" y="196"/>
                  </a:lnTo>
                  <a:lnTo>
                    <a:pt x="24" y="197"/>
                  </a:lnTo>
                  <a:lnTo>
                    <a:pt x="24" y="197"/>
                  </a:lnTo>
                  <a:lnTo>
                    <a:pt x="28" y="196"/>
                  </a:lnTo>
                  <a:lnTo>
                    <a:pt x="31" y="196"/>
                  </a:lnTo>
                  <a:lnTo>
                    <a:pt x="33" y="195"/>
                  </a:lnTo>
                  <a:lnTo>
                    <a:pt x="63" y="329"/>
                  </a:lnTo>
                  <a:lnTo>
                    <a:pt x="63" y="329"/>
                  </a:lnTo>
                  <a:lnTo>
                    <a:pt x="64" y="330"/>
                  </a:lnTo>
                  <a:lnTo>
                    <a:pt x="65" y="332"/>
                  </a:lnTo>
                  <a:lnTo>
                    <a:pt x="66" y="333"/>
                  </a:lnTo>
                  <a:lnTo>
                    <a:pt x="67" y="334"/>
                  </a:lnTo>
                  <a:lnTo>
                    <a:pt x="68" y="335"/>
                  </a:lnTo>
                  <a:lnTo>
                    <a:pt x="70" y="336"/>
                  </a:lnTo>
                  <a:lnTo>
                    <a:pt x="72" y="336"/>
                  </a:lnTo>
                  <a:lnTo>
                    <a:pt x="73" y="337"/>
                  </a:lnTo>
                  <a:lnTo>
                    <a:pt x="135" y="337"/>
                  </a:lnTo>
                  <a:lnTo>
                    <a:pt x="135" y="337"/>
                  </a:lnTo>
                  <a:lnTo>
                    <a:pt x="137" y="336"/>
                  </a:lnTo>
                  <a:lnTo>
                    <a:pt x="138" y="336"/>
                  </a:lnTo>
                  <a:lnTo>
                    <a:pt x="140" y="335"/>
                  </a:lnTo>
                  <a:lnTo>
                    <a:pt x="141" y="334"/>
                  </a:lnTo>
                  <a:lnTo>
                    <a:pt x="143" y="333"/>
                  </a:lnTo>
                  <a:lnTo>
                    <a:pt x="144" y="332"/>
                  </a:lnTo>
                  <a:lnTo>
                    <a:pt x="144" y="330"/>
                  </a:lnTo>
                  <a:lnTo>
                    <a:pt x="145" y="329"/>
                  </a:lnTo>
                  <a:lnTo>
                    <a:pt x="175" y="195"/>
                  </a:lnTo>
                  <a:lnTo>
                    <a:pt x="177" y="196"/>
                  </a:lnTo>
                  <a:lnTo>
                    <a:pt x="177" y="196"/>
                  </a:lnTo>
                  <a:lnTo>
                    <a:pt x="180" y="196"/>
                  </a:lnTo>
                  <a:lnTo>
                    <a:pt x="184" y="197"/>
                  </a:lnTo>
                  <a:lnTo>
                    <a:pt x="184" y="197"/>
                  </a:lnTo>
                  <a:lnTo>
                    <a:pt x="186" y="196"/>
                  </a:lnTo>
                  <a:lnTo>
                    <a:pt x="188" y="196"/>
                  </a:lnTo>
                  <a:lnTo>
                    <a:pt x="191" y="196"/>
                  </a:lnTo>
                  <a:lnTo>
                    <a:pt x="193" y="195"/>
                  </a:lnTo>
                  <a:lnTo>
                    <a:pt x="196" y="194"/>
                  </a:lnTo>
                  <a:lnTo>
                    <a:pt x="199" y="193"/>
                  </a:lnTo>
                  <a:lnTo>
                    <a:pt x="202" y="191"/>
                  </a:lnTo>
                  <a:lnTo>
                    <a:pt x="204" y="190"/>
                  </a:lnTo>
                  <a:lnTo>
                    <a:pt x="205" y="188"/>
                  </a:lnTo>
                  <a:lnTo>
                    <a:pt x="205" y="188"/>
                  </a:lnTo>
                  <a:lnTo>
                    <a:pt x="206" y="187"/>
                  </a:lnTo>
                  <a:lnTo>
                    <a:pt x="207" y="186"/>
                  </a:lnTo>
                  <a:lnTo>
                    <a:pt x="207" y="185"/>
                  </a:lnTo>
                  <a:lnTo>
                    <a:pt x="208" y="184"/>
                  </a:lnTo>
                  <a:lnTo>
                    <a:pt x="208" y="182"/>
                  </a:lnTo>
                  <a:lnTo>
                    <a:pt x="208" y="181"/>
                  </a:lnTo>
                  <a:lnTo>
                    <a:pt x="208" y="180"/>
                  </a:lnTo>
                  <a:lnTo>
                    <a:pt x="208" y="179"/>
                  </a:lnTo>
                  <a:lnTo>
                    <a:pt x="173" y="23"/>
                  </a:lnTo>
                  <a:close/>
                  <a:moveTo>
                    <a:pt x="186" y="176"/>
                  </a:moveTo>
                  <a:lnTo>
                    <a:pt x="184" y="176"/>
                  </a:lnTo>
                  <a:lnTo>
                    <a:pt x="184" y="176"/>
                  </a:lnTo>
                  <a:lnTo>
                    <a:pt x="181" y="176"/>
                  </a:lnTo>
                  <a:lnTo>
                    <a:pt x="179" y="175"/>
                  </a:lnTo>
                  <a:lnTo>
                    <a:pt x="177" y="174"/>
                  </a:lnTo>
                  <a:lnTo>
                    <a:pt x="174" y="173"/>
                  </a:lnTo>
                  <a:lnTo>
                    <a:pt x="174" y="173"/>
                  </a:lnTo>
                  <a:lnTo>
                    <a:pt x="173" y="172"/>
                  </a:lnTo>
                  <a:lnTo>
                    <a:pt x="171" y="171"/>
                  </a:lnTo>
                  <a:lnTo>
                    <a:pt x="169" y="171"/>
                  </a:lnTo>
                  <a:lnTo>
                    <a:pt x="168" y="171"/>
                  </a:lnTo>
                  <a:lnTo>
                    <a:pt x="168" y="171"/>
                  </a:lnTo>
                  <a:lnTo>
                    <a:pt x="166" y="171"/>
                  </a:lnTo>
                  <a:lnTo>
                    <a:pt x="164" y="171"/>
                  </a:lnTo>
                  <a:lnTo>
                    <a:pt x="164" y="171"/>
                  </a:lnTo>
                  <a:lnTo>
                    <a:pt x="163" y="172"/>
                  </a:lnTo>
                  <a:lnTo>
                    <a:pt x="162" y="173"/>
                  </a:lnTo>
                  <a:lnTo>
                    <a:pt x="161" y="174"/>
                  </a:lnTo>
                  <a:lnTo>
                    <a:pt x="160" y="174"/>
                  </a:lnTo>
                  <a:lnTo>
                    <a:pt x="159" y="175"/>
                  </a:lnTo>
                  <a:lnTo>
                    <a:pt x="159" y="176"/>
                  </a:lnTo>
                  <a:lnTo>
                    <a:pt x="158" y="178"/>
                  </a:lnTo>
                  <a:lnTo>
                    <a:pt x="158" y="179"/>
                  </a:lnTo>
                  <a:lnTo>
                    <a:pt x="127" y="316"/>
                  </a:lnTo>
                  <a:lnTo>
                    <a:pt x="82" y="316"/>
                  </a:lnTo>
                  <a:lnTo>
                    <a:pt x="50" y="179"/>
                  </a:lnTo>
                  <a:lnTo>
                    <a:pt x="50" y="179"/>
                  </a:lnTo>
                  <a:lnTo>
                    <a:pt x="50" y="178"/>
                  </a:lnTo>
                  <a:lnTo>
                    <a:pt x="49" y="176"/>
                  </a:lnTo>
                  <a:lnTo>
                    <a:pt x="49" y="175"/>
                  </a:lnTo>
                  <a:lnTo>
                    <a:pt x="48" y="174"/>
                  </a:lnTo>
                  <a:lnTo>
                    <a:pt x="47" y="174"/>
                  </a:lnTo>
                  <a:lnTo>
                    <a:pt x="46" y="173"/>
                  </a:lnTo>
                  <a:lnTo>
                    <a:pt x="45" y="172"/>
                  </a:lnTo>
                  <a:lnTo>
                    <a:pt x="44" y="171"/>
                  </a:lnTo>
                  <a:lnTo>
                    <a:pt x="44" y="171"/>
                  </a:lnTo>
                  <a:lnTo>
                    <a:pt x="42" y="171"/>
                  </a:lnTo>
                  <a:lnTo>
                    <a:pt x="40" y="171"/>
                  </a:lnTo>
                  <a:lnTo>
                    <a:pt x="40" y="171"/>
                  </a:lnTo>
                  <a:lnTo>
                    <a:pt x="39" y="171"/>
                  </a:lnTo>
                  <a:lnTo>
                    <a:pt x="37" y="171"/>
                  </a:lnTo>
                  <a:lnTo>
                    <a:pt x="36" y="172"/>
                  </a:lnTo>
                  <a:lnTo>
                    <a:pt x="35" y="173"/>
                  </a:lnTo>
                  <a:lnTo>
                    <a:pt x="35" y="173"/>
                  </a:lnTo>
                  <a:lnTo>
                    <a:pt x="32" y="174"/>
                  </a:lnTo>
                  <a:lnTo>
                    <a:pt x="29" y="175"/>
                  </a:lnTo>
                  <a:lnTo>
                    <a:pt x="27" y="176"/>
                  </a:lnTo>
                  <a:lnTo>
                    <a:pt x="24" y="176"/>
                  </a:lnTo>
                  <a:lnTo>
                    <a:pt x="22" y="176"/>
                  </a:lnTo>
                  <a:lnTo>
                    <a:pt x="54" y="31"/>
                  </a:lnTo>
                  <a:lnTo>
                    <a:pt x="55" y="31"/>
                  </a:lnTo>
                  <a:lnTo>
                    <a:pt x="55" y="31"/>
                  </a:lnTo>
                  <a:lnTo>
                    <a:pt x="57" y="30"/>
                  </a:lnTo>
                  <a:lnTo>
                    <a:pt x="60" y="28"/>
                  </a:lnTo>
                  <a:lnTo>
                    <a:pt x="65" y="27"/>
                  </a:lnTo>
                  <a:lnTo>
                    <a:pt x="70" y="25"/>
                  </a:lnTo>
                  <a:lnTo>
                    <a:pt x="77" y="23"/>
                  </a:lnTo>
                  <a:lnTo>
                    <a:pt x="84" y="22"/>
                  </a:lnTo>
                  <a:lnTo>
                    <a:pt x="89" y="22"/>
                  </a:lnTo>
                  <a:lnTo>
                    <a:pt x="93" y="21"/>
                  </a:lnTo>
                  <a:lnTo>
                    <a:pt x="98" y="21"/>
                  </a:lnTo>
                  <a:lnTo>
                    <a:pt x="103" y="21"/>
                  </a:lnTo>
                  <a:lnTo>
                    <a:pt x="105" y="21"/>
                  </a:lnTo>
                  <a:lnTo>
                    <a:pt x="105" y="21"/>
                  </a:lnTo>
                  <a:lnTo>
                    <a:pt x="110" y="21"/>
                  </a:lnTo>
                  <a:lnTo>
                    <a:pt x="115" y="21"/>
                  </a:lnTo>
                  <a:lnTo>
                    <a:pt x="120" y="22"/>
                  </a:lnTo>
                  <a:lnTo>
                    <a:pt x="124" y="22"/>
                  </a:lnTo>
                  <a:lnTo>
                    <a:pt x="132" y="23"/>
                  </a:lnTo>
                  <a:lnTo>
                    <a:pt x="138" y="25"/>
                  </a:lnTo>
                  <a:lnTo>
                    <a:pt x="144" y="27"/>
                  </a:lnTo>
                  <a:lnTo>
                    <a:pt x="148" y="28"/>
                  </a:lnTo>
                  <a:lnTo>
                    <a:pt x="151" y="30"/>
                  </a:lnTo>
                  <a:lnTo>
                    <a:pt x="154" y="31"/>
                  </a:lnTo>
                  <a:lnTo>
                    <a:pt x="154" y="31"/>
                  </a:lnTo>
                  <a:lnTo>
                    <a:pt x="186" y="174"/>
                  </a:lnTo>
                  <a:lnTo>
                    <a:pt x="18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sp>
          <p:nvSpPr>
            <p:cNvPr id="40" name="Freeform 26">
              <a:extLst>
                <a:ext uri="{FF2B5EF4-FFF2-40B4-BE49-F238E27FC236}">
                  <a16:creationId xmlns:a16="http://schemas.microsoft.com/office/drawing/2014/main" id="{1014218C-6692-4C6E-83DF-9CA484B93AF2}"/>
                </a:ext>
              </a:extLst>
            </p:cNvPr>
            <p:cNvSpPr>
              <a:spLocks noEditPoints="1"/>
            </p:cNvSpPr>
            <p:nvPr/>
          </p:nvSpPr>
          <p:spPr bwMode="auto">
            <a:xfrm>
              <a:off x="1360488" y="1274763"/>
              <a:ext cx="160338" cy="158750"/>
            </a:xfrm>
            <a:custGeom>
              <a:avLst/>
              <a:gdLst>
                <a:gd name="T0" fmla="*/ 55 w 101"/>
                <a:gd name="T1" fmla="*/ 100 h 100"/>
                <a:gd name="T2" fmla="*/ 70 w 101"/>
                <a:gd name="T3" fmla="*/ 96 h 100"/>
                <a:gd name="T4" fmla="*/ 82 w 101"/>
                <a:gd name="T5" fmla="*/ 89 h 100"/>
                <a:gd name="T6" fmla="*/ 92 w 101"/>
                <a:gd name="T7" fmla="*/ 78 h 100"/>
                <a:gd name="T8" fmla="*/ 98 w 101"/>
                <a:gd name="T9" fmla="*/ 65 h 100"/>
                <a:gd name="T10" fmla="*/ 101 w 101"/>
                <a:gd name="T11" fmla="*/ 50 h 100"/>
                <a:gd name="T12" fmla="*/ 99 w 101"/>
                <a:gd name="T13" fmla="*/ 40 h 100"/>
                <a:gd name="T14" fmla="*/ 94 w 101"/>
                <a:gd name="T15" fmla="*/ 26 h 100"/>
                <a:gd name="T16" fmla="*/ 86 w 101"/>
                <a:gd name="T17" fmla="*/ 15 h 100"/>
                <a:gd name="T18" fmla="*/ 74 w 101"/>
                <a:gd name="T19" fmla="*/ 7 h 100"/>
                <a:gd name="T20" fmla="*/ 60 w 101"/>
                <a:gd name="T21" fmla="*/ 1 h 100"/>
                <a:gd name="T22" fmla="*/ 50 w 101"/>
                <a:gd name="T23" fmla="*/ 0 h 100"/>
                <a:gd name="T24" fmla="*/ 35 w 101"/>
                <a:gd name="T25" fmla="*/ 2 h 100"/>
                <a:gd name="T26" fmla="*/ 22 w 101"/>
                <a:gd name="T27" fmla="*/ 9 h 100"/>
                <a:gd name="T28" fmla="*/ 11 w 101"/>
                <a:gd name="T29" fmla="*/ 19 h 100"/>
                <a:gd name="T30" fmla="*/ 4 w 101"/>
                <a:gd name="T31" fmla="*/ 31 h 100"/>
                <a:gd name="T32" fmla="*/ 0 w 101"/>
                <a:gd name="T33" fmla="*/ 45 h 100"/>
                <a:gd name="T34" fmla="*/ 0 w 101"/>
                <a:gd name="T35" fmla="*/ 55 h 100"/>
                <a:gd name="T36" fmla="*/ 4 w 101"/>
                <a:gd name="T37" fmla="*/ 70 h 100"/>
                <a:gd name="T38" fmla="*/ 11 w 101"/>
                <a:gd name="T39" fmla="*/ 82 h 100"/>
                <a:gd name="T40" fmla="*/ 22 w 101"/>
                <a:gd name="T41" fmla="*/ 92 h 100"/>
                <a:gd name="T42" fmla="*/ 35 w 101"/>
                <a:gd name="T43" fmla="*/ 98 h 100"/>
                <a:gd name="T44" fmla="*/ 50 w 101"/>
                <a:gd name="T45" fmla="*/ 100 h 100"/>
                <a:gd name="T46" fmla="*/ 50 w 101"/>
                <a:gd name="T47" fmla="*/ 24 h 100"/>
                <a:gd name="T48" fmla="*/ 58 w 101"/>
                <a:gd name="T49" fmla="*/ 25 h 100"/>
                <a:gd name="T50" fmla="*/ 65 w 101"/>
                <a:gd name="T51" fmla="*/ 28 h 100"/>
                <a:gd name="T52" fmla="*/ 71 w 101"/>
                <a:gd name="T53" fmla="*/ 33 h 100"/>
                <a:gd name="T54" fmla="*/ 74 w 101"/>
                <a:gd name="T55" fmla="*/ 40 h 100"/>
                <a:gd name="T56" fmla="*/ 77 w 101"/>
                <a:gd name="T57" fmla="*/ 48 h 100"/>
                <a:gd name="T58" fmla="*/ 77 w 101"/>
                <a:gd name="T59" fmla="*/ 53 h 100"/>
                <a:gd name="T60" fmla="*/ 74 w 101"/>
                <a:gd name="T61" fmla="*/ 61 h 100"/>
                <a:gd name="T62" fmla="*/ 71 w 101"/>
                <a:gd name="T63" fmla="*/ 67 h 100"/>
                <a:gd name="T64" fmla="*/ 65 w 101"/>
                <a:gd name="T65" fmla="*/ 72 h 100"/>
                <a:gd name="T66" fmla="*/ 58 w 101"/>
                <a:gd name="T67" fmla="*/ 75 h 100"/>
                <a:gd name="T68" fmla="*/ 50 w 101"/>
                <a:gd name="T69" fmla="*/ 77 h 100"/>
                <a:gd name="T70" fmla="*/ 45 w 101"/>
                <a:gd name="T71" fmla="*/ 76 h 100"/>
                <a:gd name="T72" fmla="*/ 37 w 101"/>
                <a:gd name="T73" fmla="*/ 74 h 100"/>
                <a:gd name="T74" fmla="*/ 31 w 101"/>
                <a:gd name="T75" fmla="*/ 69 h 100"/>
                <a:gd name="T76" fmla="*/ 27 w 101"/>
                <a:gd name="T77" fmla="*/ 63 h 100"/>
                <a:gd name="T78" fmla="*/ 24 w 101"/>
                <a:gd name="T79" fmla="*/ 56 h 100"/>
                <a:gd name="T80" fmla="*/ 23 w 101"/>
                <a:gd name="T81" fmla="*/ 50 h 100"/>
                <a:gd name="T82" fmla="*/ 25 w 101"/>
                <a:gd name="T83" fmla="*/ 43 h 100"/>
                <a:gd name="T84" fmla="*/ 28 w 101"/>
                <a:gd name="T85" fmla="*/ 35 h 100"/>
                <a:gd name="T86" fmla="*/ 33 w 101"/>
                <a:gd name="T87" fmla="*/ 30 h 100"/>
                <a:gd name="T88" fmla="*/ 40 w 101"/>
                <a:gd name="T89" fmla="*/ 26 h 100"/>
                <a:gd name="T90" fmla="*/ 47 w 101"/>
                <a:gd name="T91"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 h="100">
                  <a:moveTo>
                    <a:pt x="50" y="100"/>
                  </a:moveTo>
                  <a:lnTo>
                    <a:pt x="50" y="100"/>
                  </a:lnTo>
                  <a:lnTo>
                    <a:pt x="55" y="100"/>
                  </a:lnTo>
                  <a:lnTo>
                    <a:pt x="60" y="99"/>
                  </a:lnTo>
                  <a:lnTo>
                    <a:pt x="65" y="98"/>
                  </a:lnTo>
                  <a:lnTo>
                    <a:pt x="70" y="96"/>
                  </a:lnTo>
                  <a:lnTo>
                    <a:pt x="74" y="94"/>
                  </a:lnTo>
                  <a:lnTo>
                    <a:pt x="78" y="92"/>
                  </a:lnTo>
                  <a:lnTo>
                    <a:pt x="82" y="89"/>
                  </a:lnTo>
                  <a:lnTo>
                    <a:pt x="86" y="86"/>
                  </a:lnTo>
                  <a:lnTo>
                    <a:pt x="89" y="82"/>
                  </a:lnTo>
                  <a:lnTo>
                    <a:pt x="92" y="78"/>
                  </a:lnTo>
                  <a:lnTo>
                    <a:pt x="94" y="74"/>
                  </a:lnTo>
                  <a:lnTo>
                    <a:pt x="96" y="70"/>
                  </a:lnTo>
                  <a:lnTo>
                    <a:pt x="98" y="65"/>
                  </a:lnTo>
                  <a:lnTo>
                    <a:pt x="99" y="60"/>
                  </a:lnTo>
                  <a:lnTo>
                    <a:pt x="100" y="55"/>
                  </a:lnTo>
                  <a:lnTo>
                    <a:pt x="101" y="50"/>
                  </a:lnTo>
                  <a:lnTo>
                    <a:pt x="101" y="50"/>
                  </a:lnTo>
                  <a:lnTo>
                    <a:pt x="100" y="45"/>
                  </a:lnTo>
                  <a:lnTo>
                    <a:pt x="99" y="40"/>
                  </a:lnTo>
                  <a:lnTo>
                    <a:pt x="98" y="35"/>
                  </a:lnTo>
                  <a:lnTo>
                    <a:pt x="96" y="31"/>
                  </a:lnTo>
                  <a:lnTo>
                    <a:pt x="94" y="26"/>
                  </a:lnTo>
                  <a:lnTo>
                    <a:pt x="92" y="22"/>
                  </a:lnTo>
                  <a:lnTo>
                    <a:pt x="89" y="19"/>
                  </a:lnTo>
                  <a:lnTo>
                    <a:pt x="86" y="15"/>
                  </a:lnTo>
                  <a:lnTo>
                    <a:pt x="82" y="12"/>
                  </a:lnTo>
                  <a:lnTo>
                    <a:pt x="78" y="9"/>
                  </a:lnTo>
                  <a:lnTo>
                    <a:pt x="74" y="7"/>
                  </a:lnTo>
                  <a:lnTo>
                    <a:pt x="70" y="4"/>
                  </a:lnTo>
                  <a:lnTo>
                    <a:pt x="65" y="2"/>
                  </a:lnTo>
                  <a:lnTo>
                    <a:pt x="60" y="1"/>
                  </a:lnTo>
                  <a:lnTo>
                    <a:pt x="55" y="1"/>
                  </a:lnTo>
                  <a:lnTo>
                    <a:pt x="50" y="0"/>
                  </a:lnTo>
                  <a:lnTo>
                    <a:pt x="50" y="0"/>
                  </a:lnTo>
                  <a:lnTo>
                    <a:pt x="45" y="1"/>
                  </a:lnTo>
                  <a:lnTo>
                    <a:pt x="40" y="1"/>
                  </a:lnTo>
                  <a:lnTo>
                    <a:pt x="35" y="2"/>
                  </a:lnTo>
                  <a:lnTo>
                    <a:pt x="31" y="4"/>
                  </a:lnTo>
                  <a:lnTo>
                    <a:pt x="26" y="7"/>
                  </a:lnTo>
                  <a:lnTo>
                    <a:pt x="22" y="9"/>
                  </a:lnTo>
                  <a:lnTo>
                    <a:pt x="18" y="12"/>
                  </a:lnTo>
                  <a:lnTo>
                    <a:pt x="14" y="15"/>
                  </a:lnTo>
                  <a:lnTo>
                    <a:pt x="11" y="19"/>
                  </a:lnTo>
                  <a:lnTo>
                    <a:pt x="8" y="22"/>
                  </a:lnTo>
                  <a:lnTo>
                    <a:pt x="6" y="26"/>
                  </a:lnTo>
                  <a:lnTo>
                    <a:pt x="4" y="31"/>
                  </a:lnTo>
                  <a:lnTo>
                    <a:pt x="2" y="35"/>
                  </a:lnTo>
                  <a:lnTo>
                    <a:pt x="1" y="40"/>
                  </a:lnTo>
                  <a:lnTo>
                    <a:pt x="0" y="45"/>
                  </a:lnTo>
                  <a:lnTo>
                    <a:pt x="0" y="50"/>
                  </a:lnTo>
                  <a:lnTo>
                    <a:pt x="0" y="50"/>
                  </a:lnTo>
                  <a:lnTo>
                    <a:pt x="0" y="55"/>
                  </a:lnTo>
                  <a:lnTo>
                    <a:pt x="1" y="60"/>
                  </a:lnTo>
                  <a:lnTo>
                    <a:pt x="2" y="65"/>
                  </a:lnTo>
                  <a:lnTo>
                    <a:pt x="4" y="70"/>
                  </a:lnTo>
                  <a:lnTo>
                    <a:pt x="6" y="74"/>
                  </a:lnTo>
                  <a:lnTo>
                    <a:pt x="8" y="78"/>
                  </a:lnTo>
                  <a:lnTo>
                    <a:pt x="11" y="82"/>
                  </a:lnTo>
                  <a:lnTo>
                    <a:pt x="14" y="86"/>
                  </a:lnTo>
                  <a:lnTo>
                    <a:pt x="18" y="89"/>
                  </a:lnTo>
                  <a:lnTo>
                    <a:pt x="22" y="92"/>
                  </a:lnTo>
                  <a:lnTo>
                    <a:pt x="26" y="94"/>
                  </a:lnTo>
                  <a:lnTo>
                    <a:pt x="31" y="96"/>
                  </a:lnTo>
                  <a:lnTo>
                    <a:pt x="35" y="98"/>
                  </a:lnTo>
                  <a:lnTo>
                    <a:pt x="40" y="99"/>
                  </a:lnTo>
                  <a:lnTo>
                    <a:pt x="45" y="100"/>
                  </a:lnTo>
                  <a:lnTo>
                    <a:pt x="50" y="100"/>
                  </a:lnTo>
                  <a:lnTo>
                    <a:pt x="50" y="100"/>
                  </a:lnTo>
                  <a:close/>
                  <a:moveTo>
                    <a:pt x="50" y="24"/>
                  </a:moveTo>
                  <a:lnTo>
                    <a:pt x="50" y="24"/>
                  </a:lnTo>
                  <a:lnTo>
                    <a:pt x="53" y="24"/>
                  </a:lnTo>
                  <a:lnTo>
                    <a:pt x="55" y="25"/>
                  </a:lnTo>
                  <a:lnTo>
                    <a:pt x="58" y="25"/>
                  </a:lnTo>
                  <a:lnTo>
                    <a:pt x="60" y="26"/>
                  </a:lnTo>
                  <a:lnTo>
                    <a:pt x="63" y="27"/>
                  </a:lnTo>
                  <a:lnTo>
                    <a:pt x="65" y="28"/>
                  </a:lnTo>
                  <a:lnTo>
                    <a:pt x="67" y="30"/>
                  </a:lnTo>
                  <a:lnTo>
                    <a:pt x="69" y="32"/>
                  </a:lnTo>
                  <a:lnTo>
                    <a:pt x="71" y="33"/>
                  </a:lnTo>
                  <a:lnTo>
                    <a:pt x="72" y="35"/>
                  </a:lnTo>
                  <a:lnTo>
                    <a:pt x="74" y="38"/>
                  </a:lnTo>
                  <a:lnTo>
                    <a:pt x="74" y="40"/>
                  </a:lnTo>
                  <a:lnTo>
                    <a:pt x="75" y="43"/>
                  </a:lnTo>
                  <a:lnTo>
                    <a:pt x="76" y="45"/>
                  </a:lnTo>
                  <a:lnTo>
                    <a:pt x="77" y="48"/>
                  </a:lnTo>
                  <a:lnTo>
                    <a:pt x="77" y="50"/>
                  </a:lnTo>
                  <a:lnTo>
                    <a:pt x="77" y="50"/>
                  </a:lnTo>
                  <a:lnTo>
                    <a:pt x="77" y="53"/>
                  </a:lnTo>
                  <a:lnTo>
                    <a:pt x="76" y="56"/>
                  </a:lnTo>
                  <a:lnTo>
                    <a:pt x="75" y="58"/>
                  </a:lnTo>
                  <a:lnTo>
                    <a:pt x="74" y="61"/>
                  </a:lnTo>
                  <a:lnTo>
                    <a:pt x="74" y="63"/>
                  </a:lnTo>
                  <a:lnTo>
                    <a:pt x="72" y="65"/>
                  </a:lnTo>
                  <a:lnTo>
                    <a:pt x="71" y="67"/>
                  </a:lnTo>
                  <a:lnTo>
                    <a:pt x="69" y="69"/>
                  </a:lnTo>
                  <a:lnTo>
                    <a:pt x="67" y="71"/>
                  </a:lnTo>
                  <a:lnTo>
                    <a:pt x="65" y="72"/>
                  </a:lnTo>
                  <a:lnTo>
                    <a:pt x="63" y="74"/>
                  </a:lnTo>
                  <a:lnTo>
                    <a:pt x="60" y="74"/>
                  </a:lnTo>
                  <a:lnTo>
                    <a:pt x="58" y="75"/>
                  </a:lnTo>
                  <a:lnTo>
                    <a:pt x="55" y="76"/>
                  </a:lnTo>
                  <a:lnTo>
                    <a:pt x="53" y="77"/>
                  </a:lnTo>
                  <a:lnTo>
                    <a:pt x="50" y="77"/>
                  </a:lnTo>
                  <a:lnTo>
                    <a:pt x="50" y="77"/>
                  </a:lnTo>
                  <a:lnTo>
                    <a:pt x="47" y="77"/>
                  </a:lnTo>
                  <a:lnTo>
                    <a:pt x="45" y="76"/>
                  </a:lnTo>
                  <a:lnTo>
                    <a:pt x="42" y="75"/>
                  </a:lnTo>
                  <a:lnTo>
                    <a:pt x="40" y="74"/>
                  </a:lnTo>
                  <a:lnTo>
                    <a:pt x="37" y="74"/>
                  </a:lnTo>
                  <a:lnTo>
                    <a:pt x="35" y="72"/>
                  </a:lnTo>
                  <a:lnTo>
                    <a:pt x="33" y="71"/>
                  </a:lnTo>
                  <a:lnTo>
                    <a:pt x="31" y="69"/>
                  </a:lnTo>
                  <a:lnTo>
                    <a:pt x="30" y="67"/>
                  </a:lnTo>
                  <a:lnTo>
                    <a:pt x="28" y="65"/>
                  </a:lnTo>
                  <a:lnTo>
                    <a:pt x="27" y="63"/>
                  </a:lnTo>
                  <a:lnTo>
                    <a:pt x="26" y="61"/>
                  </a:lnTo>
                  <a:lnTo>
                    <a:pt x="25" y="58"/>
                  </a:lnTo>
                  <a:lnTo>
                    <a:pt x="24" y="56"/>
                  </a:lnTo>
                  <a:lnTo>
                    <a:pt x="24" y="53"/>
                  </a:lnTo>
                  <a:lnTo>
                    <a:pt x="23" y="50"/>
                  </a:lnTo>
                  <a:lnTo>
                    <a:pt x="23" y="50"/>
                  </a:lnTo>
                  <a:lnTo>
                    <a:pt x="24" y="48"/>
                  </a:lnTo>
                  <a:lnTo>
                    <a:pt x="24" y="45"/>
                  </a:lnTo>
                  <a:lnTo>
                    <a:pt x="25" y="43"/>
                  </a:lnTo>
                  <a:lnTo>
                    <a:pt x="26" y="40"/>
                  </a:lnTo>
                  <a:lnTo>
                    <a:pt x="27" y="38"/>
                  </a:lnTo>
                  <a:lnTo>
                    <a:pt x="28" y="35"/>
                  </a:lnTo>
                  <a:lnTo>
                    <a:pt x="30" y="33"/>
                  </a:lnTo>
                  <a:lnTo>
                    <a:pt x="31" y="32"/>
                  </a:lnTo>
                  <a:lnTo>
                    <a:pt x="33" y="30"/>
                  </a:lnTo>
                  <a:lnTo>
                    <a:pt x="35" y="28"/>
                  </a:lnTo>
                  <a:lnTo>
                    <a:pt x="37" y="27"/>
                  </a:lnTo>
                  <a:lnTo>
                    <a:pt x="40" y="26"/>
                  </a:lnTo>
                  <a:lnTo>
                    <a:pt x="42" y="25"/>
                  </a:lnTo>
                  <a:lnTo>
                    <a:pt x="45" y="25"/>
                  </a:lnTo>
                  <a:lnTo>
                    <a:pt x="47" y="24"/>
                  </a:lnTo>
                  <a:lnTo>
                    <a:pt x="50" y="24"/>
                  </a:lnTo>
                  <a:lnTo>
                    <a:pt x="5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GB" dirty="0">
                <a:solidFill>
                  <a:srgbClr val="717171"/>
                </a:solidFill>
                <a:latin typeface="Arial"/>
              </a:endParaRPr>
            </a:p>
          </p:txBody>
        </p:sp>
      </p:grpSp>
      <p:sp>
        <p:nvSpPr>
          <p:cNvPr id="28" name="Tekstvak 27"/>
          <p:cNvSpPr txBox="1"/>
          <p:nvPr/>
        </p:nvSpPr>
        <p:spPr>
          <a:xfrm>
            <a:off x="1079500" y="4868791"/>
            <a:ext cx="2819400" cy="673100"/>
          </a:xfrm>
          <a:prstGeom prst="rect">
            <a:avLst/>
          </a:prstGeom>
        </p:spPr>
        <p:txBody>
          <a:bodyPr vert="horz" wrap="square" lIns="91440" tIns="45720" rIns="91440" bIns="45720" rtlCol="0" anchor="b">
            <a:normAutofit/>
          </a:bodyPr>
          <a:lstStyle/>
          <a:p>
            <a:pPr algn="l"/>
            <a:r>
              <a:rPr lang="nl-NL" dirty="0">
                <a:solidFill>
                  <a:srgbClr val="641C76"/>
                </a:solidFill>
              </a:rPr>
              <a:t>Meer weten? Klik </a:t>
            </a:r>
            <a:r>
              <a:rPr lang="nl-NL" dirty="0">
                <a:solidFill>
                  <a:srgbClr val="641C76"/>
                </a:solidFill>
                <a:hlinkClick r:id="rId5"/>
              </a:rPr>
              <a:t>hier</a:t>
            </a:r>
            <a:endParaRPr lang="nl-NL" dirty="0">
              <a:solidFill>
                <a:srgbClr val="641C76"/>
              </a:solidFill>
            </a:endParaRPr>
          </a:p>
        </p:txBody>
      </p:sp>
    </p:spTree>
    <p:extLst>
      <p:ext uri="{BB962C8B-B14F-4D97-AF65-F5344CB8AC3E}">
        <p14:creationId xmlns:p14="http://schemas.microsoft.com/office/powerpoint/2010/main" val="1740941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B83B4-99F8-2E46-A3D1-B2480F185BC2}"/>
              </a:ext>
            </a:extLst>
          </p:cNvPr>
          <p:cNvSpPr>
            <a:spLocks noGrp="1"/>
          </p:cNvSpPr>
          <p:nvPr>
            <p:ph type="title"/>
          </p:nvPr>
        </p:nvSpPr>
        <p:spPr>
          <a:xfrm>
            <a:off x="835798" y="624925"/>
            <a:ext cx="10693400" cy="627733"/>
          </a:xfrm>
        </p:spPr>
        <p:txBody>
          <a:bodyPr>
            <a:normAutofit/>
          </a:bodyPr>
          <a:lstStyle/>
          <a:p>
            <a:r>
              <a:rPr lang="nl-NL" dirty="0" smtClean="0"/>
              <a:t>Waarom heeft inkomen zo’n impact?</a:t>
            </a:r>
            <a:endParaRPr lang="nl-NL" dirty="0"/>
          </a:p>
        </p:txBody>
      </p:sp>
      <p:sp>
        <p:nvSpPr>
          <p:cNvPr id="3" name="Tijdelijke aanduiding voor tekst 2">
            <a:extLst>
              <a:ext uri="{FF2B5EF4-FFF2-40B4-BE49-F238E27FC236}">
                <a16:creationId xmlns:a16="http://schemas.microsoft.com/office/drawing/2014/main" id="{BF28A4C9-CF24-594B-95B1-BCF1BFD45F19}"/>
              </a:ext>
            </a:extLst>
          </p:cNvPr>
          <p:cNvSpPr>
            <a:spLocks noGrp="1"/>
          </p:cNvSpPr>
          <p:nvPr>
            <p:ph type="body" sz="quarter" idx="11"/>
          </p:nvPr>
        </p:nvSpPr>
        <p:spPr>
          <a:xfrm>
            <a:off x="728093" y="1708768"/>
            <a:ext cx="11463907" cy="4064351"/>
          </a:xfrm>
        </p:spPr>
        <p:txBody>
          <a:bodyPr>
            <a:normAutofit/>
          </a:bodyPr>
          <a:lstStyle/>
          <a:p>
            <a:pPr>
              <a:lnSpc>
                <a:spcPts val="2700"/>
              </a:lnSpc>
            </a:pPr>
            <a:r>
              <a:rPr lang="nl-NL" sz="2400" dirty="0" smtClean="0">
                <a:solidFill>
                  <a:srgbClr val="641C76"/>
                </a:solidFill>
              </a:rPr>
              <a:t>Ouders </a:t>
            </a:r>
            <a:r>
              <a:rPr lang="nl-NL" sz="2400" dirty="0">
                <a:solidFill>
                  <a:srgbClr val="641C76"/>
                </a:solidFill>
              </a:rPr>
              <a:t>die geld hebben, </a:t>
            </a:r>
            <a:r>
              <a:rPr lang="nl-NL" sz="2400" b="1" dirty="0">
                <a:solidFill>
                  <a:srgbClr val="28A532"/>
                </a:solidFill>
              </a:rPr>
              <a:t>kunnen investeren </a:t>
            </a:r>
            <a:r>
              <a:rPr lang="nl-NL" sz="2400" dirty="0">
                <a:solidFill>
                  <a:srgbClr val="641C76"/>
                </a:solidFill>
              </a:rPr>
              <a:t>in producten en diensten die de ontwikkeling </a:t>
            </a:r>
            <a:r>
              <a:rPr lang="nl-NL" sz="2400" dirty="0" smtClean="0">
                <a:solidFill>
                  <a:srgbClr val="641C76"/>
                </a:solidFill>
              </a:rPr>
              <a:t>van het kind ten </a:t>
            </a:r>
            <a:r>
              <a:rPr lang="nl-NL" sz="2400" dirty="0">
                <a:solidFill>
                  <a:srgbClr val="641C76"/>
                </a:solidFill>
              </a:rPr>
              <a:t>goede komen, zoals boeken, educatief speelgoed, uitstapjes, gezonde voeding, sportclubs en een degelijk huis met kamers waar je rustig kan leren. </a:t>
            </a:r>
            <a:endParaRPr lang="nl-NL" sz="2400" dirty="0" smtClean="0">
              <a:solidFill>
                <a:srgbClr val="641C76"/>
              </a:solidFill>
            </a:endParaRPr>
          </a:p>
          <a:p>
            <a:pPr>
              <a:lnSpc>
                <a:spcPts val="2700"/>
              </a:lnSpc>
            </a:pPr>
            <a:endParaRPr lang="nl-NL" sz="2400" dirty="0">
              <a:solidFill>
                <a:srgbClr val="641C76"/>
              </a:solidFill>
            </a:endParaRPr>
          </a:p>
          <a:p>
            <a:pPr>
              <a:lnSpc>
                <a:spcPts val="2700"/>
              </a:lnSpc>
            </a:pPr>
            <a:r>
              <a:rPr lang="nl-NL" sz="2400" dirty="0" smtClean="0">
                <a:solidFill>
                  <a:srgbClr val="641C76"/>
                </a:solidFill>
              </a:rPr>
              <a:t>Financiële </a:t>
            </a:r>
            <a:r>
              <a:rPr lang="nl-NL" sz="2400" dirty="0">
                <a:solidFill>
                  <a:srgbClr val="641C76"/>
                </a:solidFill>
              </a:rPr>
              <a:t>problemen </a:t>
            </a:r>
            <a:r>
              <a:rPr lang="nl-NL" sz="2400" dirty="0" smtClean="0">
                <a:solidFill>
                  <a:srgbClr val="641C76"/>
                </a:solidFill>
              </a:rPr>
              <a:t>zijn stressvol, </a:t>
            </a:r>
            <a:r>
              <a:rPr lang="nl-NL" sz="2400" dirty="0">
                <a:solidFill>
                  <a:srgbClr val="641C76"/>
                </a:solidFill>
              </a:rPr>
              <a:t>wat zijn weerslag kan hebben op de mentale gezondheid van ouders. Dat kan weer gevolgen hebben voor hun </a:t>
            </a:r>
            <a:r>
              <a:rPr lang="nl-NL" sz="2400" b="1" dirty="0">
                <a:solidFill>
                  <a:srgbClr val="28A532"/>
                </a:solidFill>
              </a:rPr>
              <a:t>opvoedstijl</a:t>
            </a:r>
            <a:r>
              <a:rPr lang="nl-NL" sz="2400" dirty="0">
                <a:solidFill>
                  <a:srgbClr val="641C76"/>
                </a:solidFill>
              </a:rPr>
              <a:t>, bijvoorbeeld het kind met hardere hand disciplineren. </a:t>
            </a:r>
          </a:p>
        </p:txBody>
      </p:sp>
      <p:sp>
        <p:nvSpPr>
          <p:cNvPr id="4" name="Tijdelijke aanduiding voor inhoud 3">
            <a:extLst>
              <a:ext uri="{FF2B5EF4-FFF2-40B4-BE49-F238E27FC236}">
                <a16:creationId xmlns:a16="http://schemas.microsoft.com/office/drawing/2014/main" id="{F2E52969-94C7-054E-8C2C-F84147374013}"/>
              </a:ext>
            </a:extLst>
          </p:cNvPr>
          <p:cNvSpPr>
            <a:spLocks noGrp="1"/>
          </p:cNvSpPr>
          <p:nvPr>
            <p:ph sz="quarter" idx="13"/>
          </p:nvPr>
        </p:nvSpPr>
        <p:spPr/>
        <p:txBody>
          <a:bodyPr/>
          <a:lstStyle/>
          <a:p>
            <a:endParaRPr lang="nl-NL"/>
          </a:p>
        </p:txBody>
      </p:sp>
    </p:spTree>
    <p:extLst>
      <p:ext uri="{BB962C8B-B14F-4D97-AF65-F5344CB8AC3E}">
        <p14:creationId xmlns:p14="http://schemas.microsoft.com/office/powerpoint/2010/main" val="1615337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quarter" idx="13"/>
          </p:nvPr>
        </p:nvSpPr>
        <p:spPr/>
        <p:txBody>
          <a:bodyPr/>
          <a:lstStyle/>
          <a:p>
            <a:endParaRPr lang="nl-NL"/>
          </a:p>
        </p:txBody>
      </p:sp>
      <p:sp>
        <p:nvSpPr>
          <p:cNvPr id="6" name="Titel 1">
            <a:extLst>
              <a:ext uri="{FF2B5EF4-FFF2-40B4-BE49-F238E27FC236}">
                <a16:creationId xmlns:a16="http://schemas.microsoft.com/office/drawing/2014/main" id="{820683B2-8729-46D2-8848-7D98D79720E4}"/>
              </a:ext>
            </a:extLst>
          </p:cNvPr>
          <p:cNvSpPr>
            <a:spLocks noGrp="1"/>
          </p:cNvSpPr>
          <p:nvPr>
            <p:ph type="title"/>
          </p:nvPr>
        </p:nvSpPr>
        <p:spPr>
          <a:xfrm>
            <a:off x="838200" y="365125"/>
            <a:ext cx="10515600" cy="1325563"/>
          </a:xfrm>
        </p:spPr>
        <p:txBody>
          <a:bodyPr>
            <a:normAutofit/>
          </a:bodyPr>
          <a:lstStyle/>
          <a:p>
            <a:r>
              <a:rPr lang="nl-NL" sz="3600" dirty="0"/>
              <a:t>Schaarste </a:t>
            </a:r>
            <a:r>
              <a:rPr lang="nl-NL" sz="3600" dirty="0" smtClean="0"/>
              <a:t>kan zorgen </a:t>
            </a:r>
            <a:r>
              <a:rPr lang="nl-NL" sz="3600" dirty="0"/>
              <a:t>voor tunnelvisie en daardoor minder denkvermogen en zelfbeheersing</a:t>
            </a:r>
          </a:p>
        </p:txBody>
      </p:sp>
      <p:pic>
        <p:nvPicPr>
          <p:cNvPr id="9" name="Picture 4" descr="Scarcity">
            <a:extLst>
              <a:ext uri="{FF2B5EF4-FFF2-40B4-BE49-F238E27FC236}">
                <a16:creationId xmlns:a16="http://schemas.microsoft.com/office/drawing/2014/main" id="{2E4883EA-A96D-4F32-9A56-9FFD665CBB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581240"/>
            <a:ext cx="2686609" cy="402572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8840640" y="5214938"/>
            <a:ext cx="2819400" cy="673100"/>
          </a:xfrm>
          <a:prstGeom prst="rect">
            <a:avLst/>
          </a:prstGeom>
        </p:spPr>
        <p:txBody>
          <a:bodyPr vert="horz" wrap="square" lIns="91440" tIns="45720" rIns="91440" bIns="45720" rtlCol="0" anchor="b">
            <a:normAutofit/>
          </a:bodyPr>
          <a:lstStyle/>
          <a:p>
            <a:pPr algn="l"/>
            <a:r>
              <a:rPr lang="nl-NL" dirty="0">
                <a:solidFill>
                  <a:srgbClr val="641C76"/>
                </a:solidFill>
              </a:rPr>
              <a:t>Meer weten? Klik </a:t>
            </a:r>
            <a:r>
              <a:rPr lang="nl-NL" dirty="0">
                <a:solidFill>
                  <a:srgbClr val="641C76"/>
                </a:solidFill>
                <a:hlinkClick r:id="rId4"/>
              </a:rPr>
              <a:t>hier</a:t>
            </a:r>
            <a:endParaRPr lang="nl-NL" dirty="0">
              <a:solidFill>
                <a:srgbClr val="641C76"/>
              </a:solidFill>
            </a:endParaRPr>
          </a:p>
        </p:txBody>
      </p:sp>
      <p:pic>
        <p:nvPicPr>
          <p:cNvPr id="3" name="Afbeelding 2">
            <a:extLst>
              <a:ext uri="{FF2B5EF4-FFF2-40B4-BE49-F238E27FC236}">
                <a16:creationId xmlns:a16="http://schemas.microsoft.com/office/drawing/2014/main" id="{7CC15C24-FFEE-4652-9148-179A4DC3874A}"/>
              </a:ext>
            </a:extLst>
          </p:cNvPr>
          <p:cNvPicPr>
            <a:picLocks noChangeAspect="1"/>
          </p:cNvPicPr>
          <p:nvPr/>
        </p:nvPicPr>
        <p:blipFill>
          <a:blip r:embed="rId5"/>
          <a:stretch>
            <a:fillRect/>
          </a:stretch>
        </p:blipFill>
        <p:spPr>
          <a:xfrm>
            <a:off x="4383193" y="1643062"/>
            <a:ext cx="6647630" cy="3743326"/>
          </a:xfrm>
          <a:prstGeom prst="rect">
            <a:avLst/>
          </a:prstGeom>
        </p:spPr>
      </p:pic>
    </p:spTree>
    <p:extLst>
      <p:ext uri="{BB962C8B-B14F-4D97-AF65-F5344CB8AC3E}">
        <p14:creationId xmlns:p14="http://schemas.microsoft.com/office/powerpoint/2010/main" val="827926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quarter" idx="13"/>
          </p:nvPr>
        </p:nvSpPr>
        <p:spPr/>
        <p:txBody>
          <a:bodyPr/>
          <a:lstStyle/>
          <a:p>
            <a:endParaRPr lang="nl-NL"/>
          </a:p>
        </p:txBody>
      </p:sp>
      <p:sp>
        <p:nvSpPr>
          <p:cNvPr id="6" name="Titel 1">
            <a:extLst>
              <a:ext uri="{FF2B5EF4-FFF2-40B4-BE49-F238E27FC236}">
                <a16:creationId xmlns:a16="http://schemas.microsoft.com/office/drawing/2014/main" id="{820683B2-8729-46D2-8848-7D98D79720E4}"/>
              </a:ext>
            </a:extLst>
          </p:cNvPr>
          <p:cNvSpPr>
            <a:spLocks noGrp="1"/>
          </p:cNvSpPr>
          <p:nvPr>
            <p:ph type="title"/>
          </p:nvPr>
        </p:nvSpPr>
        <p:spPr>
          <a:xfrm>
            <a:off x="838200" y="365125"/>
            <a:ext cx="10918372" cy="1325563"/>
          </a:xfrm>
        </p:spPr>
        <p:txBody>
          <a:bodyPr>
            <a:normAutofit/>
          </a:bodyPr>
          <a:lstStyle/>
          <a:p>
            <a:r>
              <a:rPr lang="nl-NL" sz="3600" dirty="0"/>
              <a:t>G</a:t>
            </a:r>
            <a:r>
              <a:rPr lang="nl-NL" sz="3600" dirty="0" smtClean="0"/>
              <a:t>eldzorgen en het denkvermogen</a:t>
            </a:r>
            <a:endParaRPr lang="nl-NL" sz="3600" dirty="0"/>
          </a:p>
        </p:txBody>
      </p:sp>
      <p:sp>
        <p:nvSpPr>
          <p:cNvPr id="10" name="Tekstvak 9"/>
          <p:cNvSpPr txBox="1"/>
          <p:nvPr/>
        </p:nvSpPr>
        <p:spPr>
          <a:xfrm>
            <a:off x="9303891" y="5319623"/>
            <a:ext cx="2819400" cy="673100"/>
          </a:xfrm>
          <a:prstGeom prst="rect">
            <a:avLst/>
          </a:prstGeom>
        </p:spPr>
        <p:txBody>
          <a:bodyPr vert="horz" wrap="square" lIns="91440" tIns="45720" rIns="91440" bIns="45720" rtlCol="0" anchor="b">
            <a:normAutofit/>
          </a:bodyPr>
          <a:lstStyle/>
          <a:p>
            <a:pPr algn="l"/>
            <a:r>
              <a:rPr lang="nl-NL" dirty="0">
                <a:solidFill>
                  <a:srgbClr val="641C76"/>
                </a:solidFill>
              </a:rPr>
              <a:t>Meer weten? Klik </a:t>
            </a:r>
            <a:r>
              <a:rPr lang="nl-NL" dirty="0">
                <a:solidFill>
                  <a:srgbClr val="641C76"/>
                </a:solidFill>
                <a:hlinkClick r:id="rId3"/>
              </a:rPr>
              <a:t>hier</a:t>
            </a:r>
            <a:endParaRPr lang="nl-NL" dirty="0">
              <a:solidFill>
                <a:srgbClr val="641C76"/>
              </a:solidFill>
            </a:endParaRPr>
          </a:p>
        </p:txBody>
      </p:sp>
      <p:grpSp>
        <p:nvGrpSpPr>
          <p:cNvPr id="20" name="Group 1023">
            <a:extLst>
              <a:ext uri="{FF2B5EF4-FFF2-40B4-BE49-F238E27FC236}">
                <a16:creationId xmlns:a16="http://schemas.microsoft.com/office/drawing/2014/main" id="{3DBDF0B7-73A8-4355-8B07-177E722F65B8}"/>
              </a:ext>
            </a:extLst>
          </p:cNvPr>
          <p:cNvGrpSpPr/>
          <p:nvPr/>
        </p:nvGrpSpPr>
        <p:grpSpPr>
          <a:xfrm>
            <a:off x="8919642" y="2723137"/>
            <a:ext cx="5928987" cy="632990"/>
            <a:chOff x="3656326" y="2922755"/>
            <a:chExt cx="5928987" cy="1092182"/>
          </a:xfrm>
        </p:grpSpPr>
        <p:sp>
          <p:nvSpPr>
            <p:cNvPr id="21" name="TextBox 3">
              <a:extLst>
                <a:ext uri="{FF2B5EF4-FFF2-40B4-BE49-F238E27FC236}">
                  <a16:creationId xmlns:a16="http://schemas.microsoft.com/office/drawing/2014/main" id="{E996F4CA-AAD5-4C8B-B6A8-E8A136876359}"/>
                </a:ext>
              </a:extLst>
            </p:cNvPr>
            <p:cNvSpPr txBox="1"/>
            <p:nvPr/>
          </p:nvSpPr>
          <p:spPr>
            <a:xfrm>
              <a:off x="4314637" y="3142844"/>
              <a:ext cx="5270676" cy="53104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FF0000"/>
                  </a:solidFill>
                  <a:effectLst/>
                  <a:uLnTx/>
                  <a:uFillTx/>
                  <a:latin typeface="GarageGothic-Black"/>
                </a:rPr>
                <a:t>13 IQ-punten</a:t>
              </a:r>
            </a:p>
          </p:txBody>
        </p:sp>
        <p:sp>
          <p:nvSpPr>
            <p:cNvPr id="22" name="Block Arc 62">
              <a:extLst>
                <a:ext uri="{FF2B5EF4-FFF2-40B4-BE49-F238E27FC236}">
                  <a16:creationId xmlns:a16="http://schemas.microsoft.com/office/drawing/2014/main" id="{803513F4-3BAC-4B4C-AAA4-7DCF52C6FA7B}"/>
                </a:ext>
              </a:extLst>
            </p:cNvPr>
            <p:cNvSpPr/>
            <p:nvPr/>
          </p:nvSpPr>
          <p:spPr>
            <a:xfrm rot="5400000">
              <a:off x="3361028" y="3218053"/>
              <a:ext cx="1092182" cy="501585"/>
            </a:xfrm>
            <a:prstGeom prst="blockArc">
              <a:avLst>
                <a:gd name="adj1" fmla="val 10690694"/>
                <a:gd name="adj2" fmla="val 0"/>
                <a:gd name="adj3" fmla="val 25000"/>
              </a:avLst>
            </a:prstGeom>
            <a:solidFill>
              <a:srgbClr val="FF0000"/>
            </a:solidFill>
            <a:ln w="6350" cap="flat" cmpd="sng" algn="ctr">
              <a:solidFill>
                <a:srgbClr val="FF0000"/>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717171"/>
                </a:solidFill>
                <a:effectLst/>
                <a:uLnTx/>
                <a:uFillTx/>
                <a:latin typeface="Arial"/>
                <a:ea typeface="+mn-ea"/>
                <a:cs typeface="+mn-cs"/>
              </a:endParaRPr>
            </a:p>
          </p:txBody>
        </p:sp>
      </p:grpSp>
      <p:sp>
        <p:nvSpPr>
          <p:cNvPr id="23" name="TextBox 12">
            <a:extLst>
              <a:ext uri="{FF2B5EF4-FFF2-40B4-BE49-F238E27FC236}">
                <a16:creationId xmlns:a16="http://schemas.microsoft.com/office/drawing/2014/main" id="{5AC9F174-74AA-4CE0-82E5-904AAE2435C5}"/>
              </a:ext>
            </a:extLst>
          </p:cNvPr>
          <p:cNvSpPr txBox="1"/>
          <p:nvPr/>
        </p:nvSpPr>
        <p:spPr>
          <a:xfrm>
            <a:off x="7654534" y="4992155"/>
            <a:ext cx="1256217" cy="369332"/>
          </a:xfrm>
          <a:prstGeom prst="rect">
            <a:avLst/>
          </a:prstGeom>
          <a:noFill/>
        </p:spPr>
        <p:txBody>
          <a:bodyPr wrap="square" lIns="0" tIns="0" rIns="0" bIns="0" rtlCol="0">
            <a:spAutoFit/>
          </a:bodyPr>
          <a:lstStyle/>
          <a:p>
            <a:pPr algn="r">
              <a:defRPr/>
            </a:pPr>
            <a:r>
              <a:rPr lang="nl-NL" sz="2400" dirty="0">
                <a:solidFill>
                  <a:srgbClr val="641C76"/>
                </a:solidFill>
                <a:latin typeface="GarageGothic-Black"/>
              </a:rPr>
              <a:t>$300,-</a:t>
            </a:r>
          </a:p>
        </p:txBody>
      </p:sp>
      <p:sp>
        <p:nvSpPr>
          <p:cNvPr id="25" name="Rounded Rectangle 122">
            <a:extLst>
              <a:ext uri="{FF2B5EF4-FFF2-40B4-BE49-F238E27FC236}">
                <a16:creationId xmlns:a16="http://schemas.microsoft.com/office/drawing/2014/main" id="{4F08CBF7-BFD6-4E4F-A981-34B93B3D9211}"/>
              </a:ext>
            </a:extLst>
          </p:cNvPr>
          <p:cNvSpPr/>
          <p:nvPr/>
        </p:nvSpPr>
        <p:spPr>
          <a:xfrm>
            <a:off x="7930579" y="2671801"/>
            <a:ext cx="1138829" cy="2160000"/>
          </a:xfrm>
          <a:prstGeom prst="rect">
            <a:avLst/>
          </a:prstGeom>
          <a:solidFill>
            <a:srgbClr val="28A532"/>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6" name="Rounded Rectangle 122">
            <a:extLst>
              <a:ext uri="{FF2B5EF4-FFF2-40B4-BE49-F238E27FC236}">
                <a16:creationId xmlns:a16="http://schemas.microsoft.com/office/drawing/2014/main" id="{AD61E455-9EEE-41FD-9A52-526BE3FE8F9A}"/>
              </a:ext>
            </a:extLst>
          </p:cNvPr>
          <p:cNvSpPr/>
          <p:nvPr/>
        </p:nvSpPr>
        <p:spPr>
          <a:xfrm>
            <a:off x="9896588" y="3406161"/>
            <a:ext cx="1138829" cy="1440000"/>
          </a:xfrm>
          <a:prstGeom prst="rect">
            <a:avLst/>
          </a:prstGeom>
          <a:solidFill>
            <a:srgbClr val="641C76"/>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7" name="Straight Connector 16">
            <a:extLst>
              <a:ext uri="{FF2B5EF4-FFF2-40B4-BE49-F238E27FC236}">
                <a16:creationId xmlns:a16="http://schemas.microsoft.com/office/drawing/2014/main" id="{2C2D6A56-8BAE-4346-9256-128F64D041FE}"/>
              </a:ext>
            </a:extLst>
          </p:cNvPr>
          <p:cNvCxnSpPr>
            <a:cxnSpLocks/>
          </p:cNvCxnSpPr>
          <p:nvPr/>
        </p:nvCxnSpPr>
        <p:spPr>
          <a:xfrm flipH="1">
            <a:off x="7974619" y="3384290"/>
            <a:ext cx="3060798" cy="32156"/>
          </a:xfrm>
          <a:prstGeom prst="line">
            <a:avLst/>
          </a:prstGeom>
          <a:noFill/>
          <a:ln w="19050" cap="flat" cmpd="sng" algn="ctr">
            <a:solidFill>
              <a:srgbClr val="717171"/>
            </a:solidFill>
            <a:prstDash val="dash"/>
            <a:miter lim="800000"/>
            <a:tailEnd type="none"/>
          </a:ln>
          <a:effectLst/>
        </p:spPr>
      </p:cxnSp>
      <p:sp>
        <p:nvSpPr>
          <p:cNvPr id="37" name="TextBox 12">
            <a:extLst>
              <a:ext uri="{FF2B5EF4-FFF2-40B4-BE49-F238E27FC236}">
                <a16:creationId xmlns:a16="http://schemas.microsoft.com/office/drawing/2014/main" id="{E76F3BFA-A028-42A6-9529-EED8DE30F4E8}"/>
              </a:ext>
            </a:extLst>
          </p:cNvPr>
          <p:cNvSpPr txBox="1"/>
          <p:nvPr/>
        </p:nvSpPr>
        <p:spPr>
          <a:xfrm>
            <a:off x="9650021" y="4973383"/>
            <a:ext cx="1256217" cy="369332"/>
          </a:xfrm>
          <a:prstGeom prst="rect">
            <a:avLst/>
          </a:prstGeom>
          <a:noFill/>
        </p:spPr>
        <p:txBody>
          <a:bodyPr wrap="square" lIns="0" tIns="0" rIns="0" bIns="0" rtlCol="0">
            <a:spAutoFit/>
          </a:bodyPr>
          <a:lstStyle/>
          <a:p>
            <a:pPr algn="r">
              <a:defRPr/>
            </a:pPr>
            <a:r>
              <a:rPr lang="nl-NL" sz="2400" dirty="0">
                <a:solidFill>
                  <a:srgbClr val="641C76"/>
                </a:solidFill>
                <a:latin typeface="GarageGothic-Black"/>
              </a:rPr>
              <a:t>$3000,-</a:t>
            </a:r>
          </a:p>
        </p:txBody>
      </p:sp>
      <p:sp>
        <p:nvSpPr>
          <p:cNvPr id="42" name="TextBox 12">
            <a:extLst>
              <a:ext uri="{FF2B5EF4-FFF2-40B4-BE49-F238E27FC236}">
                <a16:creationId xmlns:a16="http://schemas.microsoft.com/office/drawing/2014/main" id="{1A026679-2836-485A-B4B7-8FF6C343F2E3}"/>
              </a:ext>
            </a:extLst>
          </p:cNvPr>
          <p:cNvSpPr txBox="1"/>
          <p:nvPr/>
        </p:nvSpPr>
        <p:spPr>
          <a:xfrm>
            <a:off x="724837" y="4977795"/>
            <a:ext cx="1256217" cy="369332"/>
          </a:xfrm>
          <a:prstGeom prst="rect">
            <a:avLst/>
          </a:prstGeom>
          <a:noFill/>
        </p:spPr>
        <p:txBody>
          <a:bodyPr wrap="square" lIns="0" tIns="0" rIns="0" bIns="0" rtlCol="0">
            <a:spAutoFit/>
          </a:bodyPr>
          <a:lstStyle/>
          <a:p>
            <a:pPr algn="r">
              <a:defRPr/>
            </a:pPr>
            <a:r>
              <a:rPr lang="nl-NL" sz="2400" dirty="0">
                <a:solidFill>
                  <a:srgbClr val="641C76"/>
                </a:solidFill>
                <a:latin typeface="GarageGothic-Black"/>
              </a:rPr>
              <a:t>$300</a:t>
            </a:r>
            <a:r>
              <a:rPr lang="nl-NL" sz="2400" dirty="0" smtClean="0">
                <a:solidFill>
                  <a:srgbClr val="641C76"/>
                </a:solidFill>
                <a:latin typeface="GarageGothic-Black"/>
              </a:rPr>
              <a:t>,-</a:t>
            </a:r>
            <a:endParaRPr lang="nl-NL" sz="2400" dirty="0">
              <a:solidFill>
                <a:srgbClr val="641C76"/>
              </a:solidFill>
              <a:latin typeface="GarageGothic-Black"/>
            </a:endParaRPr>
          </a:p>
        </p:txBody>
      </p:sp>
      <p:sp>
        <p:nvSpPr>
          <p:cNvPr id="43" name="Rounded Rectangle 122">
            <a:extLst>
              <a:ext uri="{FF2B5EF4-FFF2-40B4-BE49-F238E27FC236}">
                <a16:creationId xmlns:a16="http://schemas.microsoft.com/office/drawing/2014/main" id="{95E7DB53-D838-4DF1-8B78-3081D0FE1545}"/>
              </a:ext>
            </a:extLst>
          </p:cNvPr>
          <p:cNvSpPr/>
          <p:nvPr/>
        </p:nvSpPr>
        <p:spPr>
          <a:xfrm>
            <a:off x="1044921" y="2683338"/>
            <a:ext cx="1138829" cy="2160000"/>
          </a:xfrm>
          <a:prstGeom prst="rect">
            <a:avLst/>
          </a:prstGeom>
          <a:solidFill>
            <a:srgbClr val="28A532"/>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4" name="Rounded Rectangle 122">
            <a:extLst>
              <a:ext uri="{FF2B5EF4-FFF2-40B4-BE49-F238E27FC236}">
                <a16:creationId xmlns:a16="http://schemas.microsoft.com/office/drawing/2014/main" id="{4C6CA4AB-0F04-4EA5-97A4-83C92AA2809D}"/>
              </a:ext>
            </a:extLst>
          </p:cNvPr>
          <p:cNvSpPr/>
          <p:nvPr/>
        </p:nvSpPr>
        <p:spPr>
          <a:xfrm>
            <a:off x="2966891" y="2741387"/>
            <a:ext cx="1138829" cy="2090414"/>
          </a:xfrm>
          <a:prstGeom prst="rect">
            <a:avLst/>
          </a:prstGeom>
          <a:solidFill>
            <a:srgbClr val="641C76"/>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6" name="TextBox 12">
            <a:extLst>
              <a:ext uri="{FF2B5EF4-FFF2-40B4-BE49-F238E27FC236}">
                <a16:creationId xmlns:a16="http://schemas.microsoft.com/office/drawing/2014/main" id="{9292CC47-BABF-4281-AB5B-EF290435FF2C}"/>
              </a:ext>
            </a:extLst>
          </p:cNvPr>
          <p:cNvSpPr txBox="1"/>
          <p:nvPr/>
        </p:nvSpPr>
        <p:spPr>
          <a:xfrm>
            <a:off x="2720324" y="4959023"/>
            <a:ext cx="1256217" cy="369332"/>
          </a:xfrm>
          <a:prstGeom prst="rect">
            <a:avLst/>
          </a:prstGeom>
          <a:noFill/>
        </p:spPr>
        <p:txBody>
          <a:bodyPr wrap="square" lIns="0" tIns="0" rIns="0" bIns="0" rtlCol="0">
            <a:spAutoFit/>
          </a:bodyPr>
          <a:lstStyle/>
          <a:p>
            <a:pPr algn="r">
              <a:defRPr/>
            </a:pPr>
            <a:r>
              <a:rPr lang="nl-NL" sz="2400" dirty="0">
                <a:solidFill>
                  <a:srgbClr val="641C76"/>
                </a:solidFill>
                <a:latin typeface="GarageGothic-Black"/>
              </a:rPr>
              <a:t>$3000,-</a:t>
            </a:r>
          </a:p>
        </p:txBody>
      </p:sp>
      <p:sp>
        <p:nvSpPr>
          <p:cNvPr id="47" name="TextBox 14">
            <a:extLst>
              <a:ext uri="{FF2B5EF4-FFF2-40B4-BE49-F238E27FC236}">
                <a16:creationId xmlns:a16="http://schemas.microsoft.com/office/drawing/2014/main" id="{E7A5D84D-81A3-4D5B-B10B-4A480D91931F}"/>
              </a:ext>
            </a:extLst>
          </p:cNvPr>
          <p:cNvSpPr txBox="1"/>
          <p:nvPr/>
        </p:nvSpPr>
        <p:spPr>
          <a:xfrm>
            <a:off x="562106" y="1791045"/>
            <a:ext cx="3967170" cy="307777"/>
          </a:xfrm>
          <a:prstGeom prst="rect">
            <a:avLst/>
          </a:prstGeom>
          <a:noFill/>
        </p:spPr>
        <p:txBody>
          <a:bodyPr wrap="square" lIns="0" tIns="0" rIns="0" bIns="0" rtlCol="0">
            <a:spAutoFit/>
          </a:bodyPr>
          <a:lstStyle/>
          <a:p>
            <a:pPr algn="r">
              <a:defRPr/>
            </a:pPr>
            <a:r>
              <a:rPr lang="nl-NL" sz="2000" b="1" dirty="0">
                <a:solidFill>
                  <a:srgbClr val="717171"/>
                </a:solidFill>
                <a:latin typeface="GarageGothic-Black"/>
              </a:rPr>
              <a:t>IQ-score </a:t>
            </a:r>
            <a:r>
              <a:rPr lang="nl-NL" sz="2000" b="1" dirty="0" smtClean="0">
                <a:solidFill>
                  <a:srgbClr val="717171"/>
                </a:solidFill>
                <a:latin typeface="GarageGothic-Black"/>
              </a:rPr>
              <a:t>‘hoog inkomen’ </a:t>
            </a:r>
            <a:endParaRPr lang="nl-NL" sz="2000" b="1" dirty="0">
              <a:solidFill>
                <a:srgbClr val="717171"/>
              </a:solidFill>
              <a:latin typeface="GarageGothic-Black"/>
            </a:endParaRPr>
          </a:p>
        </p:txBody>
      </p:sp>
      <p:pic>
        <p:nvPicPr>
          <p:cNvPr id="5" name="Afbeelding 4">
            <a:extLst>
              <a:ext uri="{FF2B5EF4-FFF2-40B4-BE49-F238E27FC236}">
                <a16:creationId xmlns:a16="http://schemas.microsoft.com/office/drawing/2014/main" id="{41B84A36-F537-469D-B201-1DCE4A5B95C9}"/>
              </a:ext>
            </a:extLst>
          </p:cNvPr>
          <p:cNvPicPr>
            <a:picLocks noChangeAspect="1"/>
          </p:cNvPicPr>
          <p:nvPr/>
        </p:nvPicPr>
        <p:blipFill>
          <a:blip r:embed="rId4">
            <a:clrChange>
              <a:clrFrom>
                <a:srgbClr val="FAFAFA"/>
              </a:clrFrom>
              <a:clrTo>
                <a:srgbClr val="FAFAFA">
                  <a:alpha val="0"/>
                </a:srgbClr>
              </a:clrTo>
            </a:clrChange>
            <a:grayscl/>
          </a:blip>
          <a:stretch>
            <a:fillRect/>
          </a:stretch>
        </p:blipFill>
        <p:spPr>
          <a:xfrm>
            <a:off x="4692008" y="2213230"/>
            <a:ext cx="2905125" cy="1790700"/>
          </a:xfrm>
          <a:prstGeom prst="rect">
            <a:avLst/>
          </a:prstGeom>
        </p:spPr>
      </p:pic>
      <p:sp>
        <p:nvSpPr>
          <p:cNvPr id="48" name="TextBox 12">
            <a:extLst>
              <a:ext uri="{FF2B5EF4-FFF2-40B4-BE49-F238E27FC236}">
                <a16:creationId xmlns:a16="http://schemas.microsoft.com/office/drawing/2014/main" id="{6BAADECF-1565-47E0-9608-50E33A398AF0}"/>
              </a:ext>
            </a:extLst>
          </p:cNvPr>
          <p:cNvSpPr txBox="1"/>
          <p:nvPr/>
        </p:nvSpPr>
        <p:spPr>
          <a:xfrm>
            <a:off x="4447950" y="4939191"/>
            <a:ext cx="3012240" cy="369332"/>
          </a:xfrm>
          <a:prstGeom prst="rect">
            <a:avLst/>
          </a:prstGeom>
          <a:noFill/>
        </p:spPr>
        <p:txBody>
          <a:bodyPr wrap="square" lIns="0" tIns="0" rIns="0" bIns="0" rtlCol="0">
            <a:spAutoFit/>
          </a:bodyPr>
          <a:lstStyle/>
          <a:p>
            <a:pPr algn="r">
              <a:defRPr/>
            </a:pPr>
            <a:r>
              <a:rPr lang="nl-NL" sz="2400" dirty="0">
                <a:solidFill>
                  <a:srgbClr val="641C76"/>
                </a:solidFill>
                <a:latin typeface="GarageGothic-Black"/>
                <a:sym typeface="Wingdings" panose="05000000000000000000" pitchFamily="2" charset="2"/>
              </a:rPr>
              <a:t> </a:t>
            </a:r>
            <a:r>
              <a:rPr lang="nl-NL" sz="2400" dirty="0">
                <a:solidFill>
                  <a:srgbClr val="641C76"/>
                </a:solidFill>
                <a:latin typeface="GarageGothic-Black"/>
              </a:rPr>
              <a:t>Kosten reparatie </a:t>
            </a:r>
            <a:r>
              <a:rPr lang="nl-NL" sz="2400" dirty="0">
                <a:solidFill>
                  <a:srgbClr val="641C76"/>
                </a:solidFill>
                <a:latin typeface="GarageGothic-Black"/>
                <a:sym typeface="Wingdings" panose="05000000000000000000" pitchFamily="2" charset="2"/>
              </a:rPr>
              <a:t> </a:t>
            </a:r>
            <a:endParaRPr lang="nl-NL" sz="2400" dirty="0">
              <a:solidFill>
                <a:srgbClr val="641C76"/>
              </a:solidFill>
              <a:latin typeface="GarageGothic-Black"/>
            </a:endParaRPr>
          </a:p>
        </p:txBody>
      </p:sp>
      <p:pic>
        <p:nvPicPr>
          <p:cNvPr id="50" name="Afbeelding 49">
            <a:extLst>
              <a:ext uri="{FF2B5EF4-FFF2-40B4-BE49-F238E27FC236}">
                <a16:creationId xmlns:a16="http://schemas.microsoft.com/office/drawing/2014/main" id="{7EFDB2AA-5798-425C-9CCE-821057F8F0F2}"/>
              </a:ext>
            </a:extLst>
          </p:cNvPr>
          <p:cNvPicPr>
            <a:picLocks noChangeAspect="1"/>
          </p:cNvPicPr>
          <p:nvPr/>
        </p:nvPicPr>
        <p:blipFill>
          <a:blip r:embed="rId5">
            <a:clrChange>
              <a:clrFrom>
                <a:srgbClr val="F2F2F2"/>
              </a:clrFrom>
              <a:clrTo>
                <a:srgbClr val="F2F2F2">
                  <a:alpha val="0"/>
                </a:srgbClr>
              </a:clrTo>
            </a:clrChange>
          </a:blip>
          <a:stretch>
            <a:fillRect/>
          </a:stretch>
        </p:blipFill>
        <p:spPr>
          <a:xfrm>
            <a:off x="5481247" y="4186380"/>
            <a:ext cx="1138829" cy="805775"/>
          </a:xfrm>
          <a:prstGeom prst="rect">
            <a:avLst/>
          </a:prstGeom>
        </p:spPr>
      </p:pic>
      <p:sp>
        <p:nvSpPr>
          <p:cNvPr id="24" name="TextBox 14">
            <a:extLst>
              <a:ext uri="{FF2B5EF4-FFF2-40B4-BE49-F238E27FC236}">
                <a16:creationId xmlns:a16="http://schemas.microsoft.com/office/drawing/2014/main" id="{E7A5D84D-81A3-4D5B-B10B-4A480D91931F}"/>
              </a:ext>
            </a:extLst>
          </p:cNvPr>
          <p:cNvSpPr txBox="1"/>
          <p:nvPr/>
        </p:nvSpPr>
        <p:spPr>
          <a:xfrm>
            <a:off x="7068247" y="1790779"/>
            <a:ext cx="3967170" cy="307777"/>
          </a:xfrm>
          <a:prstGeom prst="rect">
            <a:avLst/>
          </a:prstGeom>
          <a:noFill/>
        </p:spPr>
        <p:txBody>
          <a:bodyPr wrap="square" lIns="0" tIns="0" rIns="0" bIns="0" rtlCol="0">
            <a:spAutoFit/>
          </a:bodyPr>
          <a:lstStyle/>
          <a:p>
            <a:pPr algn="r">
              <a:defRPr/>
            </a:pPr>
            <a:r>
              <a:rPr lang="nl-NL" sz="2000" b="1" dirty="0">
                <a:solidFill>
                  <a:srgbClr val="717171"/>
                </a:solidFill>
                <a:latin typeface="GarageGothic-Black"/>
              </a:rPr>
              <a:t>IQ-score </a:t>
            </a:r>
            <a:r>
              <a:rPr lang="nl-NL" sz="2000" b="1" dirty="0" smtClean="0">
                <a:solidFill>
                  <a:srgbClr val="717171"/>
                </a:solidFill>
                <a:latin typeface="GarageGothic-Black"/>
              </a:rPr>
              <a:t>‘laag inkomen’ </a:t>
            </a:r>
            <a:endParaRPr lang="nl-NL" sz="2000" b="1" dirty="0">
              <a:solidFill>
                <a:srgbClr val="717171"/>
              </a:solidFill>
              <a:latin typeface="GarageGothic-Black"/>
            </a:endParaRPr>
          </a:p>
        </p:txBody>
      </p:sp>
    </p:spTree>
    <p:extLst>
      <p:ext uri="{BB962C8B-B14F-4D97-AF65-F5344CB8AC3E}">
        <p14:creationId xmlns:p14="http://schemas.microsoft.com/office/powerpoint/2010/main" val="307537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6" grpId="0" animBg="1"/>
      <p:bldP spid="37" grpId="0"/>
      <p:bldP spid="42" grpId="0"/>
      <p:bldP spid="43" grpId="0" animBg="1"/>
      <p:bldP spid="44" grpId="0" animBg="1"/>
      <p:bldP spid="46" grpId="0"/>
      <p:bldP spid="47"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22">
            <a:extLst>
              <a:ext uri="{FF2B5EF4-FFF2-40B4-BE49-F238E27FC236}">
                <a16:creationId xmlns:a16="http://schemas.microsoft.com/office/drawing/2014/main" id="{8331DADE-2F92-409C-BC53-FC5A2C37A90A}"/>
              </a:ext>
            </a:extLst>
          </p:cNvPr>
          <p:cNvSpPr/>
          <p:nvPr/>
        </p:nvSpPr>
        <p:spPr>
          <a:xfrm>
            <a:off x="4618268" y="2454700"/>
            <a:ext cx="2344546" cy="213266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24" name="Group 1023">
            <a:extLst>
              <a:ext uri="{FF2B5EF4-FFF2-40B4-BE49-F238E27FC236}">
                <a16:creationId xmlns:a16="http://schemas.microsoft.com/office/drawing/2014/main" id="{B037CA44-C896-4F85-8851-26B4AFB50B78}"/>
              </a:ext>
            </a:extLst>
          </p:cNvPr>
          <p:cNvGrpSpPr/>
          <p:nvPr/>
        </p:nvGrpSpPr>
        <p:grpSpPr>
          <a:xfrm>
            <a:off x="7121472" y="2440643"/>
            <a:ext cx="5672568" cy="632990"/>
            <a:chOff x="4245990" y="2922755"/>
            <a:chExt cx="5339323" cy="1092182"/>
          </a:xfrm>
        </p:grpSpPr>
        <p:sp>
          <p:nvSpPr>
            <p:cNvPr id="4" name="TextBox 3">
              <a:extLst>
                <a:ext uri="{FF2B5EF4-FFF2-40B4-BE49-F238E27FC236}">
                  <a16:creationId xmlns:a16="http://schemas.microsoft.com/office/drawing/2014/main" id="{E0B60D3B-DB2D-42CC-8E12-991E48B99EDB}"/>
                </a:ext>
              </a:extLst>
            </p:cNvPr>
            <p:cNvSpPr txBox="1"/>
            <p:nvPr/>
          </p:nvSpPr>
          <p:spPr>
            <a:xfrm>
              <a:off x="4245990" y="3142844"/>
              <a:ext cx="5339323" cy="5310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F0000"/>
                  </a:solidFill>
                  <a:effectLst/>
                  <a:uLnTx/>
                  <a:uFillTx/>
                  <a:latin typeface="GarageGothic-Black"/>
                  <a:ea typeface="+mn-ea"/>
                  <a:cs typeface="+mn-cs"/>
                </a:rPr>
                <a:t>15 IQ-punten</a:t>
              </a:r>
            </a:p>
          </p:txBody>
        </p:sp>
        <p:sp>
          <p:nvSpPr>
            <p:cNvPr id="63" name="Block Arc 62">
              <a:extLst>
                <a:ext uri="{FF2B5EF4-FFF2-40B4-BE49-F238E27FC236}">
                  <a16:creationId xmlns:a16="http://schemas.microsoft.com/office/drawing/2014/main" id="{CEABF8C0-AE18-472A-BBBA-8FF221228720}"/>
                </a:ext>
              </a:extLst>
            </p:cNvPr>
            <p:cNvSpPr/>
            <p:nvPr/>
          </p:nvSpPr>
          <p:spPr>
            <a:xfrm rot="16200000">
              <a:off x="5585862" y="3218053"/>
              <a:ext cx="1092182" cy="501585"/>
            </a:xfrm>
            <a:prstGeom prst="blockArc">
              <a:avLst>
                <a:gd name="adj1" fmla="val 10690694"/>
                <a:gd name="adj2" fmla="val 0"/>
                <a:gd name="adj3" fmla="val 25000"/>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717171"/>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25509618-0E8F-4E1A-8228-AC39E5990286}"/>
              </a:ext>
            </a:extLst>
          </p:cNvPr>
          <p:cNvSpPr txBox="1"/>
          <p:nvPr/>
        </p:nvSpPr>
        <p:spPr>
          <a:xfrm>
            <a:off x="6126037" y="5022426"/>
            <a:ext cx="1937950"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641C76"/>
                </a:solidFill>
                <a:effectLst/>
                <a:uLnTx/>
                <a:uFillTx/>
                <a:latin typeface="GarageGothic-Black"/>
                <a:ea typeface="+mn-ea"/>
                <a:cs typeface="+mn-cs"/>
              </a:rPr>
              <a:t>Voor de oogst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641C76"/>
                </a:solidFill>
                <a:effectLst/>
                <a:uLnTx/>
                <a:uFillTx/>
                <a:latin typeface="GarageGothic-Black"/>
                <a:ea typeface="+mn-ea"/>
                <a:cs typeface="+mn-cs"/>
              </a:rPr>
              <a:t>(arme</a:t>
            </a:r>
            <a:r>
              <a:rPr kumimoji="0" lang="nl-NL" sz="2000" b="0" i="0" u="none" strike="noStrike" kern="1200" cap="none" spc="0" normalizeH="0" noProof="0" dirty="0">
                <a:ln>
                  <a:noFill/>
                </a:ln>
                <a:solidFill>
                  <a:srgbClr val="641C76"/>
                </a:solidFill>
                <a:effectLst/>
                <a:uLnTx/>
                <a:uFillTx/>
                <a:latin typeface="GarageGothic-Black"/>
                <a:ea typeface="+mn-ea"/>
                <a:cs typeface="+mn-cs"/>
              </a:rPr>
              <a:t> periode)</a:t>
            </a:r>
            <a:endParaRPr kumimoji="0" lang="nl-NL" sz="2000" b="0" i="0" u="none" strike="noStrike" kern="1200" cap="none" spc="0" normalizeH="0" baseline="0" noProof="0" dirty="0">
              <a:ln>
                <a:noFill/>
              </a:ln>
              <a:solidFill>
                <a:srgbClr val="641C76"/>
              </a:solidFill>
              <a:effectLst/>
              <a:uLnTx/>
              <a:uFillTx/>
              <a:latin typeface="GarageGothic-Black"/>
              <a:ea typeface="+mn-ea"/>
              <a:cs typeface="+mn-cs"/>
            </a:endParaRPr>
          </a:p>
        </p:txBody>
      </p:sp>
      <p:sp>
        <p:nvSpPr>
          <p:cNvPr id="15" name="TextBox 14">
            <a:extLst>
              <a:ext uri="{FF2B5EF4-FFF2-40B4-BE49-F238E27FC236}">
                <a16:creationId xmlns:a16="http://schemas.microsoft.com/office/drawing/2014/main" id="{DE0628FE-16B2-4E3C-9E8E-F72E041FECEE}"/>
              </a:ext>
            </a:extLst>
          </p:cNvPr>
          <p:cNvSpPr txBox="1"/>
          <p:nvPr/>
        </p:nvSpPr>
        <p:spPr>
          <a:xfrm>
            <a:off x="9566801" y="5027299"/>
            <a:ext cx="177854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641C76"/>
                </a:solidFill>
                <a:effectLst/>
                <a:uLnTx/>
                <a:uFillTx/>
                <a:latin typeface="GarageGothic-Black"/>
                <a:ea typeface="+mn-ea"/>
                <a:cs typeface="+mn-cs"/>
              </a:rPr>
              <a:t>Na de oogst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641C76"/>
                </a:solidFill>
                <a:effectLst/>
                <a:uLnTx/>
                <a:uFillTx/>
                <a:latin typeface="GarageGothic-Black"/>
                <a:ea typeface="+mn-ea"/>
                <a:cs typeface="+mn-cs"/>
              </a:rPr>
              <a:t>(rijke</a:t>
            </a:r>
            <a:r>
              <a:rPr kumimoji="0" lang="nl-NL" sz="2000" b="0" i="0" u="none" strike="noStrike" kern="1200" cap="none" spc="0" normalizeH="0" noProof="0" dirty="0">
                <a:ln>
                  <a:noFill/>
                </a:ln>
                <a:solidFill>
                  <a:srgbClr val="641C76"/>
                </a:solidFill>
                <a:effectLst/>
                <a:uLnTx/>
                <a:uFillTx/>
                <a:latin typeface="GarageGothic-Black"/>
                <a:ea typeface="+mn-ea"/>
                <a:cs typeface="+mn-cs"/>
              </a:rPr>
              <a:t> periode)</a:t>
            </a:r>
            <a:endParaRPr kumimoji="0" lang="nl-NL" sz="2000" b="0" i="0" u="none" strike="noStrike" kern="1200" cap="none" spc="0" normalizeH="0" baseline="0" noProof="0" dirty="0">
              <a:ln>
                <a:noFill/>
              </a:ln>
              <a:solidFill>
                <a:srgbClr val="641C76"/>
              </a:solidFill>
              <a:effectLst/>
              <a:uLnTx/>
              <a:uFillTx/>
              <a:latin typeface="GarageGothic-Black"/>
              <a:ea typeface="+mn-ea"/>
              <a:cs typeface="+mn-cs"/>
            </a:endParaRPr>
          </a:p>
        </p:txBody>
      </p:sp>
      <p:sp>
        <p:nvSpPr>
          <p:cNvPr id="16" name="Rounded Rectangle 122">
            <a:extLst>
              <a:ext uri="{FF2B5EF4-FFF2-40B4-BE49-F238E27FC236}">
                <a16:creationId xmlns:a16="http://schemas.microsoft.com/office/drawing/2014/main" id="{BA1452DA-BC77-4D8E-BD2F-AC05358486B0}"/>
              </a:ext>
            </a:extLst>
          </p:cNvPr>
          <p:cNvSpPr/>
          <p:nvPr/>
        </p:nvSpPr>
        <p:spPr>
          <a:xfrm>
            <a:off x="5922739" y="3163343"/>
            <a:ext cx="2344546" cy="1813855"/>
          </a:xfrm>
          <a:prstGeom prst="rect">
            <a:avLst/>
          </a:prstGeom>
          <a:solidFill>
            <a:srgbClr val="28A5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ounded Rectangle 122">
            <a:extLst>
              <a:ext uri="{FF2B5EF4-FFF2-40B4-BE49-F238E27FC236}">
                <a16:creationId xmlns:a16="http://schemas.microsoft.com/office/drawing/2014/main" id="{089EAC70-5B7E-4BA7-8FB5-B09EF911F396}"/>
              </a:ext>
            </a:extLst>
          </p:cNvPr>
          <p:cNvSpPr/>
          <p:nvPr/>
        </p:nvSpPr>
        <p:spPr>
          <a:xfrm>
            <a:off x="9283802" y="2356342"/>
            <a:ext cx="2344546" cy="2620856"/>
          </a:xfrm>
          <a:prstGeom prst="rect">
            <a:avLst/>
          </a:prstGeom>
          <a:solidFill>
            <a:srgbClr val="641C7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7" name="Straight Connector 16">
            <a:extLst>
              <a:ext uri="{FF2B5EF4-FFF2-40B4-BE49-F238E27FC236}">
                <a16:creationId xmlns:a16="http://schemas.microsoft.com/office/drawing/2014/main" id="{9D271402-0B23-41E1-AFF2-A0ADF49AA43D}"/>
              </a:ext>
            </a:extLst>
          </p:cNvPr>
          <p:cNvCxnSpPr>
            <a:cxnSpLocks/>
          </p:cNvCxnSpPr>
          <p:nvPr/>
        </p:nvCxnSpPr>
        <p:spPr>
          <a:xfrm flipH="1" flipV="1">
            <a:off x="5922739" y="3157821"/>
            <a:ext cx="5693537" cy="3261"/>
          </a:xfrm>
          <a:prstGeom prst="line">
            <a:avLst/>
          </a:prstGeom>
          <a:ln w="190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3" name="Afbeelding 2">
            <a:extLst>
              <a:ext uri="{FF2B5EF4-FFF2-40B4-BE49-F238E27FC236}">
                <a16:creationId xmlns:a16="http://schemas.microsoft.com/office/drawing/2014/main" id="{DF0FFC3F-4C85-4F59-A453-553FB5701E0F}"/>
              </a:ext>
            </a:extLst>
          </p:cNvPr>
          <p:cNvPicPr>
            <a:picLocks noChangeAspect="1"/>
          </p:cNvPicPr>
          <p:nvPr/>
        </p:nvPicPr>
        <p:blipFill>
          <a:blip r:embed="rId3">
            <a:clrChange>
              <a:clrFrom>
                <a:srgbClr val="FAFAFA"/>
              </a:clrFrom>
              <a:clrTo>
                <a:srgbClr val="FAFAFA">
                  <a:alpha val="0"/>
                </a:srgbClr>
              </a:clrTo>
            </a:clrChange>
          </a:blip>
          <a:stretch>
            <a:fillRect/>
          </a:stretch>
        </p:blipFill>
        <p:spPr>
          <a:xfrm>
            <a:off x="1186788" y="2053239"/>
            <a:ext cx="3749964" cy="2751522"/>
          </a:xfrm>
          <a:prstGeom prst="rect">
            <a:avLst/>
          </a:prstGeom>
        </p:spPr>
      </p:pic>
      <p:sp>
        <p:nvSpPr>
          <p:cNvPr id="26" name="Tekstvak 25">
            <a:extLst>
              <a:ext uri="{FF2B5EF4-FFF2-40B4-BE49-F238E27FC236}">
                <a16:creationId xmlns:a16="http://schemas.microsoft.com/office/drawing/2014/main" id="{2334F5A2-1403-4658-A9C1-18A47A16A80B}"/>
              </a:ext>
            </a:extLst>
          </p:cNvPr>
          <p:cNvSpPr txBox="1"/>
          <p:nvPr/>
        </p:nvSpPr>
        <p:spPr>
          <a:xfrm>
            <a:off x="838200" y="5167312"/>
            <a:ext cx="2819400" cy="673100"/>
          </a:xfrm>
          <a:prstGeom prst="rect">
            <a:avLst/>
          </a:prstGeom>
        </p:spPr>
        <p:txBody>
          <a:bodyPr vert="horz" wrap="square" lIns="91440" tIns="45720" rIns="91440" bIns="45720" rtlCol="0" anchor="b">
            <a:normAutofit/>
          </a:bodyPr>
          <a:lstStyle/>
          <a:p>
            <a:pPr algn="l"/>
            <a:r>
              <a:rPr lang="nl-NL" dirty="0">
                <a:solidFill>
                  <a:srgbClr val="641C76"/>
                </a:solidFill>
              </a:rPr>
              <a:t>Meer weten? Klik </a:t>
            </a:r>
            <a:r>
              <a:rPr lang="nl-NL" dirty="0">
                <a:solidFill>
                  <a:srgbClr val="641C76"/>
                </a:solidFill>
                <a:hlinkClick r:id="rId4"/>
              </a:rPr>
              <a:t>hier</a:t>
            </a:r>
            <a:endParaRPr lang="nl-NL" dirty="0">
              <a:solidFill>
                <a:srgbClr val="641C76"/>
              </a:solidFill>
            </a:endParaRPr>
          </a:p>
        </p:txBody>
      </p:sp>
      <p:sp>
        <p:nvSpPr>
          <p:cNvPr id="27" name="TextBox 14">
            <a:extLst>
              <a:ext uri="{FF2B5EF4-FFF2-40B4-BE49-F238E27FC236}">
                <a16:creationId xmlns:a16="http://schemas.microsoft.com/office/drawing/2014/main" id="{7259C149-78EB-42E7-AF4C-B4E0DC5A5BA2}"/>
              </a:ext>
            </a:extLst>
          </p:cNvPr>
          <p:cNvSpPr txBox="1"/>
          <p:nvPr/>
        </p:nvSpPr>
        <p:spPr>
          <a:xfrm>
            <a:off x="6984096" y="1690688"/>
            <a:ext cx="3949958" cy="369332"/>
          </a:xfrm>
          <a:prstGeom prst="rect">
            <a:avLst/>
          </a:prstGeom>
          <a:noFill/>
        </p:spPr>
        <p:txBody>
          <a:bodyPr wrap="square" lIns="0" tIns="0" rIns="0" bIns="0" rtlCol="0">
            <a:spAutoFit/>
          </a:bodyPr>
          <a:lstStyle/>
          <a:p>
            <a:pPr algn="ctr">
              <a:defRPr/>
            </a:pPr>
            <a:r>
              <a:rPr lang="nl-NL" sz="2400" b="1" dirty="0">
                <a:solidFill>
                  <a:srgbClr val="717171"/>
                </a:solidFill>
                <a:latin typeface="GarageGothic-Black"/>
              </a:rPr>
              <a:t>IQ-score boeren in India </a:t>
            </a:r>
          </a:p>
        </p:txBody>
      </p:sp>
      <p:sp>
        <p:nvSpPr>
          <p:cNvPr id="29" name="Titel 1">
            <a:extLst>
              <a:ext uri="{FF2B5EF4-FFF2-40B4-BE49-F238E27FC236}">
                <a16:creationId xmlns:a16="http://schemas.microsoft.com/office/drawing/2014/main" id="{75E72B49-6283-418F-B5D5-4469370B3BB9}"/>
              </a:ext>
            </a:extLst>
          </p:cNvPr>
          <p:cNvSpPr txBox="1">
            <a:spLocks/>
          </p:cNvSpPr>
          <p:nvPr/>
        </p:nvSpPr>
        <p:spPr>
          <a:xfrm>
            <a:off x="838200" y="365125"/>
            <a:ext cx="10918372"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28A53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28A532"/>
                </a:solidFill>
                <a:effectLst/>
                <a:uLnTx/>
                <a:uFillTx/>
                <a:latin typeface="Calibri" panose="020F0502020204030204" pitchFamily="34" charset="0"/>
                <a:ea typeface="+mj-ea"/>
                <a:cs typeface="Calibri" panose="020F0502020204030204" pitchFamily="34" charset="0"/>
              </a:rPr>
              <a:t>Bij boeren in India verschilt het IQ voor en na de oogst</a:t>
            </a:r>
          </a:p>
        </p:txBody>
      </p:sp>
    </p:spTree>
    <p:extLst>
      <p:ext uri="{BB962C8B-B14F-4D97-AF65-F5344CB8AC3E}">
        <p14:creationId xmlns:p14="http://schemas.microsoft.com/office/powerpoint/2010/main" val="133313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024"/>
                                        </p:tgtEl>
                                        <p:attrNameLst>
                                          <p:attrName>style.visibility</p:attrName>
                                        </p:attrNameLst>
                                      </p:cBhvr>
                                      <p:to>
                                        <p:strVal val="visible"/>
                                      </p:to>
                                    </p:set>
                                    <p:animEffect transition="in" filter="fade">
                                      <p:cBhvr>
                                        <p:cTn id="10" dur="500"/>
                                        <p:tgtEl>
                                          <p:spTgt spid="102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quarter" idx="13"/>
          </p:nvPr>
        </p:nvSpPr>
        <p:spPr/>
        <p:txBody>
          <a:bodyPr/>
          <a:lstStyle/>
          <a:p>
            <a:endParaRPr lang="nl-NL"/>
          </a:p>
        </p:txBody>
      </p:sp>
      <p:sp>
        <p:nvSpPr>
          <p:cNvPr id="6" name="Titel 1">
            <a:extLst>
              <a:ext uri="{FF2B5EF4-FFF2-40B4-BE49-F238E27FC236}">
                <a16:creationId xmlns:a16="http://schemas.microsoft.com/office/drawing/2014/main" id="{820683B2-8729-46D2-8848-7D98D79720E4}"/>
              </a:ext>
            </a:extLst>
          </p:cNvPr>
          <p:cNvSpPr>
            <a:spLocks noGrp="1"/>
          </p:cNvSpPr>
          <p:nvPr>
            <p:ph type="title"/>
          </p:nvPr>
        </p:nvSpPr>
        <p:spPr>
          <a:xfrm>
            <a:off x="838200" y="365125"/>
            <a:ext cx="10515600" cy="1325563"/>
          </a:xfrm>
        </p:spPr>
        <p:txBody>
          <a:bodyPr>
            <a:normAutofit/>
          </a:bodyPr>
          <a:lstStyle/>
          <a:p>
            <a:r>
              <a:rPr lang="nl-NL" sz="3600" dirty="0"/>
              <a:t>Schaarste zorgt voor minder zelfbeheersing</a:t>
            </a:r>
          </a:p>
        </p:txBody>
      </p:sp>
      <p:sp>
        <p:nvSpPr>
          <p:cNvPr id="10" name="Tekstvak 9"/>
          <p:cNvSpPr txBox="1"/>
          <p:nvPr/>
        </p:nvSpPr>
        <p:spPr>
          <a:xfrm>
            <a:off x="8840640" y="5214938"/>
            <a:ext cx="2819400" cy="673100"/>
          </a:xfrm>
          <a:prstGeom prst="rect">
            <a:avLst/>
          </a:prstGeom>
        </p:spPr>
        <p:txBody>
          <a:bodyPr vert="horz" wrap="square" lIns="91440" tIns="45720" rIns="91440" bIns="45720" rtlCol="0" anchor="b">
            <a:normAutofit/>
          </a:bodyPr>
          <a:lstStyle/>
          <a:p>
            <a:pPr algn="l"/>
            <a:r>
              <a:rPr lang="nl-NL" dirty="0">
                <a:solidFill>
                  <a:srgbClr val="641C76"/>
                </a:solidFill>
              </a:rPr>
              <a:t>Meer weten? Klik </a:t>
            </a:r>
            <a:r>
              <a:rPr lang="nl-NL" dirty="0">
                <a:solidFill>
                  <a:srgbClr val="641C76"/>
                </a:solidFill>
                <a:hlinkClick r:id="rId3"/>
              </a:rPr>
              <a:t>hier</a:t>
            </a:r>
            <a:endParaRPr lang="nl-NL" dirty="0">
              <a:solidFill>
                <a:srgbClr val="641C76"/>
              </a:solidFill>
            </a:endParaRPr>
          </a:p>
        </p:txBody>
      </p:sp>
      <p:pic>
        <p:nvPicPr>
          <p:cNvPr id="5" name="Afbeelding 4">
            <a:extLst>
              <a:ext uri="{FF2B5EF4-FFF2-40B4-BE49-F238E27FC236}">
                <a16:creationId xmlns:a16="http://schemas.microsoft.com/office/drawing/2014/main" id="{7B3788B4-5834-4958-9AA5-6A79969D4D12}"/>
              </a:ext>
            </a:extLst>
          </p:cNvPr>
          <p:cNvPicPr>
            <a:picLocks noChangeAspect="1"/>
          </p:cNvPicPr>
          <p:nvPr/>
        </p:nvPicPr>
        <p:blipFill>
          <a:blip r:embed="rId4"/>
          <a:stretch>
            <a:fillRect/>
          </a:stretch>
        </p:blipFill>
        <p:spPr>
          <a:xfrm>
            <a:off x="838200" y="1690688"/>
            <a:ext cx="4582488" cy="3128963"/>
          </a:xfrm>
          <a:prstGeom prst="rect">
            <a:avLst/>
          </a:prstGeom>
        </p:spPr>
      </p:pic>
      <p:sp>
        <p:nvSpPr>
          <p:cNvPr id="11" name="Content Placeholder 1">
            <a:extLst>
              <a:ext uri="{FF2B5EF4-FFF2-40B4-BE49-F238E27FC236}">
                <a16:creationId xmlns:a16="http://schemas.microsoft.com/office/drawing/2014/main" id="{CC3AC799-0AA1-41F6-A412-37F8B0BE61F4}"/>
              </a:ext>
            </a:extLst>
          </p:cNvPr>
          <p:cNvSpPr txBox="1">
            <a:spLocks/>
          </p:cNvSpPr>
          <p:nvPr/>
        </p:nvSpPr>
        <p:spPr>
          <a:xfrm>
            <a:off x="6180187" y="2309744"/>
            <a:ext cx="5199188" cy="4018118"/>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800" i="1" dirty="0">
                <a:solidFill>
                  <a:srgbClr val="641C76"/>
                </a:solidFill>
              </a:rPr>
              <a:t>“Proefpersonen die 7 cijfers moeten onthouden volgden </a:t>
            </a:r>
            <a:r>
              <a:rPr lang="nl-NL" sz="2800" b="1" i="1" dirty="0">
                <a:solidFill>
                  <a:srgbClr val="28A532"/>
                </a:solidFill>
              </a:rPr>
              <a:t>anderhalf maal zo vaak hun impulsen </a:t>
            </a:r>
            <a:r>
              <a:rPr lang="nl-NL" sz="2800" i="1" dirty="0">
                <a:solidFill>
                  <a:srgbClr val="641C76"/>
                </a:solidFill>
              </a:rPr>
              <a:t>en kozen voor cake.” </a:t>
            </a:r>
          </a:p>
        </p:txBody>
      </p:sp>
      <p:sp>
        <p:nvSpPr>
          <p:cNvPr id="12" name="TextBox 12">
            <a:extLst>
              <a:ext uri="{FF2B5EF4-FFF2-40B4-BE49-F238E27FC236}">
                <a16:creationId xmlns:a16="http://schemas.microsoft.com/office/drawing/2014/main" id="{9736937B-0E80-498E-AC66-64A93F815E57}"/>
              </a:ext>
            </a:extLst>
          </p:cNvPr>
          <p:cNvSpPr txBox="1"/>
          <p:nvPr/>
        </p:nvSpPr>
        <p:spPr>
          <a:xfrm>
            <a:off x="812625" y="4986678"/>
            <a:ext cx="2261697" cy="615553"/>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641C76"/>
                </a:solidFill>
                <a:effectLst/>
                <a:uLnTx/>
                <a:uFillTx/>
                <a:latin typeface="GarageGothic-Black"/>
              </a:rPr>
              <a:t>Groep A:</a:t>
            </a:r>
          </a:p>
          <a:p>
            <a:pPr marL="0" marR="0" lvl="0" indent="0" defTabSz="914400" rtl="0" eaLnBrk="1" fontAlgn="auto" latinLnBrk="0" hangingPunct="1">
              <a:lnSpc>
                <a:spcPct val="100000"/>
              </a:lnSpc>
              <a:spcBef>
                <a:spcPts val="0"/>
              </a:spcBef>
              <a:spcAft>
                <a:spcPts val="0"/>
              </a:spcAft>
              <a:buClrTx/>
              <a:buSzTx/>
              <a:buFontTx/>
              <a:buNone/>
              <a:tabLst/>
              <a:defRPr/>
            </a:pPr>
            <a:r>
              <a:rPr lang="nl-NL" sz="2000" dirty="0">
                <a:solidFill>
                  <a:srgbClr val="641C76"/>
                </a:solidFill>
                <a:latin typeface="GarageGothic-Black"/>
              </a:rPr>
              <a:t>Onthoud 2 cijfers </a:t>
            </a:r>
            <a:endParaRPr kumimoji="0" lang="nl-NL" sz="2000" b="0" i="0" u="none" strike="noStrike" kern="1200" cap="none" spc="0" normalizeH="0" baseline="0" noProof="0" dirty="0">
              <a:ln>
                <a:noFill/>
              </a:ln>
              <a:solidFill>
                <a:srgbClr val="641C76"/>
              </a:solidFill>
              <a:effectLst/>
              <a:uLnTx/>
              <a:uFillTx/>
              <a:latin typeface="GarageGothic-Black"/>
            </a:endParaRPr>
          </a:p>
        </p:txBody>
      </p:sp>
      <p:sp>
        <p:nvSpPr>
          <p:cNvPr id="13" name="TextBox 12">
            <a:extLst>
              <a:ext uri="{FF2B5EF4-FFF2-40B4-BE49-F238E27FC236}">
                <a16:creationId xmlns:a16="http://schemas.microsoft.com/office/drawing/2014/main" id="{BD61FD46-6DB9-41E3-8B51-005F89F4C5CD}"/>
              </a:ext>
            </a:extLst>
          </p:cNvPr>
          <p:cNvSpPr txBox="1"/>
          <p:nvPr/>
        </p:nvSpPr>
        <p:spPr>
          <a:xfrm>
            <a:off x="3158991" y="4986677"/>
            <a:ext cx="226169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641C76"/>
                </a:solidFill>
                <a:effectLst/>
                <a:uLnTx/>
                <a:uFillTx/>
                <a:latin typeface="GarageGothic-Black"/>
              </a:rPr>
              <a:t>Groep B:</a:t>
            </a:r>
          </a:p>
          <a:p>
            <a:pPr marL="0" marR="0" lvl="0" indent="0" algn="r" defTabSz="914400" rtl="0" eaLnBrk="1" fontAlgn="auto" latinLnBrk="0" hangingPunct="1">
              <a:lnSpc>
                <a:spcPct val="100000"/>
              </a:lnSpc>
              <a:spcBef>
                <a:spcPts val="0"/>
              </a:spcBef>
              <a:spcAft>
                <a:spcPts val="0"/>
              </a:spcAft>
              <a:buClrTx/>
              <a:buSzTx/>
              <a:buFontTx/>
              <a:buNone/>
              <a:tabLst/>
              <a:defRPr/>
            </a:pPr>
            <a:r>
              <a:rPr lang="nl-NL" sz="2000" dirty="0">
                <a:solidFill>
                  <a:srgbClr val="641C76"/>
                </a:solidFill>
                <a:latin typeface="GarageGothic-Black"/>
              </a:rPr>
              <a:t>Onthoud 7 cijfers </a:t>
            </a:r>
            <a:endParaRPr kumimoji="0" lang="nl-NL" sz="2000" b="0" i="0" u="none" strike="noStrike" kern="1200" cap="none" spc="0" normalizeH="0" baseline="0" noProof="0" dirty="0">
              <a:ln>
                <a:noFill/>
              </a:ln>
              <a:solidFill>
                <a:srgbClr val="641C76"/>
              </a:solidFill>
              <a:effectLst/>
              <a:uLnTx/>
              <a:uFillTx/>
              <a:latin typeface="GarageGothic-Black"/>
            </a:endParaRPr>
          </a:p>
        </p:txBody>
      </p:sp>
    </p:spTree>
    <p:extLst>
      <p:ext uri="{BB962C8B-B14F-4D97-AF65-F5344CB8AC3E}">
        <p14:creationId xmlns:p14="http://schemas.microsoft.com/office/powerpoint/2010/main" val="2657869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quarter" idx="13"/>
          </p:nvPr>
        </p:nvSpPr>
        <p:spPr/>
        <p:txBody>
          <a:bodyPr/>
          <a:lstStyle/>
          <a:p>
            <a:endParaRPr lang="nl-NL"/>
          </a:p>
        </p:txBody>
      </p:sp>
      <p:sp>
        <p:nvSpPr>
          <p:cNvPr id="6" name="Titel 1">
            <a:extLst>
              <a:ext uri="{FF2B5EF4-FFF2-40B4-BE49-F238E27FC236}">
                <a16:creationId xmlns:a16="http://schemas.microsoft.com/office/drawing/2014/main" id="{820683B2-8729-46D2-8848-7D98D79720E4}"/>
              </a:ext>
            </a:extLst>
          </p:cNvPr>
          <p:cNvSpPr>
            <a:spLocks noGrp="1"/>
          </p:cNvSpPr>
          <p:nvPr>
            <p:ph type="title"/>
          </p:nvPr>
        </p:nvSpPr>
        <p:spPr>
          <a:xfrm>
            <a:off x="838199" y="365125"/>
            <a:ext cx="10889343" cy="1325563"/>
          </a:xfrm>
        </p:spPr>
        <p:txBody>
          <a:bodyPr>
            <a:normAutofit/>
          </a:bodyPr>
          <a:lstStyle/>
          <a:p>
            <a:r>
              <a:rPr lang="nl-NL" sz="3400" dirty="0"/>
              <a:t>Diverse onderzoeken tonen aan: </a:t>
            </a:r>
            <a:r>
              <a:rPr lang="nl-NL" sz="3400" dirty="0" smtClean="0"/>
              <a:t>armoede heeft een negatief effect op de opvoedstijl</a:t>
            </a:r>
            <a:endParaRPr lang="nl-NL" sz="3400" dirty="0"/>
          </a:p>
        </p:txBody>
      </p:sp>
      <p:sp>
        <p:nvSpPr>
          <p:cNvPr id="7" name="Tijdelijke aanduiding voor inhoud 2">
            <a:extLst>
              <a:ext uri="{FF2B5EF4-FFF2-40B4-BE49-F238E27FC236}">
                <a16:creationId xmlns:a16="http://schemas.microsoft.com/office/drawing/2014/main" id="{0CE3EBE3-C2F2-436C-B288-99A76B11D4F8}"/>
              </a:ext>
            </a:extLst>
          </p:cNvPr>
          <p:cNvSpPr txBox="1">
            <a:spLocks/>
          </p:cNvSpPr>
          <p:nvPr/>
        </p:nvSpPr>
        <p:spPr>
          <a:xfrm>
            <a:off x="838200" y="1976524"/>
            <a:ext cx="1114199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b="1" dirty="0"/>
          </a:p>
          <a:p>
            <a:r>
              <a:rPr lang="nl-NL" sz="2200" dirty="0" smtClean="0">
                <a:solidFill>
                  <a:srgbClr val="641C76"/>
                </a:solidFill>
              </a:rPr>
              <a:t>… zijn </a:t>
            </a:r>
            <a:r>
              <a:rPr lang="nl-NL" sz="2200" dirty="0">
                <a:solidFill>
                  <a:srgbClr val="641C76"/>
                </a:solidFill>
              </a:rPr>
              <a:t>harder tegen hun kinderen            </a:t>
            </a:r>
            <a:r>
              <a:rPr lang="nl-NL" sz="2400" dirty="0">
                <a:solidFill>
                  <a:srgbClr val="641C76"/>
                </a:solidFill>
              </a:rPr>
              <a:t>	 	      </a:t>
            </a:r>
            <a:r>
              <a:rPr lang="nl-NL" sz="1600" dirty="0">
                <a:solidFill>
                  <a:srgbClr val="641C76"/>
                </a:solidFill>
              </a:rPr>
              <a:t>(Lexmond et al 2011: </a:t>
            </a:r>
            <a:r>
              <a:rPr lang="nl-NL" sz="1600" dirty="0">
                <a:solidFill>
                  <a:srgbClr val="641C76"/>
                </a:solidFill>
                <a:hlinkClick r:id="rId3"/>
              </a:rPr>
              <a:t>klik hier</a:t>
            </a:r>
            <a:r>
              <a:rPr lang="nl-NL" sz="1600" dirty="0">
                <a:solidFill>
                  <a:srgbClr val="641C76"/>
                </a:solidFill>
              </a:rPr>
              <a:t>)</a:t>
            </a:r>
            <a:r>
              <a:rPr lang="nl-NL" dirty="0">
                <a:solidFill>
                  <a:srgbClr val="641C76"/>
                </a:solidFill>
              </a:rPr>
              <a:t>	</a:t>
            </a:r>
            <a:r>
              <a:rPr lang="nl-NL" sz="2400" dirty="0">
                <a:solidFill>
                  <a:srgbClr val="641C76"/>
                </a:solidFill>
              </a:rPr>
              <a:t>			</a:t>
            </a:r>
          </a:p>
          <a:p>
            <a:r>
              <a:rPr lang="nl-NL" sz="2200" dirty="0" smtClean="0">
                <a:solidFill>
                  <a:srgbClr val="641C76"/>
                </a:solidFill>
              </a:rPr>
              <a:t>… zullen </a:t>
            </a:r>
            <a:r>
              <a:rPr lang="nl-NL" sz="2200" dirty="0">
                <a:solidFill>
                  <a:srgbClr val="641C76"/>
                </a:solidFill>
              </a:rPr>
              <a:t>vaker eigen boosheid op kind botvieren</a:t>
            </a:r>
            <a:r>
              <a:rPr lang="nl-NL" sz="2400" dirty="0">
                <a:solidFill>
                  <a:srgbClr val="641C76"/>
                </a:solidFill>
              </a:rPr>
              <a:t>          </a:t>
            </a:r>
            <a:r>
              <a:rPr lang="nl-NL" sz="1600" dirty="0">
                <a:solidFill>
                  <a:srgbClr val="641C76"/>
                </a:solidFill>
              </a:rPr>
              <a:t>(</a:t>
            </a:r>
            <a:r>
              <a:rPr lang="nl-NL" sz="1600" dirty="0" err="1">
                <a:solidFill>
                  <a:srgbClr val="641C76"/>
                </a:solidFill>
              </a:rPr>
              <a:t>Paxson</a:t>
            </a:r>
            <a:r>
              <a:rPr lang="nl-NL" sz="1600" dirty="0">
                <a:solidFill>
                  <a:srgbClr val="641C76"/>
                </a:solidFill>
              </a:rPr>
              <a:t> &amp; </a:t>
            </a:r>
            <a:r>
              <a:rPr lang="nl-NL" sz="1600" dirty="0" err="1">
                <a:solidFill>
                  <a:srgbClr val="641C76"/>
                </a:solidFill>
              </a:rPr>
              <a:t>Waldfogel</a:t>
            </a:r>
            <a:r>
              <a:rPr lang="nl-NL" sz="1600" dirty="0">
                <a:solidFill>
                  <a:srgbClr val="641C76"/>
                </a:solidFill>
              </a:rPr>
              <a:t> 2011: </a:t>
            </a:r>
            <a:r>
              <a:rPr lang="nl-NL" sz="1600" dirty="0">
                <a:solidFill>
                  <a:srgbClr val="641C76"/>
                </a:solidFill>
                <a:hlinkClick r:id="rId4"/>
              </a:rPr>
              <a:t>klik hier</a:t>
            </a:r>
            <a:r>
              <a:rPr lang="nl-NL" sz="1600" dirty="0">
                <a:solidFill>
                  <a:srgbClr val="641C76"/>
                </a:solidFill>
              </a:rPr>
              <a:t>)</a:t>
            </a:r>
          </a:p>
          <a:p>
            <a:endParaRPr lang="nl-NL" sz="2400" dirty="0">
              <a:solidFill>
                <a:srgbClr val="641C76"/>
              </a:solidFill>
            </a:endParaRPr>
          </a:p>
          <a:p>
            <a:r>
              <a:rPr lang="nl-NL" sz="2200" dirty="0" smtClean="0">
                <a:solidFill>
                  <a:srgbClr val="641C76"/>
                </a:solidFill>
              </a:rPr>
              <a:t>… houden </a:t>
            </a:r>
            <a:r>
              <a:rPr lang="nl-NL" sz="2200" dirty="0">
                <a:solidFill>
                  <a:srgbClr val="641C76"/>
                </a:solidFill>
              </a:rPr>
              <a:t>zich minder actief met kinderen bezig            </a:t>
            </a:r>
            <a:r>
              <a:rPr lang="nl-NL" sz="1600" dirty="0">
                <a:solidFill>
                  <a:srgbClr val="641C76"/>
                </a:solidFill>
              </a:rPr>
              <a:t>(Lee &amp; Bowen 2006: </a:t>
            </a:r>
            <a:r>
              <a:rPr lang="nl-NL" sz="1600" dirty="0">
                <a:solidFill>
                  <a:srgbClr val="641C76"/>
                </a:solidFill>
                <a:hlinkClick r:id="rId5"/>
              </a:rPr>
              <a:t>klik hier</a:t>
            </a:r>
            <a:r>
              <a:rPr lang="nl-NL" sz="1600" dirty="0">
                <a:solidFill>
                  <a:srgbClr val="641C76"/>
                </a:solidFill>
              </a:rPr>
              <a:t>)</a:t>
            </a:r>
            <a:r>
              <a:rPr lang="nl-NL" sz="2800" dirty="0">
                <a:solidFill>
                  <a:srgbClr val="641C76"/>
                </a:solidFill>
              </a:rPr>
              <a:t>	</a:t>
            </a:r>
            <a:endParaRPr lang="nl-NL" sz="2400" dirty="0">
              <a:solidFill>
                <a:srgbClr val="641C76"/>
              </a:solidFill>
            </a:endParaRPr>
          </a:p>
          <a:p>
            <a:endParaRPr lang="nl-NL" sz="2200" dirty="0">
              <a:solidFill>
                <a:srgbClr val="641C76"/>
              </a:solidFill>
            </a:endParaRPr>
          </a:p>
          <a:p>
            <a:r>
              <a:rPr lang="nl-NL" sz="2200" dirty="0" smtClean="0">
                <a:solidFill>
                  <a:srgbClr val="641C76"/>
                </a:solidFill>
              </a:rPr>
              <a:t>… laten </a:t>
            </a:r>
            <a:r>
              <a:rPr lang="nl-NL" sz="2200" dirty="0">
                <a:solidFill>
                  <a:srgbClr val="641C76"/>
                </a:solidFill>
              </a:rPr>
              <a:t>kind liever tv-kijken dan ze het voorlezen           </a:t>
            </a:r>
            <a:r>
              <a:rPr lang="nl-NL" sz="1600" dirty="0">
                <a:solidFill>
                  <a:srgbClr val="641C76"/>
                </a:solidFill>
              </a:rPr>
              <a:t>(Clark &amp; </a:t>
            </a:r>
            <a:r>
              <a:rPr lang="nl-NL" sz="1600" dirty="0" err="1">
                <a:solidFill>
                  <a:srgbClr val="641C76"/>
                </a:solidFill>
              </a:rPr>
              <a:t>Kurtz-Costes</a:t>
            </a:r>
            <a:r>
              <a:rPr lang="nl-NL" sz="1600" dirty="0">
                <a:solidFill>
                  <a:srgbClr val="641C76"/>
                </a:solidFill>
              </a:rPr>
              <a:t>, 1997: </a:t>
            </a:r>
            <a:r>
              <a:rPr lang="nl-NL" sz="1600" dirty="0">
                <a:solidFill>
                  <a:srgbClr val="641C76"/>
                </a:solidFill>
                <a:hlinkClick r:id="rId6"/>
              </a:rPr>
              <a:t>klik hier</a:t>
            </a:r>
            <a:r>
              <a:rPr lang="nl-NL" sz="1600" dirty="0">
                <a:solidFill>
                  <a:srgbClr val="641C76"/>
                </a:solidFill>
              </a:rPr>
              <a:t>)</a:t>
            </a:r>
            <a:r>
              <a:rPr lang="nl-NL" sz="2800" dirty="0">
                <a:solidFill>
                  <a:srgbClr val="641C76"/>
                </a:solidFill>
              </a:rPr>
              <a:t>	</a:t>
            </a:r>
            <a:endParaRPr lang="nl-NL" sz="2400" dirty="0">
              <a:solidFill>
                <a:srgbClr val="641C76"/>
              </a:solidFill>
            </a:endParaRPr>
          </a:p>
        </p:txBody>
      </p:sp>
      <p:sp>
        <p:nvSpPr>
          <p:cNvPr id="8" name="Tijdelijke aanduiding voor inhoud 2">
            <a:extLst>
              <a:ext uri="{FF2B5EF4-FFF2-40B4-BE49-F238E27FC236}">
                <a16:creationId xmlns:a16="http://schemas.microsoft.com/office/drawing/2014/main" id="{A7FCFBDF-23A4-40C6-9D79-E930857227A6}"/>
              </a:ext>
            </a:extLst>
          </p:cNvPr>
          <p:cNvSpPr txBox="1">
            <a:spLocks/>
          </p:cNvSpPr>
          <p:nvPr/>
        </p:nvSpPr>
        <p:spPr>
          <a:xfrm>
            <a:off x="7718218" y="2025134"/>
            <a:ext cx="2106386" cy="36512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b="1" dirty="0"/>
              <a:t>bron:</a:t>
            </a:r>
          </a:p>
        </p:txBody>
      </p:sp>
    </p:spTree>
    <p:extLst>
      <p:ext uri="{BB962C8B-B14F-4D97-AF65-F5344CB8AC3E}">
        <p14:creationId xmlns:p14="http://schemas.microsoft.com/office/powerpoint/2010/main" val="685888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quarter" idx="13"/>
          </p:nvPr>
        </p:nvSpPr>
        <p:spPr/>
        <p:txBody>
          <a:bodyPr/>
          <a:lstStyle/>
          <a:p>
            <a:endParaRPr lang="nl-NL"/>
          </a:p>
        </p:txBody>
      </p:sp>
      <p:sp>
        <p:nvSpPr>
          <p:cNvPr id="6" name="Titel 1">
            <a:extLst>
              <a:ext uri="{FF2B5EF4-FFF2-40B4-BE49-F238E27FC236}">
                <a16:creationId xmlns:a16="http://schemas.microsoft.com/office/drawing/2014/main" id="{820683B2-8729-46D2-8848-7D98D79720E4}"/>
              </a:ext>
            </a:extLst>
          </p:cNvPr>
          <p:cNvSpPr>
            <a:spLocks noGrp="1"/>
          </p:cNvSpPr>
          <p:nvPr>
            <p:ph type="title"/>
          </p:nvPr>
        </p:nvSpPr>
        <p:spPr>
          <a:xfrm>
            <a:off x="838199" y="365125"/>
            <a:ext cx="10889343" cy="1325563"/>
          </a:xfrm>
        </p:spPr>
        <p:txBody>
          <a:bodyPr>
            <a:normAutofit/>
          </a:bodyPr>
          <a:lstStyle/>
          <a:p>
            <a:r>
              <a:rPr lang="nl-NL" sz="3400" dirty="0"/>
              <a:t>De reden? Armoede veroorzaakt minder denkvermogen en minder zelfbeheersing</a:t>
            </a:r>
          </a:p>
        </p:txBody>
      </p:sp>
      <p:sp>
        <p:nvSpPr>
          <p:cNvPr id="5" name="Tijdelijke aanduiding voor inhoud 2">
            <a:extLst>
              <a:ext uri="{FF2B5EF4-FFF2-40B4-BE49-F238E27FC236}">
                <a16:creationId xmlns:a16="http://schemas.microsoft.com/office/drawing/2014/main" id="{C245AC91-CC44-4F47-947B-B59637B7BE62}"/>
              </a:ext>
            </a:extLst>
          </p:cNvPr>
          <p:cNvSpPr txBox="1">
            <a:spLocks/>
          </p:cNvSpPr>
          <p:nvPr/>
        </p:nvSpPr>
        <p:spPr>
          <a:xfrm>
            <a:off x="2558775" y="2190283"/>
            <a:ext cx="2952474" cy="148377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4800" b="1" dirty="0"/>
              <a:t>Oorzaak</a:t>
            </a:r>
          </a:p>
          <a:p>
            <a:endParaRPr lang="nl-NL" sz="2400" b="1" dirty="0"/>
          </a:p>
        </p:txBody>
      </p:sp>
      <p:pic>
        <p:nvPicPr>
          <p:cNvPr id="3" name="Afbeelding 2">
            <a:extLst>
              <a:ext uri="{FF2B5EF4-FFF2-40B4-BE49-F238E27FC236}">
                <a16:creationId xmlns:a16="http://schemas.microsoft.com/office/drawing/2014/main" id="{1301E080-7462-4C4F-9F16-51D364E2EDC6}"/>
              </a:ext>
            </a:extLst>
          </p:cNvPr>
          <p:cNvPicPr>
            <a:picLocks noChangeAspect="1"/>
          </p:cNvPicPr>
          <p:nvPr/>
        </p:nvPicPr>
        <p:blipFill>
          <a:blip r:embed="rId3"/>
          <a:stretch>
            <a:fillRect/>
          </a:stretch>
        </p:blipFill>
        <p:spPr>
          <a:xfrm>
            <a:off x="7079442" y="2067095"/>
            <a:ext cx="4212672" cy="2723810"/>
          </a:xfrm>
          <a:prstGeom prst="rect">
            <a:avLst/>
          </a:prstGeom>
        </p:spPr>
      </p:pic>
      <p:sp>
        <p:nvSpPr>
          <p:cNvPr id="9" name="Tijdelijke aanduiding voor inhoud 2">
            <a:extLst>
              <a:ext uri="{FF2B5EF4-FFF2-40B4-BE49-F238E27FC236}">
                <a16:creationId xmlns:a16="http://schemas.microsoft.com/office/drawing/2014/main" id="{BD39B8B5-5A88-405E-812F-15495478F599}"/>
              </a:ext>
            </a:extLst>
          </p:cNvPr>
          <p:cNvSpPr txBox="1">
            <a:spLocks/>
          </p:cNvSpPr>
          <p:nvPr/>
        </p:nvSpPr>
        <p:spPr>
          <a:xfrm>
            <a:off x="2558774" y="3855947"/>
            <a:ext cx="2952475" cy="152522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4800" b="1" dirty="0">
                <a:solidFill>
                  <a:srgbClr val="28A532"/>
                </a:solidFill>
              </a:rPr>
              <a:t>Gevolg</a:t>
            </a:r>
          </a:p>
          <a:p>
            <a:endParaRPr lang="nl-NL" sz="2400" b="1" dirty="0"/>
          </a:p>
        </p:txBody>
      </p:sp>
      <p:sp>
        <p:nvSpPr>
          <p:cNvPr id="10" name="Pijl: gekromd links 9">
            <a:extLst>
              <a:ext uri="{FF2B5EF4-FFF2-40B4-BE49-F238E27FC236}">
                <a16:creationId xmlns:a16="http://schemas.microsoft.com/office/drawing/2014/main" id="{B5CE61A8-ABAA-4201-98A1-B9CF0217D356}"/>
              </a:ext>
            </a:extLst>
          </p:cNvPr>
          <p:cNvSpPr/>
          <p:nvPr/>
        </p:nvSpPr>
        <p:spPr>
          <a:xfrm>
            <a:off x="5496735" y="2569085"/>
            <a:ext cx="711200" cy="1665664"/>
          </a:xfrm>
          <a:prstGeom prst="curvedLeftArrow">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nl-NL" sz="1600" dirty="0">
              <a:solidFill>
                <a:schemeClr val="tx1"/>
              </a:solidFill>
            </a:endParaRPr>
          </a:p>
        </p:txBody>
      </p:sp>
      <p:sp>
        <p:nvSpPr>
          <p:cNvPr id="11" name="Pijl: gekromd links 10">
            <a:extLst>
              <a:ext uri="{FF2B5EF4-FFF2-40B4-BE49-F238E27FC236}">
                <a16:creationId xmlns:a16="http://schemas.microsoft.com/office/drawing/2014/main" id="{B1603EE1-5B81-489D-8479-29265F497F2C}"/>
              </a:ext>
            </a:extLst>
          </p:cNvPr>
          <p:cNvSpPr/>
          <p:nvPr/>
        </p:nvSpPr>
        <p:spPr>
          <a:xfrm rot="10982490">
            <a:off x="1337153" y="2478568"/>
            <a:ext cx="711200" cy="1665664"/>
          </a:xfrm>
          <a:prstGeom prst="curvedLeftArrow">
            <a:avLst/>
          </a:prstGeom>
          <a:solidFill>
            <a:srgbClr val="28A5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nl-NL" sz="1600" dirty="0">
              <a:solidFill>
                <a:schemeClr val="tx1"/>
              </a:solidFill>
            </a:endParaRPr>
          </a:p>
        </p:txBody>
      </p:sp>
    </p:spTree>
    <p:extLst>
      <p:ext uri="{BB962C8B-B14F-4D97-AF65-F5344CB8AC3E}">
        <p14:creationId xmlns:p14="http://schemas.microsoft.com/office/powerpoint/2010/main" val="1875978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quarter" idx="13"/>
          </p:nvPr>
        </p:nvSpPr>
        <p:spPr/>
        <p:txBody>
          <a:bodyPr/>
          <a:lstStyle/>
          <a:p>
            <a:endParaRPr lang="nl-NL"/>
          </a:p>
        </p:txBody>
      </p:sp>
      <p:sp>
        <p:nvSpPr>
          <p:cNvPr id="6" name="Titel 1">
            <a:extLst>
              <a:ext uri="{FF2B5EF4-FFF2-40B4-BE49-F238E27FC236}">
                <a16:creationId xmlns:a16="http://schemas.microsoft.com/office/drawing/2014/main" id="{820683B2-8729-46D2-8848-7D98D79720E4}"/>
              </a:ext>
            </a:extLst>
          </p:cNvPr>
          <p:cNvSpPr>
            <a:spLocks noGrp="1"/>
          </p:cNvSpPr>
          <p:nvPr>
            <p:ph type="title"/>
          </p:nvPr>
        </p:nvSpPr>
        <p:spPr>
          <a:xfrm>
            <a:off x="838200" y="365125"/>
            <a:ext cx="10515600" cy="1325563"/>
          </a:xfrm>
        </p:spPr>
        <p:txBody>
          <a:bodyPr>
            <a:normAutofit/>
          </a:bodyPr>
          <a:lstStyle/>
          <a:p>
            <a:r>
              <a:rPr lang="nl-NL" sz="3600" dirty="0"/>
              <a:t>Honderdduizenden huishoudens maken geen gebruik van sociale voorzieningen waar ze recht op hebben</a:t>
            </a:r>
          </a:p>
        </p:txBody>
      </p:sp>
      <p:pic>
        <p:nvPicPr>
          <p:cNvPr id="5" name="Afbeelding 4">
            <a:extLst>
              <a:ext uri="{FF2B5EF4-FFF2-40B4-BE49-F238E27FC236}">
                <a16:creationId xmlns:a16="http://schemas.microsoft.com/office/drawing/2014/main" id="{4CC7D122-494C-43F2-8870-3B2D301B72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 y="1483896"/>
            <a:ext cx="6086101" cy="4389336"/>
          </a:xfrm>
          <a:prstGeom prst="rect">
            <a:avLst/>
          </a:prstGeom>
        </p:spPr>
      </p:pic>
      <p:pic>
        <p:nvPicPr>
          <p:cNvPr id="8" name="Afbeelding 7"/>
          <p:cNvPicPr>
            <a:picLocks noChangeAspect="1"/>
          </p:cNvPicPr>
          <p:nvPr/>
        </p:nvPicPr>
        <p:blipFill>
          <a:blip r:embed="rId4" cstate="email">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223484" y="2269889"/>
            <a:ext cx="2187376" cy="2460155"/>
          </a:xfrm>
          <a:prstGeom prst="rect">
            <a:avLst/>
          </a:prstGeom>
        </p:spPr>
      </p:pic>
    </p:spTree>
    <p:extLst>
      <p:ext uri="{BB962C8B-B14F-4D97-AF65-F5344CB8AC3E}">
        <p14:creationId xmlns:p14="http://schemas.microsoft.com/office/powerpoint/2010/main" val="4242287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BF28A4C9-CF24-594B-95B1-BCF1BFD45F19}"/>
              </a:ext>
            </a:extLst>
          </p:cNvPr>
          <p:cNvSpPr>
            <a:spLocks noGrp="1"/>
          </p:cNvSpPr>
          <p:nvPr>
            <p:ph type="body" sz="quarter" idx="11"/>
          </p:nvPr>
        </p:nvSpPr>
        <p:spPr>
          <a:xfrm>
            <a:off x="835798" y="2064385"/>
            <a:ext cx="10488547" cy="2348882"/>
          </a:xfrm>
        </p:spPr>
        <p:txBody>
          <a:bodyPr>
            <a:normAutofit fontScale="85000" lnSpcReduction="20000"/>
          </a:bodyPr>
          <a:lstStyle/>
          <a:p>
            <a:pPr marL="108000" indent="0">
              <a:lnSpc>
                <a:spcPct val="150000"/>
              </a:lnSpc>
              <a:buNone/>
            </a:pPr>
            <a:r>
              <a:rPr lang="nl-NL" sz="3600" dirty="0" smtClean="0">
                <a:solidFill>
                  <a:srgbClr val="641C76"/>
                </a:solidFill>
              </a:rPr>
              <a:t>In 2019 groeien </a:t>
            </a:r>
            <a:r>
              <a:rPr lang="nl-NL" sz="3600" b="1" dirty="0" smtClean="0">
                <a:solidFill>
                  <a:schemeClr val="accent1"/>
                </a:solidFill>
              </a:rPr>
              <a:t>251.000 </a:t>
            </a:r>
            <a:r>
              <a:rPr lang="nl-NL" sz="3600" dirty="0"/>
              <a:t>minderjarige kinderen </a:t>
            </a:r>
            <a:r>
              <a:rPr lang="nl-NL" sz="3600" dirty="0" smtClean="0"/>
              <a:t>in Nederland op </a:t>
            </a:r>
            <a:r>
              <a:rPr lang="nl-NL" sz="3600" dirty="0"/>
              <a:t>in armoede </a:t>
            </a:r>
            <a:r>
              <a:rPr lang="nl-NL" sz="3600" dirty="0" smtClean="0"/>
              <a:t>...</a:t>
            </a:r>
          </a:p>
          <a:p>
            <a:pPr marL="108000" indent="0">
              <a:lnSpc>
                <a:spcPct val="150000"/>
              </a:lnSpc>
              <a:buNone/>
            </a:pPr>
            <a:endParaRPr lang="nl-NL" sz="3600" dirty="0"/>
          </a:p>
          <a:p>
            <a:pPr marL="108000" indent="0">
              <a:lnSpc>
                <a:spcPct val="150000"/>
              </a:lnSpc>
              <a:buNone/>
            </a:pPr>
            <a:r>
              <a:rPr lang="nl-NL" dirty="0" smtClean="0"/>
              <a:t>(</a:t>
            </a:r>
            <a:r>
              <a:rPr lang="nl-NL" dirty="0"/>
              <a:t>CBS, 2020)</a:t>
            </a:r>
          </a:p>
        </p:txBody>
      </p:sp>
      <p:sp>
        <p:nvSpPr>
          <p:cNvPr id="4" name="Tijdelijke aanduiding voor inhoud 3">
            <a:extLst>
              <a:ext uri="{FF2B5EF4-FFF2-40B4-BE49-F238E27FC236}">
                <a16:creationId xmlns:a16="http://schemas.microsoft.com/office/drawing/2014/main" id="{F2E52969-94C7-054E-8C2C-F84147374013}"/>
              </a:ext>
            </a:extLst>
          </p:cNvPr>
          <p:cNvSpPr>
            <a:spLocks noGrp="1"/>
          </p:cNvSpPr>
          <p:nvPr>
            <p:ph sz="quarter" idx="13"/>
          </p:nvPr>
        </p:nvSpPr>
        <p:spPr/>
        <p:txBody>
          <a:bodyPr/>
          <a:lstStyle/>
          <a:p>
            <a:endParaRPr lang="nl-NL"/>
          </a:p>
        </p:txBody>
      </p:sp>
      <p:sp>
        <p:nvSpPr>
          <p:cNvPr id="44" name="Tekstvak 43"/>
          <p:cNvSpPr txBox="1"/>
          <p:nvPr/>
        </p:nvSpPr>
        <p:spPr>
          <a:xfrm>
            <a:off x="905540" y="4901487"/>
            <a:ext cx="2819400" cy="673100"/>
          </a:xfrm>
          <a:prstGeom prst="rect">
            <a:avLst/>
          </a:prstGeom>
        </p:spPr>
        <p:txBody>
          <a:bodyPr vert="horz" wrap="square" lIns="91440" tIns="45720" rIns="91440" bIns="45720" rtlCol="0" anchor="b">
            <a:normAutofit/>
          </a:bodyPr>
          <a:lstStyle/>
          <a:p>
            <a:pPr algn="l"/>
            <a:r>
              <a:rPr lang="nl-NL" dirty="0">
                <a:solidFill>
                  <a:srgbClr val="641C76"/>
                </a:solidFill>
              </a:rPr>
              <a:t>Meer weten? Klik</a:t>
            </a:r>
            <a:r>
              <a:rPr lang="nl-NL" dirty="0">
                <a:solidFill>
                  <a:srgbClr val="FF0000"/>
                </a:solidFill>
              </a:rPr>
              <a:t> </a:t>
            </a:r>
            <a:r>
              <a:rPr lang="nl-NL" dirty="0">
                <a:solidFill>
                  <a:srgbClr val="FF0000"/>
                </a:solidFill>
                <a:hlinkClick r:id="rId3"/>
              </a:rPr>
              <a:t>hier</a:t>
            </a:r>
            <a:endParaRPr lang="nl-NL" dirty="0">
              <a:solidFill>
                <a:srgbClr val="FF0000"/>
              </a:solidFill>
            </a:endParaRPr>
          </a:p>
        </p:txBody>
      </p:sp>
    </p:spTree>
    <p:extLst>
      <p:ext uri="{BB962C8B-B14F-4D97-AF65-F5344CB8AC3E}">
        <p14:creationId xmlns:p14="http://schemas.microsoft.com/office/powerpoint/2010/main" val="3834242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quarter" idx="13"/>
          </p:nvPr>
        </p:nvSpPr>
        <p:spPr/>
        <p:txBody>
          <a:bodyPr/>
          <a:lstStyle/>
          <a:p>
            <a:endParaRPr lang="nl-NL"/>
          </a:p>
        </p:txBody>
      </p:sp>
      <p:sp>
        <p:nvSpPr>
          <p:cNvPr id="6" name="Titel 1">
            <a:extLst>
              <a:ext uri="{FF2B5EF4-FFF2-40B4-BE49-F238E27FC236}">
                <a16:creationId xmlns:a16="http://schemas.microsoft.com/office/drawing/2014/main" id="{820683B2-8729-46D2-8848-7D98D79720E4}"/>
              </a:ext>
            </a:extLst>
          </p:cNvPr>
          <p:cNvSpPr>
            <a:spLocks noGrp="1"/>
          </p:cNvSpPr>
          <p:nvPr>
            <p:ph type="title"/>
          </p:nvPr>
        </p:nvSpPr>
        <p:spPr>
          <a:xfrm>
            <a:off x="838200" y="365125"/>
            <a:ext cx="10515600" cy="1325563"/>
          </a:xfrm>
        </p:spPr>
        <p:txBody>
          <a:bodyPr>
            <a:normAutofit/>
          </a:bodyPr>
          <a:lstStyle/>
          <a:p>
            <a:r>
              <a:rPr lang="nl-NL" sz="3600" dirty="0"/>
              <a:t>Honderdduizenden huishoudens maken geen gebruik van sociale voorzieningen waar ze recht op hebben</a:t>
            </a:r>
          </a:p>
        </p:txBody>
      </p:sp>
      <p:sp>
        <p:nvSpPr>
          <p:cNvPr id="7" name="Tijdelijke aanduiding voor inhoud 2">
            <a:extLst>
              <a:ext uri="{FF2B5EF4-FFF2-40B4-BE49-F238E27FC236}">
                <a16:creationId xmlns:a16="http://schemas.microsoft.com/office/drawing/2014/main" id="{0CE3EBE3-C2F2-436C-B288-99A76B11D4F8}"/>
              </a:ext>
            </a:extLst>
          </p:cNvPr>
          <p:cNvSpPr txBox="1">
            <a:spLocks/>
          </p:cNvSpPr>
          <p:nvPr/>
        </p:nvSpPr>
        <p:spPr>
          <a:xfrm>
            <a:off x="838200" y="1825625"/>
            <a:ext cx="10515600" cy="4351338"/>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b="1" dirty="0"/>
              <a:t>Landelijke programma’s		% dat het niet opneemt</a:t>
            </a:r>
          </a:p>
          <a:p>
            <a:r>
              <a:rPr lang="nl-NL" sz="2400" dirty="0"/>
              <a:t>Zorgtoeslag:				16% (800.000 huishoudens) </a:t>
            </a:r>
            <a:r>
              <a:rPr lang="nl-NL" sz="2400" dirty="0" smtClean="0"/>
              <a:t>(SEO</a:t>
            </a:r>
            <a:r>
              <a:rPr lang="nl-NL" sz="2400" dirty="0"/>
              <a:t>, </a:t>
            </a:r>
            <a:r>
              <a:rPr lang="nl-NL" sz="2400" dirty="0" smtClean="0"/>
              <a:t>2016)</a:t>
            </a:r>
            <a:endParaRPr lang="nl-NL" sz="2400" dirty="0"/>
          </a:p>
          <a:p>
            <a:r>
              <a:rPr lang="nl-NL" sz="2400" dirty="0"/>
              <a:t>Huurtoeslag:				10% (145.000 huishoudens) </a:t>
            </a:r>
            <a:r>
              <a:rPr lang="nl-NL" sz="2400" dirty="0" smtClean="0"/>
              <a:t>(CPB</a:t>
            </a:r>
            <a:r>
              <a:rPr lang="nl-NL" sz="2400" dirty="0"/>
              <a:t>, </a:t>
            </a:r>
            <a:r>
              <a:rPr lang="nl-NL" sz="2400" dirty="0" smtClean="0"/>
              <a:t>2019)</a:t>
            </a:r>
            <a:endParaRPr lang="nl-NL" sz="2400" dirty="0"/>
          </a:p>
          <a:p>
            <a:r>
              <a:rPr lang="nl-NL" sz="2400" dirty="0"/>
              <a:t>Kind gebonden budget:		15% (125.000 huishoudens) </a:t>
            </a:r>
            <a:r>
              <a:rPr lang="nl-NL" sz="2400" dirty="0" smtClean="0"/>
              <a:t>(CPB</a:t>
            </a:r>
            <a:r>
              <a:rPr lang="nl-NL" sz="2400" dirty="0"/>
              <a:t>, </a:t>
            </a:r>
            <a:r>
              <a:rPr lang="nl-NL" sz="2400" dirty="0" smtClean="0"/>
              <a:t>2019)</a:t>
            </a:r>
            <a:endParaRPr lang="nl-NL" sz="2400" dirty="0"/>
          </a:p>
          <a:p>
            <a:endParaRPr lang="nl-NL" sz="2400" dirty="0"/>
          </a:p>
          <a:p>
            <a:r>
              <a:rPr lang="nl-NL" sz="2400" b="1" dirty="0"/>
              <a:t>Lokale programma’s</a:t>
            </a:r>
          </a:p>
          <a:p>
            <a:r>
              <a:rPr lang="nl-NL" sz="2400" dirty="0"/>
              <a:t>Individuele inkomenstoeslag:	2 - 25%</a:t>
            </a:r>
          </a:p>
          <a:p>
            <a:r>
              <a:rPr lang="nl-NL" sz="2400" dirty="0"/>
              <a:t>Collectieve zorgverzekering:	40 - 48%</a:t>
            </a:r>
          </a:p>
          <a:p>
            <a:r>
              <a:rPr lang="nl-NL" sz="2400" dirty="0"/>
              <a:t>Stadspas:				7 – 25%</a:t>
            </a:r>
          </a:p>
          <a:p>
            <a:r>
              <a:rPr lang="nl-NL" sz="2400" dirty="0"/>
              <a:t>Belastingvrijstelling:			14 – 25%</a:t>
            </a:r>
          </a:p>
          <a:p>
            <a:endParaRPr lang="nl-NL" sz="2400" dirty="0"/>
          </a:p>
          <a:p>
            <a:endParaRPr lang="nl-NL" sz="2400" dirty="0"/>
          </a:p>
          <a:p>
            <a:endParaRPr lang="nl-NL" sz="2400" dirty="0"/>
          </a:p>
        </p:txBody>
      </p:sp>
    </p:spTree>
    <p:extLst>
      <p:ext uri="{BB962C8B-B14F-4D97-AF65-F5344CB8AC3E}">
        <p14:creationId xmlns:p14="http://schemas.microsoft.com/office/powerpoint/2010/main" val="1382366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C54BA-7B44-45B3-99F6-D0F10372C2E2}"/>
              </a:ext>
            </a:extLst>
          </p:cNvPr>
          <p:cNvSpPr>
            <a:spLocks noGrp="1"/>
          </p:cNvSpPr>
          <p:nvPr>
            <p:ph type="title"/>
          </p:nvPr>
        </p:nvSpPr>
        <p:spPr/>
        <p:txBody>
          <a:bodyPr>
            <a:normAutofit/>
          </a:bodyPr>
          <a:lstStyle/>
          <a:p>
            <a:r>
              <a:rPr lang="nl-NL" dirty="0" smtClean="0"/>
              <a:t>Wat kunnen we?</a:t>
            </a:r>
            <a:endParaRPr lang="nl-NL" dirty="0"/>
          </a:p>
        </p:txBody>
      </p:sp>
      <p:sp>
        <p:nvSpPr>
          <p:cNvPr id="4" name="Tijdelijke aanduiding voor inhoud 3">
            <a:extLst>
              <a:ext uri="{FF2B5EF4-FFF2-40B4-BE49-F238E27FC236}">
                <a16:creationId xmlns:a16="http://schemas.microsoft.com/office/drawing/2014/main" id="{31A55B40-E17D-49EC-80DC-588F4FD2BF25}"/>
              </a:ext>
            </a:extLst>
          </p:cNvPr>
          <p:cNvSpPr>
            <a:spLocks noGrp="1"/>
          </p:cNvSpPr>
          <p:nvPr>
            <p:ph sz="quarter" idx="13"/>
          </p:nvPr>
        </p:nvSpPr>
        <p:spPr/>
        <p:txBody>
          <a:bodyPr/>
          <a:lstStyle/>
          <a:p>
            <a:endParaRPr lang="nl-NL"/>
          </a:p>
        </p:txBody>
      </p:sp>
      <p:sp>
        <p:nvSpPr>
          <p:cNvPr id="5" name="Tijdelijke aanduiding voor tekst 2">
            <a:extLst>
              <a:ext uri="{FF2B5EF4-FFF2-40B4-BE49-F238E27FC236}">
                <a16:creationId xmlns:a16="http://schemas.microsoft.com/office/drawing/2014/main" id="{BF28A4C9-CF24-594B-95B1-BCF1BFD45F19}"/>
              </a:ext>
            </a:extLst>
          </p:cNvPr>
          <p:cNvSpPr>
            <a:spLocks noGrp="1"/>
          </p:cNvSpPr>
          <p:nvPr>
            <p:ph type="body" sz="quarter" idx="11"/>
          </p:nvPr>
        </p:nvSpPr>
        <p:spPr>
          <a:xfrm>
            <a:off x="728093" y="1708768"/>
            <a:ext cx="11463907" cy="4064351"/>
          </a:xfrm>
        </p:spPr>
        <p:txBody>
          <a:bodyPr>
            <a:normAutofit/>
          </a:bodyPr>
          <a:lstStyle/>
          <a:p>
            <a:pPr>
              <a:lnSpc>
                <a:spcPts val="2700"/>
              </a:lnSpc>
            </a:pPr>
            <a:r>
              <a:rPr lang="nl-NL" sz="2400" dirty="0" smtClean="0">
                <a:solidFill>
                  <a:srgbClr val="641C76"/>
                </a:solidFill>
              </a:rPr>
              <a:t>Klantarena’s kunnen op dit moment nog niet vanwege COVID-19</a:t>
            </a:r>
          </a:p>
          <a:p>
            <a:pPr>
              <a:lnSpc>
                <a:spcPts val="2700"/>
              </a:lnSpc>
            </a:pPr>
            <a:endParaRPr lang="nl-NL" sz="2400" dirty="0">
              <a:solidFill>
                <a:srgbClr val="641C76"/>
              </a:solidFill>
            </a:endParaRPr>
          </a:p>
          <a:p>
            <a:pPr>
              <a:lnSpc>
                <a:spcPts val="2700"/>
              </a:lnSpc>
            </a:pPr>
            <a:r>
              <a:rPr lang="nl-NL" sz="2400" dirty="0" smtClean="0">
                <a:solidFill>
                  <a:srgbClr val="641C76"/>
                </a:solidFill>
              </a:rPr>
              <a:t>Welke kansen zien jullie om de ouders te helpen?</a:t>
            </a:r>
          </a:p>
          <a:p>
            <a:pPr>
              <a:lnSpc>
                <a:spcPts val="2700"/>
              </a:lnSpc>
            </a:pPr>
            <a:endParaRPr lang="nl-NL" sz="2400" dirty="0">
              <a:solidFill>
                <a:srgbClr val="641C76"/>
              </a:solidFill>
            </a:endParaRPr>
          </a:p>
          <a:p>
            <a:pPr>
              <a:lnSpc>
                <a:spcPts val="2700"/>
              </a:lnSpc>
            </a:pPr>
            <a:r>
              <a:rPr lang="nl-NL" sz="2400" dirty="0" smtClean="0">
                <a:solidFill>
                  <a:srgbClr val="641C76"/>
                </a:solidFill>
              </a:rPr>
              <a:t>Signaleren, wegwijzen?</a:t>
            </a:r>
          </a:p>
          <a:p>
            <a:pPr>
              <a:lnSpc>
                <a:spcPts val="2700"/>
              </a:lnSpc>
            </a:pPr>
            <a:endParaRPr lang="nl-NL" sz="2400" dirty="0">
              <a:solidFill>
                <a:srgbClr val="641C76"/>
              </a:solidFill>
            </a:endParaRPr>
          </a:p>
          <a:p>
            <a:pPr>
              <a:lnSpc>
                <a:spcPts val="2700"/>
              </a:lnSpc>
            </a:pPr>
            <a:r>
              <a:rPr lang="nl-NL" sz="2400" dirty="0" smtClean="0">
                <a:solidFill>
                  <a:srgbClr val="641C76"/>
                </a:solidFill>
              </a:rPr>
              <a:t>Preventie, voorkomen?</a:t>
            </a:r>
          </a:p>
          <a:p>
            <a:pPr>
              <a:lnSpc>
                <a:spcPts val="2700"/>
              </a:lnSpc>
            </a:pPr>
            <a:endParaRPr lang="nl-NL" sz="2400" dirty="0">
              <a:solidFill>
                <a:srgbClr val="641C76"/>
              </a:solidFill>
            </a:endParaRPr>
          </a:p>
          <a:p>
            <a:pPr marL="108000" indent="0">
              <a:lnSpc>
                <a:spcPts val="2700"/>
              </a:lnSpc>
              <a:buNone/>
            </a:pPr>
            <a:endParaRPr lang="nl-NL" sz="2400" dirty="0">
              <a:solidFill>
                <a:srgbClr val="641C76"/>
              </a:solidFill>
            </a:endParaRPr>
          </a:p>
        </p:txBody>
      </p:sp>
    </p:spTree>
    <p:extLst>
      <p:ext uri="{BB962C8B-B14F-4D97-AF65-F5344CB8AC3E}">
        <p14:creationId xmlns:p14="http://schemas.microsoft.com/office/powerpoint/2010/main" val="1631257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C54BA-7B44-45B3-99F6-D0F10372C2E2}"/>
              </a:ext>
            </a:extLst>
          </p:cNvPr>
          <p:cNvSpPr>
            <a:spLocks noGrp="1"/>
          </p:cNvSpPr>
          <p:nvPr>
            <p:ph type="title"/>
          </p:nvPr>
        </p:nvSpPr>
        <p:spPr/>
        <p:txBody>
          <a:bodyPr>
            <a:normAutofit fontScale="90000"/>
          </a:bodyPr>
          <a:lstStyle/>
          <a:p>
            <a:r>
              <a:rPr lang="nl-NL" dirty="0" smtClean="0"/>
              <a:t>Kunnen we aan </a:t>
            </a:r>
            <a:r>
              <a:rPr lang="nl-NL" dirty="0"/>
              <a:t>ouders vragen wat hun dromen zijn voor hun pasgeboren kind?</a:t>
            </a:r>
          </a:p>
        </p:txBody>
      </p:sp>
      <p:sp>
        <p:nvSpPr>
          <p:cNvPr id="4" name="Tijdelijke aanduiding voor inhoud 3">
            <a:extLst>
              <a:ext uri="{FF2B5EF4-FFF2-40B4-BE49-F238E27FC236}">
                <a16:creationId xmlns:a16="http://schemas.microsoft.com/office/drawing/2014/main" id="{31A55B40-E17D-49EC-80DC-588F4FD2BF25}"/>
              </a:ext>
            </a:extLst>
          </p:cNvPr>
          <p:cNvSpPr>
            <a:spLocks noGrp="1"/>
          </p:cNvSpPr>
          <p:nvPr>
            <p:ph sz="quarter" idx="13"/>
          </p:nvPr>
        </p:nvSpPr>
        <p:spPr/>
        <p:txBody>
          <a:bodyPr/>
          <a:lstStyle/>
          <a:p>
            <a:endParaRPr lang="nl-NL"/>
          </a:p>
        </p:txBody>
      </p:sp>
      <p:sp>
        <p:nvSpPr>
          <p:cNvPr id="9" name="Tijdelijke aanduiding voor inhoud 2">
            <a:extLst>
              <a:ext uri="{FF2B5EF4-FFF2-40B4-BE49-F238E27FC236}">
                <a16:creationId xmlns:a16="http://schemas.microsoft.com/office/drawing/2014/main" id="{097ECC3B-6D43-43E4-81CE-D8F95C4E5CEB}"/>
              </a:ext>
            </a:extLst>
          </p:cNvPr>
          <p:cNvSpPr>
            <a:spLocks noGrp="1"/>
          </p:cNvSpPr>
          <p:nvPr>
            <p:ph type="body" sz="quarter" idx="11"/>
          </p:nvPr>
        </p:nvSpPr>
        <p:spPr>
          <a:xfrm>
            <a:off x="812625" y="2085974"/>
            <a:ext cx="6896275" cy="3902075"/>
          </a:xfrm>
        </p:spPr>
        <p:txBody>
          <a:bodyPr/>
          <a:lstStyle/>
          <a:p>
            <a:pPr marL="457200" indent="-457200">
              <a:buClr>
                <a:srgbClr val="28A532"/>
              </a:buClr>
              <a:buAutoNum type="alphaUcPeriod"/>
            </a:pPr>
            <a:r>
              <a:rPr lang="nl-NL" sz="2800" b="0" dirty="0">
                <a:solidFill>
                  <a:srgbClr val="641C76"/>
                </a:solidFill>
              </a:rPr>
              <a:t>Wat zijn je dromen voor je kind als hij/zij later 18 jaar is? </a:t>
            </a:r>
            <a:endParaRPr lang="nl-NL" sz="2800" dirty="0">
              <a:solidFill>
                <a:srgbClr val="641C76"/>
              </a:solidFill>
            </a:endParaRPr>
          </a:p>
          <a:p>
            <a:pPr marL="457200" indent="-457200">
              <a:buClr>
                <a:srgbClr val="28A532"/>
              </a:buClr>
              <a:buAutoNum type="alphaUcPeriod"/>
            </a:pPr>
            <a:endParaRPr lang="nl-NL" sz="2800" b="0" dirty="0">
              <a:solidFill>
                <a:schemeClr val="tx2"/>
              </a:solidFill>
            </a:endParaRPr>
          </a:p>
          <a:p>
            <a:pPr marL="457200" indent="-457200">
              <a:buClr>
                <a:srgbClr val="28A532"/>
              </a:buClr>
              <a:buAutoNum type="alphaUcPeriod"/>
            </a:pPr>
            <a:endParaRPr lang="nl-NL" sz="2800" dirty="0">
              <a:solidFill>
                <a:srgbClr val="641C76"/>
              </a:solidFill>
            </a:endParaRPr>
          </a:p>
          <a:p>
            <a:pPr marL="457200" indent="-457200">
              <a:buClr>
                <a:srgbClr val="28A532"/>
              </a:buClr>
              <a:buAutoNum type="alphaUcPeriod"/>
            </a:pPr>
            <a:r>
              <a:rPr lang="nl-NL" sz="2800" dirty="0">
                <a:solidFill>
                  <a:srgbClr val="641C76"/>
                </a:solidFill>
              </a:rPr>
              <a:t>Wat is er uiteindelijk voor nodig om dat te realiseren? </a:t>
            </a:r>
            <a:endParaRPr lang="nl-NL" sz="2800" b="0" dirty="0">
              <a:solidFill>
                <a:srgbClr val="641C76"/>
              </a:solidFill>
            </a:endParaRPr>
          </a:p>
          <a:p>
            <a:pPr marL="457200" indent="-457200">
              <a:buClr>
                <a:srgbClr val="28A532"/>
              </a:buClr>
              <a:buFont typeface="Arial" pitchFamily="34" charset="0"/>
              <a:buAutoNum type="alphaUcPeriod"/>
            </a:pPr>
            <a:endParaRPr lang="nl-NL" sz="2800" b="0" dirty="0">
              <a:solidFill>
                <a:srgbClr val="641C76"/>
              </a:solidFill>
            </a:endParaRPr>
          </a:p>
          <a:p>
            <a:pPr marL="457200" indent="-457200">
              <a:buClr>
                <a:srgbClr val="28A532"/>
              </a:buClr>
              <a:buFont typeface="Arial" pitchFamily="34" charset="0"/>
              <a:buAutoNum type="alphaUcPeriod"/>
            </a:pPr>
            <a:endParaRPr lang="nl-NL" sz="2800" b="0" dirty="0">
              <a:solidFill>
                <a:srgbClr val="641C76"/>
              </a:solidFill>
            </a:endParaRPr>
          </a:p>
          <a:p>
            <a:pPr marL="457200" indent="-457200">
              <a:buClr>
                <a:srgbClr val="28A532"/>
              </a:buClr>
              <a:buFont typeface="Arial" pitchFamily="34" charset="0"/>
              <a:buAutoNum type="alphaUcPeriod"/>
            </a:pPr>
            <a:r>
              <a:rPr lang="nl-NL" sz="2800" b="0" dirty="0">
                <a:solidFill>
                  <a:srgbClr val="641C76"/>
                </a:solidFill>
              </a:rPr>
              <a:t>Wa</a:t>
            </a:r>
            <a:r>
              <a:rPr lang="nl-NL" sz="2800" dirty="0">
                <a:solidFill>
                  <a:srgbClr val="641C76"/>
                </a:solidFill>
              </a:rPr>
              <a:t>t kun je daarvoor nu al doen (</a:t>
            </a:r>
            <a:r>
              <a:rPr lang="nl-NL" sz="2800" b="0" dirty="0">
                <a:solidFill>
                  <a:srgbClr val="641C76"/>
                </a:solidFill>
              </a:rPr>
              <a:t>openen van een spaarrekening voor kind)?</a:t>
            </a:r>
          </a:p>
          <a:p>
            <a:pPr marL="457200" indent="-457200">
              <a:buClr>
                <a:srgbClr val="28A532"/>
              </a:buClr>
              <a:buAutoNum type="alphaUcPeriod"/>
            </a:pPr>
            <a:endParaRPr lang="nl-NL" sz="2800" b="0" dirty="0">
              <a:solidFill>
                <a:schemeClr val="tx2"/>
              </a:solidFill>
            </a:endParaRPr>
          </a:p>
        </p:txBody>
      </p:sp>
    </p:spTree>
    <p:extLst>
      <p:ext uri="{BB962C8B-B14F-4D97-AF65-F5344CB8AC3E}">
        <p14:creationId xmlns:p14="http://schemas.microsoft.com/office/powerpoint/2010/main" val="423220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Concreet: het </a:t>
            </a:r>
            <a:r>
              <a:rPr lang="nl-NL" dirty="0"/>
              <a:t>openen van een studierekening leidt tot hogere verwachtingen (en daardoor) betere schoolprestaties</a:t>
            </a:r>
          </a:p>
        </p:txBody>
      </p:sp>
      <p:sp>
        <p:nvSpPr>
          <p:cNvPr id="4" name="Tijdelijke aanduiding voor inhoud 3"/>
          <p:cNvSpPr>
            <a:spLocks noGrp="1"/>
          </p:cNvSpPr>
          <p:nvPr>
            <p:ph sz="quarter" idx="13"/>
          </p:nvPr>
        </p:nvSpPr>
        <p:spPr/>
        <p:txBody>
          <a:bodyPr/>
          <a:lstStyle/>
          <a:p>
            <a:endParaRPr lang="nl-NL"/>
          </a:p>
        </p:txBody>
      </p:sp>
      <p:sp>
        <p:nvSpPr>
          <p:cNvPr id="6" name="Tekstvak 5"/>
          <p:cNvSpPr txBox="1"/>
          <p:nvPr/>
        </p:nvSpPr>
        <p:spPr>
          <a:xfrm>
            <a:off x="857547" y="4995173"/>
            <a:ext cx="2819400" cy="673100"/>
          </a:xfrm>
          <a:prstGeom prst="rect">
            <a:avLst/>
          </a:prstGeom>
        </p:spPr>
        <p:txBody>
          <a:bodyPr vert="horz" wrap="square" lIns="91440" tIns="45720" rIns="91440" bIns="45720" rtlCol="0" anchor="b">
            <a:normAutofit/>
          </a:bodyPr>
          <a:lstStyle/>
          <a:p>
            <a:pPr algn="l"/>
            <a:r>
              <a:rPr lang="nl-NL" dirty="0">
                <a:solidFill>
                  <a:srgbClr val="641C76"/>
                </a:solidFill>
              </a:rPr>
              <a:t>Meer weten? Klik </a:t>
            </a:r>
            <a:r>
              <a:rPr lang="nl-NL" dirty="0">
                <a:solidFill>
                  <a:srgbClr val="641C76"/>
                </a:solidFill>
                <a:hlinkClick r:id="rId3"/>
              </a:rPr>
              <a:t>hier</a:t>
            </a:r>
            <a:endParaRPr lang="nl-NL" dirty="0">
              <a:solidFill>
                <a:srgbClr val="641C76"/>
              </a:solidFill>
            </a:endParaRPr>
          </a:p>
        </p:txBody>
      </p:sp>
      <p:sp>
        <p:nvSpPr>
          <p:cNvPr id="8" name="Content Placeholder 1">
            <a:extLst>
              <a:ext uri="{FF2B5EF4-FFF2-40B4-BE49-F238E27FC236}">
                <a16:creationId xmlns:a16="http://schemas.microsoft.com/office/drawing/2014/main" id="{FF422863-AA69-46D8-A98F-FDFC757B8B1C}"/>
              </a:ext>
            </a:extLst>
          </p:cNvPr>
          <p:cNvSpPr txBox="1">
            <a:spLocks/>
          </p:cNvSpPr>
          <p:nvPr/>
        </p:nvSpPr>
        <p:spPr>
          <a:xfrm>
            <a:off x="812625" y="2241435"/>
            <a:ext cx="7837002" cy="4018118"/>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nl-NL" sz="2600" dirty="0" smtClean="0">
                <a:solidFill>
                  <a:srgbClr val="641C76"/>
                </a:solidFill>
              </a:rPr>
              <a:t>Bij </a:t>
            </a:r>
            <a:r>
              <a:rPr lang="nl-NL" sz="2600" b="1" dirty="0">
                <a:solidFill>
                  <a:srgbClr val="28A532"/>
                </a:solidFill>
              </a:rPr>
              <a:t>kinderen met een studierekening </a:t>
            </a:r>
            <a:r>
              <a:rPr lang="nl-NL" sz="2600" dirty="0">
                <a:solidFill>
                  <a:srgbClr val="641C76"/>
                </a:solidFill>
              </a:rPr>
              <a:t>op hun naam (Child Development Account) is </a:t>
            </a:r>
            <a:r>
              <a:rPr lang="nl-NL" sz="2600" b="1" dirty="0">
                <a:solidFill>
                  <a:srgbClr val="28A532"/>
                </a:solidFill>
              </a:rPr>
              <a:t>de kans 3-4 keer groter dat ze gaan studeren</a:t>
            </a:r>
            <a:r>
              <a:rPr lang="nl-NL" sz="2600" dirty="0">
                <a:solidFill>
                  <a:srgbClr val="641C76"/>
                </a:solidFill>
              </a:rPr>
              <a:t>. Ze vertonen betere sociale en emotionele prestaties al vanaf 4 jaar in vergelijking met kinderen zonder studierekening</a:t>
            </a:r>
            <a:r>
              <a:rPr lang="nl-NL" sz="2600" dirty="0" smtClean="0">
                <a:solidFill>
                  <a:srgbClr val="641C76"/>
                </a:solidFill>
              </a:rPr>
              <a:t>.</a:t>
            </a:r>
            <a:endParaRPr lang="nl-NL" sz="2600" i="1" dirty="0">
              <a:solidFill>
                <a:srgbClr val="641C76"/>
              </a:solidFill>
            </a:endParaRPr>
          </a:p>
        </p:txBody>
      </p:sp>
      <p:pic>
        <p:nvPicPr>
          <p:cNvPr id="7" name="Afbeelding 6">
            <a:extLst>
              <a:ext uri="{FF2B5EF4-FFF2-40B4-BE49-F238E27FC236}">
                <a16:creationId xmlns:a16="http://schemas.microsoft.com/office/drawing/2014/main" id="{DC02F407-A6F0-47F7-9819-D9216068265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174" r="2563"/>
          <a:stretch/>
        </p:blipFill>
        <p:spPr>
          <a:xfrm>
            <a:off x="8534341" y="3541363"/>
            <a:ext cx="3089388" cy="2073403"/>
          </a:xfrm>
          <a:prstGeom prst="rect">
            <a:avLst/>
          </a:prstGeom>
        </p:spPr>
      </p:pic>
    </p:spTree>
    <p:extLst>
      <p:ext uri="{BB962C8B-B14F-4D97-AF65-F5344CB8AC3E}">
        <p14:creationId xmlns:p14="http://schemas.microsoft.com/office/powerpoint/2010/main" val="618716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B83B4-99F8-2E46-A3D1-B2480F185BC2}"/>
              </a:ext>
            </a:extLst>
          </p:cNvPr>
          <p:cNvSpPr>
            <a:spLocks noGrp="1"/>
          </p:cNvSpPr>
          <p:nvPr>
            <p:ph type="title"/>
          </p:nvPr>
        </p:nvSpPr>
        <p:spPr>
          <a:xfrm>
            <a:off x="835798" y="624925"/>
            <a:ext cx="10693400" cy="627733"/>
          </a:xfrm>
        </p:spPr>
        <p:txBody>
          <a:bodyPr>
            <a:normAutofit fontScale="90000"/>
          </a:bodyPr>
          <a:lstStyle/>
          <a:p>
            <a:r>
              <a:rPr lang="nl-NL" dirty="0"/>
              <a:t>Hoe armoede de </a:t>
            </a:r>
            <a:r>
              <a:rPr lang="nl-NL" dirty="0" smtClean="0"/>
              <a:t>hersenontwikkeling verstoort</a:t>
            </a:r>
            <a:endParaRPr lang="nl-NL" dirty="0"/>
          </a:p>
        </p:txBody>
      </p:sp>
      <p:sp>
        <p:nvSpPr>
          <p:cNvPr id="3" name="Tijdelijke aanduiding voor tekst 2">
            <a:extLst>
              <a:ext uri="{FF2B5EF4-FFF2-40B4-BE49-F238E27FC236}">
                <a16:creationId xmlns:a16="http://schemas.microsoft.com/office/drawing/2014/main" id="{BF28A4C9-CF24-594B-95B1-BCF1BFD45F19}"/>
              </a:ext>
            </a:extLst>
          </p:cNvPr>
          <p:cNvSpPr>
            <a:spLocks noGrp="1"/>
          </p:cNvSpPr>
          <p:nvPr>
            <p:ph type="body" sz="quarter" idx="11"/>
          </p:nvPr>
        </p:nvSpPr>
        <p:spPr>
          <a:xfrm>
            <a:off x="635103" y="1522789"/>
            <a:ext cx="11463907" cy="4382065"/>
          </a:xfrm>
        </p:spPr>
        <p:txBody>
          <a:bodyPr>
            <a:normAutofit fontScale="92500"/>
          </a:bodyPr>
          <a:lstStyle/>
          <a:p>
            <a:pPr>
              <a:lnSpc>
                <a:spcPts val="2700"/>
              </a:lnSpc>
            </a:pPr>
            <a:r>
              <a:rPr lang="nl-NL" sz="2400" dirty="0" smtClean="0">
                <a:solidFill>
                  <a:srgbClr val="641C76"/>
                </a:solidFill>
              </a:rPr>
              <a:t>Tijdens </a:t>
            </a:r>
            <a:r>
              <a:rPr lang="nl-NL" sz="2400" dirty="0">
                <a:solidFill>
                  <a:srgbClr val="641C76"/>
                </a:solidFill>
              </a:rPr>
              <a:t>de </a:t>
            </a:r>
            <a:r>
              <a:rPr lang="nl-NL" sz="2400" b="1" dirty="0">
                <a:solidFill>
                  <a:srgbClr val="28A532"/>
                </a:solidFill>
              </a:rPr>
              <a:t>eerste duizend dagen </a:t>
            </a:r>
            <a:r>
              <a:rPr lang="nl-NL" sz="2400" dirty="0" smtClean="0">
                <a:solidFill>
                  <a:srgbClr val="641C76"/>
                </a:solidFill>
              </a:rPr>
              <a:t>is </a:t>
            </a:r>
            <a:r>
              <a:rPr lang="nl-NL" sz="2400" dirty="0">
                <a:solidFill>
                  <a:srgbClr val="641C76"/>
                </a:solidFill>
              </a:rPr>
              <a:t>het </a:t>
            </a:r>
            <a:r>
              <a:rPr lang="nl-NL" sz="2400" dirty="0" smtClean="0">
                <a:solidFill>
                  <a:srgbClr val="641C76"/>
                </a:solidFill>
              </a:rPr>
              <a:t>brein in ontwikkeling en </a:t>
            </a:r>
            <a:r>
              <a:rPr lang="nl-NL" sz="2400" dirty="0">
                <a:solidFill>
                  <a:srgbClr val="641C76"/>
                </a:solidFill>
              </a:rPr>
              <a:t>erg kwetsbaar voor </a:t>
            </a:r>
            <a:r>
              <a:rPr lang="nl-NL" sz="2400" dirty="0" smtClean="0">
                <a:solidFill>
                  <a:srgbClr val="641C76"/>
                </a:solidFill>
              </a:rPr>
              <a:t>verstoring. </a:t>
            </a:r>
          </a:p>
          <a:p>
            <a:pPr>
              <a:lnSpc>
                <a:spcPts val="2700"/>
              </a:lnSpc>
            </a:pPr>
            <a:endParaRPr lang="nl-NL" sz="2400" dirty="0">
              <a:solidFill>
                <a:srgbClr val="641C76"/>
              </a:solidFill>
            </a:endParaRPr>
          </a:p>
          <a:p>
            <a:pPr>
              <a:lnSpc>
                <a:spcPts val="2700"/>
              </a:lnSpc>
            </a:pPr>
            <a:r>
              <a:rPr lang="nl-NL" sz="2400" dirty="0" smtClean="0">
                <a:solidFill>
                  <a:srgbClr val="641C76"/>
                </a:solidFill>
              </a:rPr>
              <a:t>Of </a:t>
            </a:r>
            <a:r>
              <a:rPr lang="nl-NL" sz="2400" dirty="0">
                <a:solidFill>
                  <a:srgbClr val="641C76"/>
                </a:solidFill>
              </a:rPr>
              <a:t>het nou gaat om armoede, verwaarlozing, oorlog, misbruik of ondervoeding: het </a:t>
            </a:r>
            <a:r>
              <a:rPr lang="nl-NL" sz="2400" dirty="0" smtClean="0">
                <a:solidFill>
                  <a:srgbClr val="641C76"/>
                </a:solidFill>
              </a:rPr>
              <a:t>kunnen </a:t>
            </a:r>
            <a:r>
              <a:rPr lang="nl-NL" sz="2400" dirty="0">
                <a:solidFill>
                  <a:srgbClr val="641C76"/>
                </a:solidFill>
              </a:rPr>
              <a:t>stuk voor stuk </a:t>
            </a:r>
            <a:r>
              <a:rPr lang="nl-NL" sz="2400" dirty="0" smtClean="0">
                <a:solidFill>
                  <a:srgbClr val="641C76"/>
                </a:solidFill>
              </a:rPr>
              <a:t>vormen van chronische stress zijn wat een risico kan opleveren voor </a:t>
            </a:r>
            <a:r>
              <a:rPr lang="nl-NL" sz="2400" b="1" dirty="0" err="1" smtClean="0">
                <a:solidFill>
                  <a:srgbClr val="28A532"/>
                </a:solidFill>
              </a:rPr>
              <a:t>early</a:t>
            </a:r>
            <a:r>
              <a:rPr lang="nl-NL" sz="2400" b="1" dirty="0" smtClean="0">
                <a:solidFill>
                  <a:srgbClr val="28A532"/>
                </a:solidFill>
              </a:rPr>
              <a:t> life stress</a:t>
            </a:r>
            <a:r>
              <a:rPr lang="nl-NL" sz="2400" dirty="0" smtClean="0">
                <a:solidFill>
                  <a:srgbClr val="641C76"/>
                </a:solidFill>
              </a:rPr>
              <a:t>. </a:t>
            </a:r>
          </a:p>
          <a:p>
            <a:pPr marL="108000" indent="0">
              <a:lnSpc>
                <a:spcPts val="2700"/>
              </a:lnSpc>
              <a:buNone/>
            </a:pPr>
            <a:endParaRPr lang="nl-NL" sz="2400" dirty="0" smtClean="0">
              <a:solidFill>
                <a:srgbClr val="641C76"/>
              </a:solidFill>
            </a:endParaRPr>
          </a:p>
          <a:p>
            <a:pPr>
              <a:lnSpc>
                <a:spcPts val="2700"/>
              </a:lnSpc>
            </a:pPr>
            <a:r>
              <a:rPr lang="nl-NL" sz="2400" dirty="0">
                <a:solidFill>
                  <a:srgbClr val="641C76"/>
                </a:solidFill>
              </a:rPr>
              <a:t>De hersengebieden </a:t>
            </a:r>
            <a:r>
              <a:rPr lang="nl-NL" sz="2400" b="1" dirty="0">
                <a:solidFill>
                  <a:srgbClr val="28A532"/>
                </a:solidFill>
              </a:rPr>
              <a:t>amygdala, </a:t>
            </a:r>
            <a:r>
              <a:rPr lang="nl-NL" sz="2400" b="1" dirty="0" smtClean="0">
                <a:solidFill>
                  <a:srgbClr val="28A532"/>
                </a:solidFill>
              </a:rPr>
              <a:t>hippocampus </a:t>
            </a:r>
            <a:r>
              <a:rPr lang="nl-NL" sz="2400" b="1" dirty="0">
                <a:solidFill>
                  <a:srgbClr val="28A532"/>
                </a:solidFill>
              </a:rPr>
              <a:t>en prefrontale hersenschors </a:t>
            </a:r>
            <a:r>
              <a:rPr lang="nl-NL" sz="2400" dirty="0">
                <a:solidFill>
                  <a:srgbClr val="641C76"/>
                </a:solidFill>
              </a:rPr>
              <a:t>zijn betrokken bij emotieverwerking, leren, geheugen en ook ‘complex’ denken als redeneren, keuzes maken en plannen</a:t>
            </a:r>
            <a:r>
              <a:rPr lang="nl-NL" sz="2400" dirty="0" smtClean="0">
                <a:solidFill>
                  <a:srgbClr val="641C76"/>
                </a:solidFill>
              </a:rPr>
              <a:t>. </a:t>
            </a:r>
          </a:p>
          <a:p>
            <a:pPr>
              <a:lnSpc>
                <a:spcPts val="2700"/>
              </a:lnSpc>
            </a:pPr>
            <a:endParaRPr lang="nl-NL" sz="2400" dirty="0" smtClean="0"/>
          </a:p>
          <a:p>
            <a:pPr>
              <a:lnSpc>
                <a:spcPts val="2700"/>
              </a:lnSpc>
            </a:pPr>
            <a:r>
              <a:rPr lang="nl-NL" sz="2400" dirty="0" smtClean="0"/>
              <a:t>De </a:t>
            </a:r>
            <a:r>
              <a:rPr lang="nl-NL" sz="2400" dirty="0"/>
              <a:t>omgeving (fysiek en psychologisch) van het kind is van invloed op de ontwikkeling van het kind.</a:t>
            </a:r>
          </a:p>
          <a:p>
            <a:pPr marL="108000" indent="0">
              <a:lnSpc>
                <a:spcPts val="2700"/>
              </a:lnSpc>
              <a:buNone/>
            </a:pPr>
            <a:endParaRPr lang="nl-NL" sz="2400" dirty="0" smtClean="0">
              <a:solidFill>
                <a:srgbClr val="641C76"/>
              </a:solidFill>
            </a:endParaRPr>
          </a:p>
          <a:p>
            <a:pPr>
              <a:lnSpc>
                <a:spcPts val="2700"/>
              </a:lnSpc>
            </a:pPr>
            <a:endParaRPr lang="nl-NL" sz="2400" dirty="0">
              <a:solidFill>
                <a:srgbClr val="641C76"/>
              </a:solidFill>
            </a:endParaRPr>
          </a:p>
        </p:txBody>
      </p:sp>
      <p:sp>
        <p:nvSpPr>
          <p:cNvPr id="4" name="Tijdelijke aanduiding voor inhoud 3">
            <a:extLst>
              <a:ext uri="{FF2B5EF4-FFF2-40B4-BE49-F238E27FC236}">
                <a16:creationId xmlns:a16="http://schemas.microsoft.com/office/drawing/2014/main" id="{F2E52969-94C7-054E-8C2C-F84147374013}"/>
              </a:ext>
            </a:extLst>
          </p:cNvPr>
          <p:cNvSpPr>
            <a:spLocks noGrp="1"/>
          </p:cNvSpPr>
          <p:nvPr>
            <p:ph sz="quarter" idx="13"/>
          </p:nvPr>
        </p:nvSpPr>
        <p:spPr/>
        <p:txBody>
          <a:bodyPr/>
          <a:lstStyle/>
          <a:p>
            <a:endParaRPr lang="nl-NL"/>
          </a:p>
        </p:txBody>
      </p:sp>
    </p:spTree>
    <p:extLst>
      <p:ext uri="{BB962C8B-B14F-4D97-AF65-F5344CB8AC3E}">
        <p14:creationId xmlns:p14="http://schemas.microsoft.com/office/powerpoint/2010/main" val="2934219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BF28A4C9-CF24-594B-95B1-BCF1BFD45F19}"/>
              </a:ext>
            </a:extLst>
          </p:cNvPr>
          <p:cNvSpPr>
            <a:spLocks noGrp="1"/>
          </p:cNvSpPr>
          <p:nvPr>
            <p:ph type="body" sz="quarter" idx="11"/>
          </p:nvPr>
        </p:nvSpPr>
        <p:spPr>
          <a:xfrm>
            <a:off x="728093" y="369128"/>
            <a:ext cx="10488547" cy="2348882"/>
          </a:xfrm>
        </p:spPr>
        <p:txBody>
          <a:bodyPr>
            <a:normAutofit/>
          </a:bodyPr>
          <a:lstStyle/>
          <a:p>
            <a:pPr marL="108000" indent="0">
              <a:lnSpc>
                <a:spcPct val="150000"/>
              </a:lnSpc>
              <a:buNone/>
            </a:pPr>
            <a:r>
              <a:rPr lang="nl-NL" sz="3600" b="1" dirty="0" smtClean="0">
                <a:solidFill>
                  <a:schemeClr val="accent1"/>
                </a:solidFill>
              </a:rPr>
              <a:t>Duurzame samenwerking met NCJ</a:t>
            </a:r>
            <a:endParaRPr lang="nl-NL" dirty="0"/>
          </a:p>
        </p:txBody>
      </p:sp>
      <p:sp>
        <p:nvSpPr>
          <p:cNvPr id="4" name="Tijdelijke aanduiding voor inhoud 3">
            <a:extLst>
              <a:ext uri="{FF2B5EF4-FFF2-40B4-BE49-F238E27FC236}">
                <a16:creationId xmlns:a16="http://schemas.microsoft.com/office/drawing/2014/main" id="{F2E52969-94C7-054E-8C2C-F84147374013}"/>
              </a:ext>
            </a:extLst>
          </p:cNvPr>
          <p:cNvSpPr>
            <a:spLocks noGrp="1"/>
          </p:cNvSpPr>
          <p:nvPr>
            <p:ph sz="quarter" idx="13"/>
          </p:nvPr>
        </p:nvSpPr>
        <p:spPr/>
        <p:txBody>
          <a:bodyPr/>
          <a:lstStyle/>
          <a:p>
            <a:endParaRPr lang="nl-NL"/>
          </a:p>
        </p:txBody>
      </p:sp>
      <p:sp>
        <p:nvSpPr>
          <p:cNvPr id="44" name="Tekstvak 43"/>
          <p:cNvSpPr txBox="1"/>
          <p:nvPr/>
        </p:nvSpPr>
        <p:spPr>
          <a:xfrm>
            <a:off x="835798" y="4901487"/>
            <a:ext cx="2819400" cy="673100"/>
          </a:xfrm>
          <a:prstGeom prst="rect">
            <a:avLst/>
          </a:prstGeom>
        </p:spPr>
        <p:txBody>
          <a:bodyPr vert="horz" wrap="square" lIns="91440" tIns="45720" rIns="91440" bIns="45720" rtlCol="0" anchor="b">
            <a:normAutofit/>
          </a:bodyPr>
          <a:lstStyle/>
          <a:p>
            <a:pPr algn="l"/>
            <a:r>
              <a:rPr lang="nl-NL" dirty="0">
                <a:solidFill>
                  <a:srgbClr val="641C76"/>
                </a:solidFill>
              </a:rPr>
              <a:t>Meer weten? Klik</a:t>
            </a:r>
            <a:r>
              <a:rPr lang="nl-NL" dirty="0">
                <a:solidFill>
                  <a:srgbClr val="FF0000"/>
                </a:solidFill>
              </a:rPr>
              <a:t> </a:t>
            </a:r>
            <a:r>
              <a:rPr lang="nl-NL" dirty="0">
                <a:solidFill>
                  <a:srgbClr val="FF0000"/>
                </a:solidFill>
                <a:hlinkClick r:id="rId3"/>
              </a:rPr>
              <a:t>hier</a:t>
            </a:r>
            <a:endParaRPr lang="nl-NL" dirty="0">
              <a:solidFill>
                <a:srgbClr val="FF0000"/>
              </a:solidFill>
            </a:endParaRPr>
          </a:p>
        </p:txBody>
      </p:sp>
      <p:pic>
        <p:nvPicPr>
          <p:cNvPr id="6" name="Afbeelding 5">
            <a:extLst>
              <a:ext uri="{FF2B5EF4-FFF2-40B4-BE49-F238E27FC236}">
                <a16:creationId xmlns:a16="http://schemas.microsoft.com/office/drawing/2014/main" id="{213D2217-C5EE-4FB7-8244-950654507156}"/>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10117266" y="3679756"/>
            <a:ext cx="1564764" cy="1894831"/>
          </a:xfrm>
          <a:prstGeom prst="rect">
            <a:avLst/>
          </a:prstGeom>
        </p:spPr>
      </p:pic>
      <p:sp>
        <p:nvSpPr>
          <p:cNvPr id="8" name="Tijdelijke aanduiding voor tekst 2">
            <a:extLst>
              <a:ext uri="{FF2B5EF4-FFF2-40B4-BE49-F238E27FC236}">
                <a16:creationId xmlns:a16="http://schemas.microsoft.com/office/drawing/2014/main" id="{4B239EED-EE4B-D044-9B28-5753FE167AA1}"/>
              </a:ext>
            </a:extLst>
          </p:cNvPr>
          <p:cNvSpPr txBox="1">
            <a:spLocks/>
          </p:cNvSpPr>
          <p:nvPr/>
        </p:nvSpPr>
        <p:spPr>
          <a:xfrm>
            <a:off x="746506" y="1913748"/>
            <a:ext cx="9621860" cy="3155166"/>
          </a:xfrm>
          <a:prstGeom prst="rect">
            <a:avLst/>
          </a:prstGeom>
          <a:noFill/>
        </p:spPr>
        <p:txBody>
          <a:bodyPr vert="horz" lIns="91440" tIns="45720" rIns="91440" bIns="45720" rtlCol="0">
            <a:normAutofit/>
          </a:bodyPr>
          <a:lstStyle>
            <a:lvl1pPr marL="342900" indent="-234900" algn="l" defTabSz="914400" rtl="0" eaLnBrk="1" latinLnBrk="0" hangingPunct="1">
              <a:lnSpc>
                <a:spcPts val="2400"/>
              </a:lnSpc>
              <a:spcBef>
                <a:spcPts val="0"/>
              </a:spcBef>
              <a:spcAft>
                <a:spcPts val="0"/>
              </a:spcAft>
              <a:buClr>
                <a:srgbClr val="28A532"/>
              </a:buClr>
              <a:buFontTx/>
              <a:buBlip>
                <a:blip r:embed="rId5"/>
              </a:buBlip>
              <a:defRPr lang="nl-NL" sz="2000" b="0" i="0" kern="1200" smtClean="0">
                <a:solidFill>
                  <a:schemeClr val="accent4"/>
                </a:solidFill>
                <a:effectLst/>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Hoe kunnen we financieel kwetsbare ouders eerder en beter helpen bij hun geldzorgen?</a:t>
            </a:r>
          </a:p>
          <a:p>
            <a:endParaRPr lang="nl-NL" dirty="0" smtClean="0"/>
          </a:p>
          <a:p>
            <a:r>
              <a:rPr lang="nl-NL" dirty="0" smtClean="0"/>
              <a:t>Hoe kunnen we ouders beter voorbereiden op de financiële impact van de gezinsuitbreiding?</a:t>
            </a:r>
          </a:p>
          <a:p>
            <a:endParaRPr lang="nl-NL" dirty="0" smtClean="0"/>
          </a:p>
          <a:p>
            <a:r>
              <a:rPr lang="nl-NL" dirty="0" smtClean="0"/>
              <a:t>Hoe kunnen we een positieve bijdrage leveren aan de toekomst van kinderen die in armoede opgroeien?</a:t>
            </a:r>
            <a:endParaRPr lang="nl-NL" dirty="0"/>
          </a:p>
        </p:txBody>
      </p:sp>
      <p:sp>
        <p:nvSpPr>
          <p:cNvPr id="10" name="Boog 9"/>
          <p:cNvSpPr/>
          <p:nvPr/>
        </p:nvSpPr>
        <p:spPr>
          <a:xfrm rot="15349243">
            <a:off x="9729634" y="5303047"/>
            <a:ext cx="775263" cy="823298"/>
          </a:xfrm>
          <a:prstGeom prst="arc">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12" name="Picture 2" descr="logo ncj cmyk - Nictiz">
            <a:extLst>
              <a:ext uri="{FF2B5EF4-FFF2-40B4-BE49-F238E27FC236}">
                <a16:creationId xmlns:a16="http://schemas.microsoft.com/office/drawing/2014/main" id="{D93F4130-2290-4D98-8EA0-AB7A4884EEF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61995" y="5146958"/>
            <a:ext cx="2117929" cy="463793"/>
          </a:xfrm>
          <a:prstGeom prst="rect">
            <a:avLst/>
          </a:prstGeom>
          <a:noFill/>
          <a:extLst>
            <a:ext uri="{909E8E84-426E-40DD-AFC4-6F175D3DCCD1}">
              <a14:hiddenFill xmlns:a14="http://schemas.microsoft.com/office/drawing/2010/main">
                <a:solidFill>
                  <a:srgbClr val="FFFFFF"/>
                </a:solidFill>
              </a14:hiddenFill>
            </a:ext>
          </a:extLst>
        </p:spPr>
      </p:pic>
      <p:sp>
        <p:nvSpPr>
          <p:cNvPr id="13" name="Boog 12"/>
          <p:cNvSpPr/>
          <p:nvPr/>
        </p:nvSpPr>
        <p:spPr>
          <a:xfrm>
            <a:off x="8828274" y="5303047"/>
            <a:ext cx="775263" cy="823298"/>
          </a:xfrm>
          <a:prstGeom prst="arc">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370169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quarter" idx="13"/>
          </p:nvPr>
        </p:nvSpPr>
        <p:spPr/>
        <p:txBody>
          <a:bodyPr/>
          <a:lstStyle/>
          <a:p>
            <a:r>
              <a:rPr lang="nl-NL" dirty="0" smtClean="0"/>
              <a:t>JGZ Live! met Wijzer in geldzaken</a:t>
            </a:r>
            <a:endParaRPr lang="nl-NL" dirty="0"/>
          </a:p>
        </p:txBody>
      </p:sp>
      <p:pic>
        <p:nvPicPr>
          <p:cNvPr id="9" name="Afbeelding 9">
            <a:extLst>
              <a:ext uri="{FF2B5EF4-FFF2-40B4-BE49-F238E27FC236}">
                <a16:creationId xmlns:a16="http://schemas.microsoft.com/office/drawing/2014/main" id="{AEFC636B-8CC6-43A7-BD65-5357021B54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3957" y="2066921"/>
            <a:ext cx="4129259" cy="68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8673" y="444835"/>
            <a:ext cx="3580124" cy="1086044"/>
          </a:xfrm>
          <a:prstGeom prst="rect">
            <a:avLst/>
          </a:prstGeom>
        </p:spPr>
      </p:pic>
      <p:pic>
        <p:nvPicPr>
          <p:cNvPr id="12" name="Afbeelding 8" descr="Week v-d geld.jpg">
            <a:extLst>
              <a:ext uri="{FF2B5EF4-FFF2-40B4-BE49-F238E27FC236}">
                <a16:creationId xmlns:a16="http://schemas.microsoft.com/office/drawing/2014/main" id="{A30137F2-BBFF-482B-8515-E5ABFCDC5ED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2737" y="3828879"/>
            <a:ext cx="2561220" cy="154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6" descr="pensioen3daagse.jpg">
            <a:extLst>
              <a:ext uri="{FF2B5EF4-FFF2-40B4-BE49-F238E27FC236}">
                <a16:creationId xmlns:a16="http://schemas.microsoft.com/office/drawing/2014/main" id="{ECA16F6E-B217-4F08-83EC-2D433616975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22678" y="4060257"/>
            <a:ext cx="1341299" cy="13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p:cNvPicPr>
            <a:picLocks noChangeAspect="1"/>
          </p:cNvPicPr>
          <p:nvPr/>
        </p:nvPicPr>
        <p:blipFill>
          <a:blip r:embed="rId7"/>
          <a:stretch>
            <a:fillRect/>
          </a:stretch>
        </p:blipFill>
        <p:spPr>
          <a:xfrm>
            <a:off x="8576295" y="4213674"/>
            <a:ext cx="2981325" cy="990600"/>
          </a:xfrm>
          <a:prstGeom prst="rect">
            <a:avLst/>
          </a:prstGeom>
        </p:spPr>
      </p:pic>
      <p:pic>
        <p:nvPicPr>
          <p:cNvPr id="7" name="Afbeelding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68735" y="4011335"/>
            <a:ext cx="2341626" cy="1270348"/>
          </a:xfrm>
          <a:prstGeom prst="rect">
            <a:avLst/>
          </a:prstGeom>
        </p:spPr>
      </p:pic>
      <p:cxnSp>
        <p:nvCxnSpPr>
          <p:cNvPr id="16" name="Rechte verbindingslijn 15"/>
          <p:cNvCxnSpPr/>
          <p:nvPr/>
        </p:nvCxnSpPr>
        <p:spPr>
          <a:xfrm>
            <a:off x="2175201" y="3316514"/>
            <a:ext cx="74554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9630609" y="3316514"/>
            <a:ext cx="0" cy="243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7295841" y="3316514"/>
            <a:ext cx="0" cy="243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4438538" y="3310418"/>
            <a:ext cx="0" cy="243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2175201" y="3310418"/>
            <a:ext cx="0" cy="243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5782814" y="3072674"/>
            <a:ext cx="0" cy="243840"/>
          </a:xfrm>
          <a:prstGeom prst="line">
            <a:avLst/>
          </a:prstGeom>
        </p:spPr>
        <p:style>
          <a:lnRef idx="1">
            <a:schemeClr val="accent1"/>
          </a:lnRef>
          <a:fillRef idx="0">
            <a:schemeClr val="accent1"/>
          </a:fillRef>
          <a:effectRef idx="0">
            <a:schemeClr val="accent1"/>
          </a:effectRef>
          <a:fontRef idx="minor">
            <a:schemeClr val="tx1"/>
          </a:fontRef>
        </p:style>
      </p:cxnSp>
      <p:sp>
        <p:nvSpPr>
          <p:cNvPr id="25" name="Boog 24"/>
          <p:cNvSpPr/>
          <p:nvPr/>
        </p:nvSpPr>
        <p:spPr>
          <a:xfrm rot="10800000">
            <a:off x="2519335" y="1371473"/>
            <a:ext cx="775263" cy="823298"/>
          </a:xfrm>
          <a:prstGeom prst="arc">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1305715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2351584" y="1484784"/>
            <a:ext cx="3744416" cy="2880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264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kstvak 1"/>
          <p:cNvSpPr txBox="1"/>
          <p:nvPr/>
        </p:nvSpPr>
        <p:spPr>
          <a:xfrm>
            <a:off x="551384" y="476672"/>
            <a:ext cx="5544616" cy="1440160"/>
          </a:xfrm>
          <a:prstGeom prst="rect">
            <a:avLst/>
          </a:prstGeom>
          <a:solidFill>
            <a:schemeClr val="bg1"/>
          </a:solidFill>
        </p:spPr>
        <p:txBody>
          <a:bodyPr wrap="square" rtlCol="0">
            <a:spAutoFit/>
          </a:bodyPr>
          <a:lstStyle/>
          <a:p>
            <a:pPr marL="0" marR="0" lvl="0" indent="0" algn="l" defTabSz="91264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Afbeelding 5"/>
          <p:cNvPicPr>
            <a:picLocks noChangeAspect="1"/>
          </p:cNvPicPr>
          <p:nvPr/>
        </p:nvPicPr>
        <p:blipFill rotWithShape="1">
          <a:blip r:embed="rId3" cstate="screen">
            <a:extLst>
              <a:ext uri="{28A0092B-C50C-407E-A947-70E740481C1C}">
                <a14:useLocalDpi xmlns:a14="http://schemas.microsoft.com/office/drawing/2010/main"/>
              </a:ext>
            </a:extLst>
          </a:blip>
          <a:srcRect t="5697"/>
          <a:stretch/>
        </p:blipFill>
        <p:spPr>
          <a:xfrm>
            <a:off x="2855640" y="332656"/>
            <a:ext cx="6145297" cy="4623778"/>
          </a:xfrm>
          <a:prstGeom prst="rect">
            <a:avLst/>
          </a:prstGeom>
        </p:spPr>
      </p:pic>
      <p:pic>
        <p:nvPicPr>
          <p:cNvPr id="9" name="Tijdelijke aanduiding voor inhoud 8"/>
          <p:cNvPicPr>
            <a:picLocks noChangeAspect="1"/>
          </p:cNvPicPr>
          <p:nvPr/>
        </p:nvPicPr>
        <p:blipFill rotWithShape="1">
          <a:blip r:embed="rId4" cstate="screen">
            <a:extLst>
              <a:ext uri="{28A0092B-C50C-407E-A947-70E740481C1C}">
                <a14:useLocalDpi xmlns:a14="http://schemas.microsoft.com/office/drawing/2010/main"/>
              </a:ext>
            </a:extLst>
          </a:blip>
          <a:srcRect t="-1" b="34475"/>
          <a:stretch/>
        </p:blipFill>
        <p:spPr>
          <a:xfrm>
            <a:off x="47836" y="-2718540"/>
            <a:ext cx="12096328" cy="11613121"/>
          </a:xfrm>
          <a:prstGeom prst="rect">
            <a:avLst/>
          </a:prstGeom>
        </p:spPr>
      </p:pic>
      <p:sp>
        <p:nvSpPr>
          <p:cNvPr id="10" name="Tijdelijke aanduiding voor inhoud 9"/>
          <p:cNvSpPr>
            <a:spLocks noGrp="1"/>
          </p:cNvSpPr>
          <p:nvPr>
            <p:ph sz="quarter" idx="13"/>
          </p:nvPr>
        </p:nvSpPr>
        <p:spPr/>
        <p:txBody>
          <a:bodyPr/>
          <a:lstStyle/>
          <a:p>
            <a:endParaRPr lang="nl-NL"/>
          </a:p>
        </p:txBody>
      </p:sp>
      <p:pic>
        <p:nvPicPr>
          <p:cNvPr id="8" name="Afbeelding 7">
            <a:extLst>
              <a:ext uri="{FF2B5EF4-FFF2-40B4-BE49-F238E27FC236}">
                <a16:creationId xmlns:a16="http://schemas.microsoft.com/office/drawing/2014/main" id="{27A6A4B4-1158-1B47-A34F-1087134DB3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04993" y="2347436"/>
            <a:ext cx="2457723" cy="3253207"/>
          </a:xfrm>
          <a:prstGeom prst="rect">
            <a:avLst/>
          </a:prstGeom>
        </p:spPr>
      </p:pic>
    </p:spTree>
    <p:extLst>
      <p:ext uri="{BB962C8B-B14F-4D97-AF65-F5344CB8AC3E}">
        <p14:creationId xmlns:p14="http://schemas.microsoft.com/office/powerpoint/2010/main" val="1669520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een Week van het geld?</a:t>
            </a:r>
            <a:endParaRPr lang="nl-NL" dirty="0"/>
          </a:p>
        </p:txBody>
      </p:sp>
      <p:pic>
        <p:nvPicPr>
          <p:cNvPr id="6" name="Graphic 13"/>
          <p:cNvPicPr/>
          <p:nvPr/>
        </p:nvPicPr>
        <p:blipFill>
          <a:blip r:embed="rId2" cstate="hq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0317191" y="218669"/>
            <a:ext cx="1510733" cy="945881"/>
          </a:xfrm>
          <a:prstGeom prst="rect">
            <a:avLst/>
          </a:prstGeom>
        </p:spPr>
      </p:pic>
      <p:sp>
        <p:nvSpPr>
          <p:cNvPr id="4" name="Tijdelijke aanduiding voor inhoud 3"/>
          <p:cNvSpPr>
            <a:spLocks noGrp="1"/>
          </p:cNvSpPr>
          <p:nvPr>
            <p:ph sz="quarter" idx="13"/>
          </p:nvPr>
        </p:nvSpPr>
        <p:spPr/>
        <p:txBody>
          <a:bodyPr/>
          <a:lstStyle/>
          <a:p>
            <a:endParaRPr lang="nl-NL" dirty="0"/>
          </a:p>
        </p:txBody>
      </p:sp>
      <p:sp>
        <p:nvSpPr>
          <p:cNvPr id="8" name="Rechthoek 7">
            <a:extLst>
              <a:ext uri="{FF2B5EF4-FFF2-40B4-BE49-F238E27FC236}">
                <a16:creationId xmlns:a16="http://schemas.microsoft.com/office/drawing/2014/main" id="{1F582086-08BC-8C4C-9DDF-C53E0BB9E8FA}"/>
              </a:ext>
            </a:extLst>
          </p:cNvPr>
          <p:cNvSpPr/>
          <p:nvPr/>
        </p:nvSpPr>
        <p:spPr>
          <a:xfrm>
            <a:off x="420868" y="1827921"/>
            <a:ext cx="2128902" cy="2665186"/>
          </a:xfrm>
          <a:prstGeom prst="rect">
            <a:avLst/>
          </a:prstGeom>
          <a:solidFill>
            <a:schemeClr val="accent6">
              <a:lumMod val="20000"/>
              <a:lumOff val="80000"/>
            </a:schemeClr>
          </a:solidFill>
          <a:ln w="12700">
            <a:solidFill>
              <a:srgbClr val="28A5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456C66E1-6C0B-1E42-B7A6-D13B38803C6F}"/>
              </a:ext>
            </a:extLst>
          </p:cNvPr>
          <p:cNvSpPr/>
          <p:nvPr/>
        </p:nvSpPr>
        <p:spPr>
          <a:xfrm>
            <a:off x="4472945" y="1827921"/>
            <a:ext cx="2488685" cy="2665186"/>
          </a:xfrm>
          <a:prstGeom prst="rect">
            <a:avLst/>
          </a:prstGeom>
          <a:solidFill>
            <a:schemeClr val="accent6">
              <a:lumMod val="20000"/>
              <a:lumOff val="80000"/>
            </a:schemeClr>
          </a:solidFill>
          <a:ln w="12700">
            <a:solidFill>
              <a:srgbClr val="28A5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3266C903-CCC1-F441-8397-4F39153BEAAE}"/>
              </a:ext>
            </a:extLst>
          </p:cNvPr>
          <p:cNvSpPr/>
          <p:nvPr/>
        </p:nvSpPr>
        <p:spPr>
          <a:xfrm>
            <a:off x="4597637" y="3811287"/>
            <a:ext cx="2240901" cy="554728"/>
          </a:xfrm>
          <a:prstGeom prst="rect">
            <a:avLst/>
          </a:prstGeom>
          <a:solidFill>
            <a:srgbClr val="00B050"/>
          </a:solidFill>
          <a:ln w="12700">
            <a:solidFill>
              <a:srgbClr val="28A5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A7AC5687-E96F-4249-8A95-F7733F3EBD78}"/>
              </a:ext>
            </a:extLst>
          </p:cNvPr>
          <p:cNvSpPr/>
          <p:nvPr/>
        </p:nvSpPr>
        <p:spPr>
          <a:xfrm>
            <a:off x="4597637" y="3221409"/>
            <a:ext cx="2240901" cy="464851"/>
          </a:xfrm>
          <a:prstGeom prst="rect">
            <a:avLst/>
          </a:prstGeom>
          <a:solidFill>
            <a:schemeClr val="bg1"/>
          </a:solidFill>
          <a:ln w="12700">
            <a:solidFill>
              <a:srgbClr val="28A5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50DBF94C-487C-D64A-9EAA-6FCDDE43152C}"/>
              </a:ext>
            </a:extLst>
          </p:cNvPr>
          <p:cNvSpPr/>
          <p:nvPr/>
        </p:nvSpPr>
        <p:spPr>
          <a:xfrm>
            <a:off x="513013" y="2932319"/>
            <a:ext cx="1913664" cy="665401"/>
          </a:xfrm>
          <a:prstGeom prst="rect">
            <a:avLst/>
          </a:prstGeom>
          <a:solidFill>
            <a:schemeClr val="bg1"/>
          </a:solidFill>
          <a:ln w="12700">
            <a:solidFill>
              <a:srgbClr val="28A5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67D3FAE5-FE74-9443-9C00-D8B51FA935A9}"/>
              </a:ext>
            </a:extLst>
          </p:cNvPr>
          <p:cNvSpPr/>
          <p:nvPr/>
        </p:nvSpPr>
        <p:spPr>
          <a:xfrm>
            <a:off x="513011" y="3675604"/>
            <a:ext cx="1913666" cy="702173"/>
          </a:xfrm>
          <a:prstGeom prst="rect">
            <a:avLst/>
          </a:prstGeom>
          <a:solidFill>
            <a:schemeClr val="bg1"/>
          </a:solidFill>
          <a:ln w="12700">
            <a:solidFill>
              <a:srgbClr val="28A5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340432D1-5F09-954D-9384-640C1A9915BC}"/>
              </a:ext>
            </a:extLst>
          </p:cNvPr>
          <p:cNvSpPr txBox="1"/>
          <p:nvPr/>
        </p:nvSpPr>
        <p:spPr>
          <a:xfrm flipH="1">
            <a:off x="513013" y="2002848"/>
            <a:ext cx="1790571" cy="2374929"/>
          </a:xfrm>
          <a:prstGeom prst="rect">
            <a:avLst/>
          </a:prstGeom>
        </p:spPr>
        <p:txBody>
          <a:bodyPr vert="horz" wrap="none" lIns="91440" tIns="45720" rIns="91440" bIns="45720" rtlCol="0" anchor="t">
            <a:noAutofit/>
          </a:bodyPr>
          <a:lstStyle/>
          <a:p>
            <a:pPr algn="l"/>
            <a:r>
              <a:rPr lang="nl-NL" sz="1400" u="sng" dirty="0"/>
              <a:t>Wijzer in geldzaken</a:t>
            </a:r>
          </a:p>
          <a:p>
            <a:pPr algn="l"/>
            <a:endParaRPr lang="nl-NL" sz="1200" dirty="0"/>
          </a:p>
          <a:p>
            <a:pPr algn="l"/>
            <a:r>
              <a:rPr lang="nl-NL" sz="1200" dirty="0"/>
              <a:t>Financiële </a:t>
            </a:r>
            <a:r>
              <a:rPr lang="nl-NL" sz="1200" dirty="0" smtClean="0"/>
              <a:t>fitheid </a:t>
            </a:r>
            <a:r>
              <a:rPr lang="nl-NL" sz="1200" dirty="0"/>
              <a:t>bij alle</a:t>
            </a:r>
          </a:p>
          <a:p>
            <a:pPr algn="l"/>
            <a:r>
              <a:rPr lang="nl-NL" sz="1200" dirty="0"/>
              <a:t>Nederlanders, jong en oud</a:t>
            </a:r>
          </a:p>
          <a:p>
            <a:pPr algn="l"/>
            <a:endParaRPr lang="nl-NL" sz="1200" dirty="0"/>
          </a:p>
          <a:p>
            <a:pPr marL="285750" indent="-285750" algn="l">
              <a:buFont typeface="Arial" panose="020B0604020202020204" pitchFamily="34" charset="0"/>
              <a:buChar char="•"/>
            </a:pPr>
            <a:r>
              <a:rPr lang="nl-NL" sz="1200" dirty="0"/>
              <a:t>Wanneer mogelijk </a:t>
            </a:r>
            <a:br>
              <a:rPr lang="nl-NL" sz="1200" dirty="0"/>
            </a:br>
            <a:r>
              <a:rPr lang="nl-NL" sz="1200" dirty="0"/>
              <a:t>inzetten op financiële </a:t>
            </a:r>
            <a:br>
              <a:rPr lang="nl-NL" sz="1200" dirty="0"/>
            </a:br>
            <a:r>
              <a:rPr lang="nl-NL" sz="1200" dirty="0"/>
              <a:t>zelfredzaamheid</a:t>
            </a:r>
          </a:p>
          <a:p>
            <a:pPr marL="285750" indent="-285750" algn="l">
              <a:buFont typeface="Arial" panose="020B0604020202020204" pitchFamily="34" charset="0"/>
              <a:buChar char="•"/>
            </a:pPr>
            <a:endParaRPr lang="nl-NL" sz="1200" dirty="0"/>
          </a:p>
          <a:p>
            <a:pPr marL="285750" indent="-285750" algn="l">
              <a:buFont typeface="Arial" panose="020B0604020202020204" pitchFamily="34" charset="0"/>
              <a:buChar char="•"/>
            </a:pPr>
            <a:r>
              <a:rPr lang="nl-NL" sz="1200" dirty="0"/>
              <a:t>Aandacht voor </a:t>
            </a:r>
            <a:br>
              <a:rPr lang="nl-NL" sz="1200" dirty="0"/>
            </a:br>
            <a:r>
              <a:rPr lang="nl-NL" sz="1200" dirty="0"/>
              <a:t>financieel kwetsbare </a:t>
            </a:r>
            <a:br>
              <a:rPr lang="nl-NL" sz="1200" dirty="0"/>
            </a:br>
            <a:r>
              <a:rPr lang="nl-NL" sz="1200" dirty="0" smtClean="0"/>
              <a:t>groepen</a:t>
            </a:r>
            <a:endParaRPr lang="nl-NL" sz="1200" dirty="0"/>
          </a:p>
        </p:txBody>
      </p:sp>
      <p:sp>
        <p:nvSpPr>
          <p:cNvPr id="15" name="Tekstvak 14">
            <a:extLst>
              <a:ext uri="{FF2B5EF4-FFF2-40B4-BE49-F238E27FC236}">
                <a16:creationId xmlns:a16="http://schemas.microsoft.com/office/drawing/2014/main" id="{A03F14F2-EDF9-FA49-881A-87C9827F7001}"/>
              </a:ext>
            </a:extLst>
          </p:cNvPr>
          <p:cNvSpPr txBox="1"/>
          <p:nvPr/>
        </p:nvSpPr>
        <p:spPr>
          <a:xfrm flipH="1">
            <a:off x="4597631" y="2002848"/>
            <a:ext cx="2122244" cy="2325793"/>
          </a:xfrm>
          <a:prstGeom prst="rect">
            <a:avLst/>
          </a:prstGeom>
        </p:spPr>
        <p:txBody>
          <a:bodyPr vert="horz" wrap="none" lIns="91440" tIns="45720" rIns="91440" bIns="45720" rtlCol="0" anchor="t">
            <a:noAutofit/>
          </a:bodyPr>
          <a:lstStyle/>
          <a:p>
            <a:pPr algn="l"/>
            <a:r>
              <a:rPr lang="nl-NL" sz="1400" u="sng" dirty="0"/>
              <a:t>Jongeren en het onderwijs</a:t>
            </a:r>
          </a:p>
          <a:p>
            <a:pPr algn="l"/>
            <a:endParaRPr lang="nl-NL" sz="1200" dirty="0"/>
          </a:p>
          <a:p>
            <a:pPr algn="l"/>
            <a:r>
              <a:rPr lang="nl-NL" sz="1200" dirty="0"/>
              <a:t>Structurele aandacht voor </a:t>
            </a:r>
          </a:p>
          <a:p>
            <a:pPr algn="l"/>
            <a:r>
              <a:rPr lang="nl-NL" sz="1200" dirty="0"/>
              <a:t>financiële vaardigheden in </a:t>
            </a:r>
          </a:p>
          <a:p>
            <a:pPr algn="l"/>
            <a:r>
              <a:rPr lang="nl-NL" sz="1200" dirty="0"/>
              <a:t>het </a:t>
            </a:r>
            <a:r>
              <a:rPr lang="nl-NL" sz="1200" dirty="0" smtClean="0"/>
              <a:t>onderwijs</a:t>
            </a:r>
          </a:p>
          <a:p>
            <a:pPr algn="l"/>
            <a:endParaRPr lang="nl-NL" sz="1200" dirty="0"/>
          </a:p>
          <a:p>
            <a:pPr algn="l"/>
            <a:endParaRPr lang="nl-NL" sz="1200" dirty="0"/>
          </a:p>
          <a:p>
            <a:pPr marL="285750" indent="-285750" algn="l">
              <a:buFont typeface="Arial" panose="020B0604020202020204" pitchFamily="34" charset="0"/>
              <a:buChar char="•"/>
            </a:pPr>
            <a:r>
              <a:rPr lang="nl-NL" sz="1200" dirty="0"/>
              <a:t>Verankering in curriculum</a:t>
            </a:r>
          </a:p>
          <a:p>
            <a:pPr algn="l"/>
            <a:endParaRPr lang="nl-NL" sz="1200" dirty="0" smtClean="0"/>
          </a:p>
          <a:p>
            <a:pPr algn="l"/>
            <a:endParaRPr lang="nl-NL" sz="1200" dirty="0"/>
          </a:p>
          <a:p>
            <a:pPr marL="285750" indent="-285750" algn="l">
              <a:buFont typeface="Arial" panose="020B0604020202020204" pitchFamily="34" charset="0"/>
              <a:buChar char="•"/>
            </a:pPr>
            <a:r>
              <a:rPr lang="nl-NL" sz="1200" dirty="0" smtClean="0"/>
              <a:t>Inzet gedurende </a:t>
            </a:r>
            <a:r>
              <a:rPr lang="nl-NL" sz="1200" dirty="0"/>
              <a:t>het </a:t>
            </a:r>
            <a:r>
              <a:rPr lang="nl-NL" sz="1200" dirty="0" smtClean="0"/>
              <a:t/>
            </a:r>
            <a:br>
              <a:rPr lang="nl-NL" sz="1200" dirty="0" smtClean="0"/>
            </a:br>
            <a:r>
              <a:rPr lang="nl-NL" sz="1200" dirty="0" smtClean="0"/>
              <a:t>hele </a:t>
            </a:r>
            <a:r>
              <a:rPr lang="nl-NL" sz="1200" dirty="0"/>
              <a:t>jaar </a:t>
            </a:r>
            <a:r>
              <a:rPr lang="nl-NL" sz="1200" dirty="0" smtClean="0"/>
              <a:t>aanjagen</a:t>
            </a:r>
            <a:endParaRPr lang="nl-NL" sz="1200" dirty="0"/>
          </a:p>
        </p:txBody>
      </p:sp>
      <p:sp>
        <p:nvSpPr>
          <p:cNvPr id="22" name="Rechthoek 21">
            <a:extLst>
              <a:ext uri="{FF2B5EF4-FFF2-40B4-BE49-F238E27FC236}">
                <a16:creationId xmlns:a16="http://schemas.microsoft.com/office/drawing/2014/main" id="{C1259FB6-2504-FC43-8155-47EE7DE6CE4E}"/>
              </a:ext>
            </a:extLst>
          </p:cNvPr>
          <p:cNvSpPr/>
          <p:nvPr/>
        </p:nvSpPr>
        <p:spPr>
          <a:xfrm>
            <a:off x="7151859" y="1836957"/>
            <a:ext cx="2574780" cy="2665186"/>
          </a:xfrm>
          <a:prstGeom prst="rect">
            <a:avLst/>
          </a:prstGeom>
          <a:solidFill>
            <a:schemeClr val="accent5">
              <a:lumMod val="20000"/>
              <a:lumOff val="80000"/>
            </a:schemeClr>
          </a:solidFill>
          <a:ln w="12700">
            <a:solidFill>
              <a:srgbClr val="641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BF6A014B-8163-E842-863E-599A797E1C40}"/>
              </a:ext>
            </a:extLst>
          </p:cNvPr>
          <p:cNvSpPr/>
          <p:nvPr/>
        </p:nvSpPr>
        <p:spPr>
          <a:xfrm>
            <a:off x="7283825" y="3684628"/>
            <a:ext cx="2310847" cy="693149"/>
          </a:xfrm>
          <a:prstGeom prst="rect">
            <a:avLst/>
          </a:prstGeom>
          <a:solidFill>
            <a:srgbClr val="FF33CC"/>
          </a:solidFill>
          <a:ln w="12700">
            <a:solidFill>
              <a:srgbClr val="641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extLst>
              <a:ext uri="{FF2B5EF4-FFF2-40B4-BE49-F238E27FC236}">
                <a16:creationId xmlns:a16="http://schemas.microsoft.com/office/drawing/2014/main" id="{37153ED9-4B9D-5641-B6CA-E6FD7EC2B7AE}"/>
              </a:ext>
            </a:extLst>
          </p:cNvPr>
          <p:cNvSpPr/>
          <p:nvPr/>
        </p:nvSpPr>
        <p:spPr>
          <a:xfrm>
            <a:off x="7282877" y="3107629"/>
            <a:ext cx="2311795" cy="490774"/>
          </a:xfrm>
          <a:prstGeom prst="rect">
            <a:avLst/>
          </a:prstGeom>
          <a:solidFill>
            <a:schemeClr val="bg1"/>
          </a:solidFill>
          <a:ln w="12700">
            <a:solidFill>
              <a:srgbClr val="641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75D60B71-016D-1448-AF9D-B357232DD06A}"/>
              </a:ext>
            </a:extLst>
          </p:cNvPr>
          <p:cNvSpPr txBox="1"/>
          <p:nvPr/>
        </p:nvSpPr>
        <p:spPr>
          <a:xfrm flipH="1">
            <a:off x="7283824" y="2016258"/>
            <a:ext cx="2719699" cy="2671639"/>
          </a:xfrm>
          <a:prstGeom prst="rect">
            <a:avLst/>
          </a:prstGeom>
        </p:spPr>
        <p:txBody>
          <a:bodyPr vert="horz" wrap="none" lIns="91440" tIns="45720" rIns="91440" bIns="45720" rtlCol="0" anchor="t">
            <a:noAutofit/>
          </a:bodyPr>
          <a:lstStyle/>
          <a:p>
            <a:pPr algn="l"/>
            <a:r>
              <a:rPr lang="nl-NL" sz="1400" u="sng" dirty="0"/>
              <a:t>Week van het geld</a:t>
            </a:r>
          </a:p>
          <a:p>
            <a:pPr algn="l"/>
            <a:endParaRPr lang="nl-NL" sz="1200" dirty="0"/>
          </a:p>
          <a:p>
            <a:pPr algn="l"/>
            <a:r>
              <a:rPr lang="nl-NL" sz="1200" dirty="0"/>
              <a:t>Aanjagen en agenderen middels </a:t>
            </a:r>
          </a:p>
          <a:p>
            <a:pPr algn="l"/>
            <a:r>
              <a:rPr lang="nl-NL" sz="1200" dirty="0"/>
              <a:t>een jaarlijkse projectweek</a:t>
            </a:r>
          </a:p>
          <a:p>
            <a:pPr algn="l"/>
            <a:endParaRPr lang="nl-NL" sz="1200" dirty="0" smtClean="0"/>
          </a:p>
          <a:p>
            <a:pPr algn="l"/>
            <a:endParaRPr lang="nl-NL" sz="1200" dirty="0"/>
          </a:p>
          <a:p>
            <a:pPr marL="285750" indent="-285750" algn="l">
              <a:buFont typeface="Arial" panose="020B0604020202020204" pitchFamily="34" charset="0"/>
              <a:buChar char="•"/>
            </a:pPr>
            <a:r>
              <a:rPr lang="nl-NL" sz="1200" dirty="0" smtClean="0"/>
              <a:t>Belang van financiële </a:t>
            </a:r>
            <a:br>
              <a:rPr lang="nl-NL" sz="1200" dirty="0" smtClean="0"/>
            </a:br>
            <a:r>
              <a:rPr lang="nl-NL" sz="1200" dirty="0" smtClean="0"/>
              <a:t>educatie in </a:t>
            </a:r>
            <a:r>
              <a:rPr lang="nl-NL" sz="1200" dirty="0"/>
              <a:t>het </a:t>
            </a:r>
            <a:r>
              <a:rPr lang="nl-NL" sz="1200" dirty="0" smtClean="0"/>
              <a:t>onderwijs</a:t>
            </a:r>
            <a:endParaRPr lang="nl-NL" sz="1200" dirty="0"/>
          </a:p>
          <a:p>
            <a:pPr algn="l"/>
            <a:endParaRPr lang="nl-NL" sz="1200" dirty="0"/>
          </a:p>
          <a:p>
            <a:pPr marL="285750" indent="-285750" algn="l">
              <a:buFont typeface="Arial" panose="020B0604020202020204" pitchFamily="34" charset="0"/>
              <a:buChar char="•"/>
            </a:pPr>
            <a:r>
              <a:rPr lang="nl-NL" sz="1200" dirty="0"/>
              <a:t>Vanuit preventie (educatie) </a:t>
            </a:r>
            <a:r>
              <a:rPr lang="nl-NL" sz="1200" dirty="0" smtClean="0"/>
              <a:t/>
            </a:r>
            <a:br>
              <a:rPr lang="nl-NL" sz="1200" dirty="0" smtClean="0"/>
            </a:br>
            <a:r>
              <a:rPr lang="nl-NL" sz="1200" dirty="0" smtClean="0"/>
              <a:t>de lokale </a:t>
            </a:r>
            <a:r>
              <a:rPr lang="nl-NL" sz="1200" dirty="0"/>
              <a:t>verbinding met </a:t>
            </a:r>
            <a:br>
              <a:rPr lang="nl-NL" sz="1200" dirty="0"/>
            </a:br>
            <a:r>
              <a:rPr lang="nl-NL" sz="1200" dirty="0"/>
              <a:t>schuldenaanpak jongeren</a:t>
            </a:r>
          </a:p>
        </p:txBody>
      </p:sp>
      <p:sp>
        <p:nvSpPr>
          <p:cNvPr id="31" name="Vierkante haken 30">
            <a:extLst>
              <a:ext uri="{FF2B5EF4-FFF2-40B4-BE49-F238E27FC236}">
                <a16:creationId xmlns:a16="http://schemas.microsoft.com/office/drawing/2014/main" id="{0C57B0AB-9BFC-054C-AF1B-6A4560A16604}"/>
              </a:ext>
            </a:extLst>
          </p:cNvPr>
          <p:cNvSpPr/>
          <p:nvPr/>
        </p:nvSpPr>
        <p:spPr>
          <a:xfrm>
            <a:off x="2744360" y="1827921"/>
            <a:ext cx="1536306" cy="76647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nl-NL" sz="1200" dirty="0"/>
              <a:t>Financiële geletterdheid bij jongeren kan en moet </a:t>
            </a:r>
            <a:r>
              <a:rPr lang="nl-NL" sz="1200" dirty="0" smtClean="0"/>
              <a:t>beter *</a:t>
            </a:r>
            <a:endParaRPr lang="nl-NL" sz="1200" dirty="0"/>
          </a:p>
        </p:txBody>
      </p:sp>
      <p:sp>
        <p:nvSpPr>
          <p:cNvPr id="32" name="Vierkante haken 31">
            <a:extLst>
              <a:ext uri="{FF2B5EF4-FFF2-40B4-BE49-F238E27FC236}">
                <a16:creationId xmlns:a16="http://schemas.microsoft.com/office/drawing/2014/main" id="{32257ACE-8927-BE4D-8458-5B60A3E9AF06}"/>
              </a:ext>
            </a:extLst>
          </p:cNvPr>
          <p:cNvSpPr/>
          <p:nvPr/>
        </p:nvSpPr>
        <p:spPr>
          <a:xfrm>
            <a:off x="2744360" y="2714663"/>
            <a:ext cx="1547774" cy="91524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nl-NL" sz="1200" dirty="0"/>
              <a:t>Financiële educatie thuis is niet </a:t>
            </a:r>
            <a:r>
              <a:rPr lang="nl-NL" sz="1200" dirty="0" smtClean="0"/>
              <a:t>vanzelfsprekend</a:t>
            </a:r>
            <a:endParaRPr lang="nl-NL" sz="1200" dirty="0"/>
          </a:p>
        </p:txBody>
      </p:sp>
      <p:sp>
        <p:nvSpPr>
          <p:cNvPr id="37" name="Vierkante haken 36">
            <a:extLst>
              <a:ext uri="{FF2B5EF4-FFF2-40B4-BE49-F238E27FC236}">
                <a16:creationId xmlns:a16="http://schemas.microsoft.com/office/drawing/2014/main" id="{177324F0-A425-2541-8E95-32B5B705F45B}"/>
              </a:ext>
            </a:extLst>
          </p:cNvPr>
          <p:cNvSpPr/>
          <p:nvPr/>
        </p:nvSpPr>
        <p:spPr>
          <a:xfrm>
            <a:off x="2751573" y="3745236"/>
            <a:ext cx="1547774" cy="747871"/>
          </a:xfrm>
          <a:prstGeom prst="bracketPair">
            <a:avLst/>
          </a:prstGeom>
          <a:solidFill>
            <a:schemeClr val="accent5">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nl-NL" sz="1200" dirty="0"/>
              <a:t>Voorbereiden op life event 18 </a:t>
            </a:r>
            <a:r>
              <a:rPr lang="nl-NL" sz="1200" dirty="0" smtClean="0"/>
              <a:t>jaar</a:t>
            </a:r>
            <a:endParaRPr lang="nl-NL" sz="1200" dirty="0"/>
          </a:p>
        </p:txBody>
      </p:sp>
      <p:pic>
        <p:nvPicPr>
          <p:cNvPr id="38" name="Picture 2" descr="Novo rótulo comercial | Ícone Gratis">
            <a:extLst>
              <a:ext uri="{FF2B5EF4-FFF2-40B4-BE49-F238E27FC236}">
                <a16:creationId xmlns:a16="http://schemas.microsoft.com/office/drawing/2014/main" id="{FF328BB5-3FD0-EA46-9FB2-FE709994D7AC}"/>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96335" y="4377268"/>
            <a:ext cx="304364" cy="304364"/>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350947" y="5593514"/>
            <a:ext cx="7859438" cy="288567"/>
          </a:xfrm>
          <a:prstGeom prst="rect">
            <a:avLst/>
          </a:prstGeom>
        </p:spPr>
        <p:txBody>
          <a:bodyPr vert="horz" wrap="none" lIns="91440" tIns="45720" rIns="91440" bIns="45720" rtlCol="0" anchor="t">
            <a:normAutofit/>
          </a:bodyPr>
          <a:lstStyle/>
          <a:p>
            <a:r>
              <a:rPr lang="nl-NL" sz="1000" dirty="0" smtClean="0"/>
              <a:t>* Eén </a:t>
            </a:r>
            <a:r>
              <a:rPr lang="nl-NL" sz="1000" dirty="0"/>
              <a:t>op de vijf 15-jarigen in Nederland </a:t>
            </a:r>
            <a:r>
              <a:rPr lang="nl-NL" sz="1000" dirty="0" smtClean="0"/>
              <a:t>mist de </a:t>
            </a:r>
            <a:r>
              <a:rPr lang="nl-NL" sz="1000" dirty="0"/>
              <a:t>basisvaardigheden </a:t>
            </a:r>
            <a:r>
              <a:rPr lang="nl-NL" sz="1000" dirty="0" smtClean="0"/>
              <a:t>om </a:t>
            </a:r>
            <a:r>
              <a:rPr lang="nl-NL" sz="1000" dirty="0"/>
              <a:t>alledaagse financiële beslissingen te </a:t>
            </a:r>
            <a:r>
              <a:rPr lang="nl-NL" sz="1000" dirty="0" smtClean="0"/>
              <a:t>nemen (OESO, 2017).</a:t>
            </a:r>
          </a:p>
        </p:txBody>
      </p:sp>
      <p:pic>
        <p:nvPicPr>
          <p:cNvPr id="1026" name="9107A0EE-6EB9-4F2E-A7EC-9167F3DD7335" descr="B42FBE9D-5020-4911-B95B-888BFC1773F3"/>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10042894" y="2589077"/>
            <a:ext cx="1405734" cy="101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hoek 9"/>
          <p:cNvSpPr/>
          <p:nvPr/>
        </p:nvSpPr>
        <p:spPr>
          <a:xfrm>
            <a:off x="9907450" y="1836957"/>
            <a:ext cx="1691238" cy="2665186"/>
          </a:xfrm>
          <a:prstGeom prst="rect">
            <a:avLst/>
          </a:prstGeom>
          <a:noFill/>
          <a:ln>
            <a:solidFill>
              <a:srgbClr val="641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Vijfhoek 11"/>
          <p:cNvSpPr/>
          <p:nvPr/>
        </p:nvSpPr>
        <p:spPr>
          <a:xfrm>
            <a:off x="420868" y="4721471"/>
            <a:ext cx="2128902" cy="703384"/>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Punthaak 33"/>
          <p:cNvSpPr/>
          <p:nvPr/>
        </p:nvSpPr>
        <p:spPr>
          <a:xfrm>
            <a:off x="4494041" y="4716822"/>
            <a:ext cx="2467589" cy="703384"/>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5" name="Punthaak 34"/>
          <p:cNvSpPr/>
          <p:nvPr/>
        </p:nvSpPr>
        <p:spPr>
          <a:xfrm>
            <a:off x="7151860" y="4716822"/>
            <a:ext cx="2574780" cy="703384"/>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6" name="Punthaak 35"/>
          <p:cNvSpPr/>
          <p:nvPr/>
        </p:nvSpPr>
        <p:spPr>
          <a:xfrm>
            <a:off x="9907451" y="4721471"/>
            <a:ext cx="1691238" cy="703384"/>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820044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B83B4-99F8-2E46-A3D1-B2480F185BC2}"/>
              </a:ext>
            </a:extLst>
          </p:cNvPr>
          <p:cNvSpPr>
            <a:spLocks noGrp="1"/>
          </p:cNvSpPr>
          <p:nvPr>
            <p:ph type="title"/>
          </p:nvPr>
        </p:nvSpPr>
        <p:spPr>
          <a:xfrm>
            <a:off x="835798" y="624925"/>
            <a:ext cx="10693400" cy="627733"/>
          </a:xfrm>
        </p:spPr>
        <p:txBody>
          <a:bodyPr>
            <a:normAutofit fontScale="90000"/>
          </a:bodyPr>
          <a:lstStyle/>
          <a:p>
            <a:r>
              <a:rPr lang="nl-NL" dirty="0" smtClean="0"/>
              <a:t>Klaarstomen voor financiële zelfstandigheid? </a:t>
            </a:r>
            <a:endParaRPr lang="nl-NL" dirty="0"/>
          </a:p>
        </p:txBody>
      </p:sp>
      <p:sp>
        <p:nvSpPr>
          <p:cNvPr id="3" name="Tijdelijke aanduiding voor tekst 2">
            <a:extLst>
              <a:ext uri="{FF2B5EF4-FFF2-40B4-BE49-F238E27FC236}">
                <a16:creationId xmlns:a16="http://schemas.microsoft.com/office/drawing/2014/main" id="{BF28A4C9-CF24-594B-95B1-BCF1BFD45F19}"/>
              </a:ext>
            </a:extLst>
          </p:cNvPr>
          <p:cNvSpPr>
            <a:spLocks noGrp="1"/>
          </p:cNvSpPr>
          <p:nvPr>
            <p:ph type="body" sz="quarter" idx="11"/>
          </p:nvPr>
        </p:nvSpPr>
        <p:spPr>
          <a:xfrm>
            <a:off x="728093" y="1708768"/>
            <a:ext cx="10996375" cy="4033664"/>
          </a:xfrm>
        </p:spPr>
        <p:txBody>
          <a:bodyPr>
            <a:normAutofit/>
          </a:bodyPr>
          <a:lstStyle/>
          <a:p>
            <a:pPr>
              <a:lnSpc>
                <a:spcPts val="2700"/>
              </a:lnSpc>
            </a:pPr>
            <a:r>
              <a:rPr lang="nl-NL" sz="2400" dirty="0" smtClean="0">
                <a:solidFill>
                  <a:srgbClr val="641C76"/>
                </a:solidFill>
              </a:rPr>
              <a:t>Financiële zelfstandigheid of zelfredzaamheid zien we als een </a:t>
            </a:r>
            <a:r>
              <a:rPr lang="nl-NL" sz="2400" b="1" dirty="0" smtClean="0">
                <a:solidFill>
                  <a:schemeClr val="accent1"/>
                </a:solidFill>
              </a:rPr>
              <a:t>basisvaardigheid </a:t>
            </a:r>
            <a:r>
              <a:rPr lang="nl-NL" sz="2400" dirty="0" smtClean="0">
                <a:solidFill>
                  <a:srgbClr val="641C76"/>
                </a:solidFill>
              </a:rPr>
              <a:t>die alle Nederlanders moeten bezitten.</a:t>
            </a:r>
          </a:p>
          <a:p>
            <a:pPr marL="108000" indent="0">
              <a:lnSpc>
                <a:spcPts val="2700"/>
              </a:lnSpc>
              <a:buNone/>
            </a:pPr>
            <a:endParaRPr lang="nl-NL" sz="2400" b="1" dirty="0" smtClean="0">
              <a:solidFill>
                <a:schemeClr val="accent1"/>
              </a:solidFill>
            </a:endParaRPr>
          </a:p>
          <a:p>
            <a:pPr>
              <a:lnSpc>
                <a:spcPts val="2700"/>
              </a:lnSpc>
            </a:pPr>
            <a:r>
              <a:rPr lang="nl-NL" sz="2400" b="1" dirty="0" smtClean="0">
                <a:solidFill>
                  <a:schemeClr val="accent1"/>
                </a:solidFill>
              </a:rPr>
              <a:t>18 jaar worden </a:t>
            </a:r>
            <a:r>
              <a:rPr lang="nl-NL" sz="2400" dirty="0" smtClean="0">
                <a:solidFill>
                  <a:srgbClr val="641C76"/>
                </a:solidFill>
              </a:rPr>
              <a:t>is een belangrijk life event met het oog op financiële zelfstandigheid.</a:t>
            </a:r>
          </a:p>
          <a:p>
            <a:pPr marL="108000" indent="0">
              <a:lnSpc>
                <a:spcPts val="2700"/>
              </a:lnSpc>
              <a:buNone/>
            </a:pPr>
            <a:endParaRPr lang="nl-NL" sz="2400" b="1" dirty="0" smtClean="0">
              <a:solidFill>
                <a:schemeClr val="accent1"/>
              </a:solidFill>
            </a:endParaRPr>
          </a:p>
          <a:p>
            <a:pPr>
              <a:lnSpc>
                <a:spcPts val="2700"/>
              </a:lnSpc>
            </a:pPr>
            <a:r>
              <a:rPr lang="nl-NL" sz="2400" dirty="0" smtClean="0">
                <a:solidFill>
                  <a:srgbClr val="641C76"/>
                </a:solidFill>
              </a:rPr>
              <a:t>De basis daarvoor wordt in de jaren ervoor gelegd, middels </a:t>
            </a:r>
            <a:r>
              <a:rPr lang="nl-NL" sz="2400" b="1" dirty="0" smtClean="0">
                <a:solidFill>
                  <a:schemeClr val="accent1"/>
                </a:solidFill>
              </a:rPr>
              <a:t>financiële educatie </a:t>
            </a:r>
            <a:r>
              <a:rPr lang="nl-NL" sz="2400" dirty="0" smtClean="0">
                <a:solidFill>
                  <a:srgbClr val="641C76"/>
                </a:solidFill>
              </a:rPr>
              <a:t>thuis en in het onderwijs.</a:t>
            </a:r>
          </a:p>
          <a:p>
            <a:pPr>
              <a:lnSpc>
                <a:spcPts val="2700"/>
              </a:lnSpc>
            </a:pPr>
            <a:endParaRPr lang="nl-NL" sz="2400" dirty="0">
              <a:solidFill>
                <a:srgbClr val="641C76"/>
              </a:solidFill>
            </a:endParaRPr>
          </a:p>
          <a:p>
            <a:pPr>
              <a:lnSpc>
                <a:spcPts val="2700"/>
              </a:lnSpc>
            </a:pPr>
            <a:r>
              <a:rPr lang="nl-NL" sz="2400" b="1" dirty="0" smtClean="0">
                <a:solidFill>
                  <a:srgbClr val="28A532"/>
                </a:solidFill>
              </a:rPr>
              <a:t>Zijn we niet te laat </a:t>
            </a:r>
            <a:r>
              <a:rPr lang="nl-NL" sz="2400" dirty="0" smtClean="0">
                <a:solidFill>
                  <a:srgbClr val="641C76"/>
                </a:solidFill>
              </a:rPr>
              <a:t>als we hiermee beginnen in het basisonderwijs?</a:t>
            </a:r>
            <a:endParaRPr lang="nl-NL" sz="2400" dirty="0">
              <a:solidFill>
                <a:srgbClr val="641C76"/>
              </a:solidFill>
            </a:endParaRPr>
          </a:p>
        </p:txBody>
      </p:sp>
      <p:sp>
        <p:nvSpPr>
          <p:cNvPr id="4" name="Tijdelijke aanduiding voor inhoud 3">
            <a:extLst>
              <a:ext uri="{FF2B5EF4-FFF2-40B4-BE49-F238E27FC236}">
                <a16:creationId xmlns:a16="http://schemas.microsoft.com/office/drawing/2014/main" id="{F2E52969-94C7-054E-8C2C-F84147374013}"/>
              </a:ext>
            </a:extLst>
          </p:cNvPr>
          <p:cNvSpPr>
            <a:spLocks noGrp="1"/>
          </p:cNvSpPr>
          <p:nvPr>
            <p:ph sz="quarter" idx="13"/>
          </p:nvPr>
        </p:nvSpPr>
        <p:spPr/>
        <p:txBody>
          <a:bodyPr/>
          <a:lstStyle/>
          <a:p>
            <a:endParaRPr lang="nl-NL"/>
          </a:p>
        </p:txBody>
      </p:sp>
      <p:sp>
        <p:nvSpPr>
          <p:cNvPr id="41" name="Boog 40"/>
          <p:cNvSpPr/>
          <p:nvPr/>
        </p:nvSpPr>
        <p:spPr>
          <a:xfrm rot="10579636">
            <a:off x="8543271" y="4791601"/>
            <a:ext cx="775263" cy="823298"/>
          </a:xfrm>
          <a:prstGeom prst="arc">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2" name="Tekstvak 41"/>
          <p:cNvSpPr txBox="1"/>
          <p:nvPr/>
        </p:nvSpPr>
        <p:spPr>
          <a:xfrm>
            <a:off x="9088645" y="5270808"/>
            <a:ext cx="2819400" cy="673100"/>
          </a:xfrm>
          <a:prstGeom prst="rect">
            <a:avLst/>
          </a:prstGeom>
        </p:spPr>
        <p:txBody>
          <a:bodyPr vert="horz" wrap="square" lIns="91440" tIns="45720" rIns="91440" bIns="45720" rtlCol="0" anchor="b">
            <a:normAutofit/>
          </a:bodyPr>
          <a:lstStyle/>
          <a:p>
            <a:pPr algn="l"/>
            <a:r>
              <a:rPr lang="nl-NL" dirty="0" smtClean="0">
                <a:solidFill>
                  <a:srgbClr val="28A532"/>
                </a:solidFill>
              </a:rPr>
              <a:t>Hoe zit het met de thuissituatie?</a:t>
            </a:r>
            <a:endParaRPr lang="nl-NL" dirty="0">
              <a:solidFill>
                <a:srgbClr val="28A532"/>
              </a:solidFill>
            </a:endParaRPr>
          </a:p>
        </p:txBody>
      </p:sp>
    </p:spTree>
    <p:extLst>
      <p:ext uri="{BB962C8B-B14F-4D97-AF65-F5344CB8AC3E}">
        <p14:creationId xmlns:p14="http://schemas.microsoft.com/office/powerpoint/2010/main" val="1686881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quarter" idx="13"/>
          </p:nvPr>
        </p:nvSpPr>
        <p:spPr/>
        <p:txBody>
          <a:bodyPr/>
          <a:lstStyle/>
          <a:p>
            <a:r>
              <a:rPr lang="nl-NL" dirty="0" smtClean="0"/>
              <a:t>JGZ Live! met Wijzer in geldzaken</a:t>
            </a:r>
            <a:endParaRPr lang="nl-NL" dirty="0"/>
          </a:p>
        </p:txBody>
      </p:sp>
      <p:sp>
        <p:nvSpPr>
          <p:cNvPr id="2" name="Titel 1"/>
          <p:cNvSpPr>
            <a:spLocks noGrp="1"/>
          </p:cNvSpPr>
          <p:nvPr>
            <p:ph type="title"/>
          </p:nvPr>
        </p:nvSpPr>
        <p:spPr/>
        <p:txBody>
          <a:bodyPr/>
          <a:lstStyle/>
          <a:p>
            <a:r>
              <a:rPr lang="nl-NL" dirty="0" smtClean="0"/>
              <a:t>Aandacht voor financieel kwetsbare groepen</a:t>
            </a:r>
            <a:endParaRPr lang="nl-NL" dirty="0"/>
          </a:p>
        </p:txBody>
      </p:sp>
      <p:pic>
        <p:nvPicPr>
          <p:cNvPr id="8" name="Afbeelding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86778" y="3627409"/>
            <a:ext cx="3906032" cy="2151493"/>
          </a:xfrm>
          <a:prstGeom prst="rect">
            <a:avLst/>
          </a:prstGeom>
        </p:spPr>
      </p:pic>
      <p:pic>
        <p:nvPicPr>
          <p:cNvPr id="11" name="Afbeelding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62526" y="1189738"/>
            <a:ext cx="3612570" cy="2182702"/>
          </a:xfrm>
          <a:prstGeom prst="rect">
            <a:avLst/>
          </a:prstGeom>
        </p:spPr>
      </p:pic>
      <p:pic>
        <p:nvPicPr>
          <p:cNvPr id="12" name="Afbeelding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97390" y="3397956"/>
            <a:ext cx="3599446" cy="2477542"/>
          </a:xfrm>
          <a:prstGeom prst="rect">
            <a:avLst/>
          </a:prstGeom>
        </p:spPr>
      </p:pic>
      <p:pic>
        <p:nvPicPr>
          <p:cNvPr id="7" name="Afbeelding 6"/>
          <p:cNvPicPr>
            <a:picLocks noChangeAspect="1"/>
          </p:cNvPicPr>
          <p:nvPr/>
        </p:nvPicPr>
        <p:blipFill rotWithShape="1">
          <a:blip r:embed="rId6">
            <a:extLst>
              <a:ext uri="{28A0092B-C50C-407E-A947-70E740481C1C}">
                <a14:useLocalDpi xmlns:a14="http://schemas.microsoft.com/office/drawing/2010/main" val="0"/>
              </a:ext>
            </a:extLst>
          </a:blip>
          <a:srcRect l="15829" t="24301" r="3844" b="47312"/>
          <a:stretch/>
        </p:blipFill>
        <p:spPr>
          <a:xfrm>
            <a:off x="800100" y="1537080"/>
            <a:ext cx="3097162" cy="1946787"/>
          </a:xfrm>
          <a:prstGeom prst="rect">
            <a:avLst/>
          </a:prstGeom>
        </p:spPr>
      </p:pic>
      <p:pic>
        <p:nvPicPr>
          <p:cNvPr id="9" name="Afbeelding 8"/>
          <p:cNvPicPr>
            <a:picLocks noChangeAspect="1"/>
          </p:cNvPicPr>
          <p:nvPr/>
        </p:nvPicPr>
        <p:blipFill rotWithShape="1">
          <a:blip r:embed="rId7">
            <a:extLst>
              <a:ext uri="{28A0092B-C50C-407E-A947-70E740481C1C}">
                <a14:useLocalDpi xmlns:a14="http://schemas.microsoft.com/office/drawing/2010/main" val="0"/>
              </a:ext>
            </a:extLst>
          </a:blip>
          <a:srcRect l="15447" t="31183" r="8434" b="53334"/>
          <a:stretch/>
        </p:blipFill>
        <p:spPr>
          <a:xfrm>
            <a:off x="800100" y="4113266"/>
            <a:ext cx="2934929" cy="1061884"/>
          </a:xfrm>
          <a:prstGeom prst="rect">
            <a:avLst/>
          </a:prstGeom>
        </p:spPr>
      </p:pic>
      <p:pic>
        <p:nvPicPr>
          <p:cNvPr id="10" name="Afbeelding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6778" y="1294502"/>
            <a:ext cx="3894152" cy="2189366"/>
          </a:xfrm>
          <a:prstGeom prst="rect">
            <a:avLst/>
          </a:prstGeom>
        </p:spPr>
      </p:pic>
    </p:spTree>
    <p:extLst>
      <p:ext uri="{BB962C8B-B14F-4D97-AF65-F5344CB8AC3E}">
        <p14:creationId xmlns:p14="http://schemas.microsoft.com/office/powerpoint/2010/main" val="2576003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jzer in Geldzaken">
  <a:themeElements>
    <a:clrScheme name="WIG">
      <a:dk1>
        <a:srgbClr val="000000"/>
      </a:dk1>
      <a:lt1>
        <a:srgbClr val="FFFFFF"/>
      </a:lt1>
      <a:dk2>
        <a:srgbClr val="000000"/>
      </a:dk2>
      <a:lt2>
        <a:srgbClr val="FEFFFF"/>
      </a:lt2>
      <a:accent1>
        <a:srgbClr val="28A532"/>
      </a:accent1>
      <a:accent2>
        <a:srgbClr val="641C76"/>
      </a:accent2>
      <a:accent3>
        <a:srgbClr val="000000"/>
      </a:accent3>
      <a:accent4>
        <a:srgbClr val="641C76"/>
      </a:accent4>
      <a:accent5>
        <a:srgbClr val="641C76"/>
      </a:accent5>
      <a:accent6>
        <a:srgbClr val="28A532"/>
      </a:accent6>
      <a:hlink>
        <a:srgbClr val="641C76"/>
      </a:hlink>
      <a:folHlink>
        <a:srgbClr val="28A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a:solidFill>
              <a:schemeClr val="bg1"/>
            </a:solidFill>
          </a:defRPr>
        </a:defPPr>
      </a:lstStyle>
    </a:txDef>
  </a:objectDefaults>
  <a:extraClrSchemeLst/>
  <a:extLst>
    <a:ext uri="{05A4C25C-085E-4340-85A3-A5531E510DB2}">
      <thm15:themeFamily xmlns:thm15="http://schemas.microsoft.com/office/thememl/2012/main" name="7208 WIG PPT template met beeld" id="{69FF1299-7676-DF47-AABD-EB1D63412EF9}" vid="{F6B39DA4-061D-1B4C-A48C-406612D04C5A}"/>
    </a:ext>
  </a:extLst>
</a:theme>
</file>

<file path=ppt/theme/theme2.xml><?xml version="1.0" encoding="utf-8"?>
<a:theme xmlns:a="http://schemas.openxmlformats.org/drawingml/2006/main" name="2_Kantar Public Theme (16_9)">
  <a:themeElements>
    <a:clrScheme name="Kantar Public">
      <a:dk1>
        <a:srgbClr val="717171"/>
      </a:dk1>
      <a:lt1>
        <a:srgbClr val="FFFFFF"/>
      </a:lt1>
      <a:dk2>
        <a:srgbClr val="001A90"/>
      </a:dk2>
      <a:lt2>
        <a:srgbClr val="00A1DE"/>
      </a:lt2>
      <a:accent1>
        <a:srgbClr val="9C9B9B"/>
      </a:accent1>
      <a:accent2>
        <a:srgbClr val="96C920"/>
      </a:accent2>
      <a:accent3>
        <a:srgbClr val="DC6B2F"/>
      </a:accent3>
      <a:accent4>
        <a:srgbClr val="A01414"/>
      </a:accent4>
      <a:accent5>
        <a:srgbClr val="712C8A"/>
      </a:accent5>
      <a:accent6>
        <a:srgbClr val="FF971B"/>
      </a:accent6>
      <a:hlink>
        <a:srgbClr val="001A90"/>
      </a:hlink>
      <a:folHlink>
        <a:srgbClr val="DC6B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Leeg Public 16_9.pptx" id="{6B00F964-78B9-457C-ABD9-04CB9396F9D0}" vid="{38571C2F-2BC5-4854-87F0-CEE83F900F91}"/>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7208 WIG PPT template met beeld - NL</Template>
  <TotalTime>0</TotalTime>
  <Words>2271</Words>
  <Application>Microsoft Office PowerPoint</Application>
  <PresentationFormat>Breedbeeld</PresentationFormat>
  <Paragraphs>218</Paragraphs>
  <Slides>23</Slides>
  <Notes>22</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23</vt:i4>
      </vt:variant>
    </vt:vector>
  </HeadingPairs>
  <TitlesOfParts>
    <vt:vector size="33" baseType="lpstr">
      <vt:lpstr>Arial</vt:lpstr>
      <vt:lpstr>Calibri</vt:lpstr>
      <vt:lpstr>Calibri Light</vt:lpstr>
      <vt:lpstr>Courier New</vt:lpstr>
      <vt:lpstr>GarageGothic-Black</vt:lpstr>
      <vt:lpstr>Georgia</vt:lpstr>
      <vt:lpstr>Times New Roman</vt:lpstr>
      <vt:lpstr>Wingdings</vt:lpstr>
      <vt:lpstr>Wijzer in Geldzaken</vt:lpstr>
      <vt:lpstr>2_Kantar Public Theme (16_9)</vt:lpstr>
      <vt:lpstr>PowerPoint-presentatie</vt:lpstr>
      <vt:lpstr>PowerPoint-presentatie</vt:lpstr>
      <vt:lpstr>Hoe armoede de hersenontwikkeling verstoort</vt:lpstr>
      <vt:lpstr>PowerPoint-presentatie</vt:lpstr>
      <vt:lpstr>PowerPoint-presentatie</vt:lpstr>
      <vt:lpstr>PowerPoint-presentatie</vt:lpstr>
      <vt:lpstr>Waarom een Week van het geld?</vt:lpstr>
      <vt:lpstr>Klaarstomen voor financiële zelfstandigheid? </vt:lpstr>
      <vt:lpstr>Aandacht voor financieel kwetsbare groepen</vt:lpstr>
      <vt:lpstr>Bouwstenen o.a.:</vt:lpstr>
      <vt:lpstr>Hoe vaak komt financiële kwetsbaarheid voor? </vt:lpstr>
      <vt:lpstr>Waarom heeft inkomen zo’n impact?</vt:lpstr>
      <vt:lpstr>Schaarste kan zorgen voor tunnelvisie en daardoor minder denkvermogen en zelfbeheersing</vt:lpstr>
      <vt:lpstr>Geldzorgen en het denkvermogen</vt:lpstr>
      <vt:lpstr>PowerPoint-presentatie</vt:lpstr>
      <vt:lpstr>Schaarste zorgt voor minder zelfbeheersing</vt:lpstr>
      <vt:lpstr>Diverse onderzoeken tonen aan: armoede heeft een negatief effect op de opvoedstijl</vt:lpstr>
      <vt:lpstr>De reden? Armoede veroorzaakt minder denkvermogen en minder zelfbeheersing</vt:lpstr>
      <vt:lpstr>Honderdduizenden huishoudens maken geen gebruik van sociale voorzieningen waar ze recht op hebben</vt:lpstr>
      <vt:lpstr>Honderdduizenden huishoudens maken geen gebruik van sociale voorzieningen waar ze recht op hebben</vt:lpstr>
      <vt:lpstr>Wat kunnen we?</vt:lpstr>
      <vt:lpstr>Kunnen we aan ouders vragen wat hun dromen zijn voor hun pasgeboren kind?</vt:lpstr>
      <vt:lpstr>Concreet: het openen van een studierekening leidt tot hogere verwachtingen (en daardoor) betere schoolprestaties</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Nijkamp, R (Rick) (FM/Wig)</dc:creator>
  <cp:lastModifiedBy>Grave, OP (Oscar) de (FM/Wig)</cp:lastModifiedBy>
  <cp:revision>80</cp:revision>
  <dcterms:created xsi:type="dcterms:W3CDTF">2020-12-29T12:54:57Z</dcterms:created>
  <dcterms:modified xsi:type="dcterms:W3CDTF">2021-01-05T20:17:19Z</dcterms:modified>
</cp:coreProperties>
</file>